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5" r:id="rId3"/>
    <p:sldId id="315" r:id="rId4"/>
    <p:sldId id="257" r:id="rId5"/>
    <p:sldId id="299" r:id="rId6"/>
    <p:sldId id="316" r:id="rId7"/>
    <p:sldId id="258" r:id="rId8"/>
    <p:sldId id="259" r:id="rId9"/>
    <p:sldId id="319" r:id="rId10"/>
    <p:sldId id="260" r:id="rId11"/>
    <p:sldId id="261" r:id="rId12"/>
    <p:sldId id="318" r:id="rId13"/>
    <p:sldId id="263" r:id="rId14"/>
    <p:sldId id="264" r:id="rId15"/>
    <p:sldId id="317" r:id="rId16"/>
    <p:sldId id="262" r:id="rId17"/>
    <p:sldId id="265" r:id="rId18"/>
    <p:sldId id="321" r:id="rId19"/>
    <p:sldId id="272" r:id="rId20"/>
    <p:sldId id="266" r:id="rId21"/>
    <p:sldId id="320" r:id="rId22"/>
    <p:sldId id="270" r:id="rId23"/>
    <p:sldId id="267" r:id="rId24"/>
    <p:sldId id="274" r:id="rId25"/>
    <p:sldId id="269" r:id="rId26"/>
    <p:sldId id="268" r:id="rId27"/>
    <p:sldId id="273" r:id="rId28"/>
    <p:sldId id="275" r:id="rId29"/>
    <p:sldId id="276" r:id="rId30"/>
    <p:sldId id="277" r:id="rId31"/>
    <p:sldId id="278" r:id="rId32"/>
    <p:sldId id="280" r:id="rId33"/>
    <p:sldId id="279" r:id="rId34"/>
    <p:sldId id="282" r:id="rId35"/>
    <p:sldId id="281" r:id="rId36"/>
    <p:sldId id="283" r:id="rId37"/>
    <p:sldId id="289" r:id="rId38"/>
    <p:sldId id="287" r:id="rId39"/>
    <p:sldId id="292" r:id="rId40"/>
    <p:sldId id="290" r:id="rId41"/>
    <p:sldId id="293" r:id="rId42"/>
    <p:sldId id="291" r:id="rId43"/>
    <p:sldId id="294" r:id="rId44"/>
    <p:sldId id="295" r:id="rId45"/>
    <p:sldId id="296" r:id="rId46"/>
    <p:sldId id="300" r:id="rId47"/>
    <p:sldId id="301" r:id="rId48"/>
    <p:sldId id="303" r:id="rId49"/>
    <p:sldId id="304" r:id="rId50"/>
    <p:sldId id="306" r:id="rId51"/>
    <p:sldId id="311" r:id="rId52"/>
    <p:sldId id="313" r:id="rId53"/>
    <p:sldId id="307" r:id="rId54"/>
    <p:sldId id="314"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WbIeuL0P3/GLqJB68VU1w" hashData="SMBfVtiQSMfDhlIYPBDpIFOm00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600"/>
    <a:srgbClr val="006600"/>
    <a:srgbClr val="3333FF"/>
    <a:srgbClr val="21140D"/>
    <a:srgbClr val="FFCCFF"/>
    <a:srgbClr val="008E40"/>
    <a:srgbClr val="2F4715"/>
    <a:srgbClr val="00B451"/>
    <a:srgbClr val="FF6600"/>
    <a:srgbClr val="FF99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4734" autoAdjust="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8263A2B-4E6F-4A9D-8C43-B3D182E7DFBF}" type="datetimeFigureOut">
              <a:rPr lang="es-PE" smtClean="0"/>
              <a:pPr/>
              <a:t>2/03/2017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7B3EBAA-96D3-43CD-BD48-66B351FA5F68}"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8263A2B-4E6F-4A9D-8C43-B3D182E7DFBF}" type="datetimeFigureOut">
              <a:rPr lang="es-PE" smtClean="0"/>
              <a:pPr/>
              <a:t>2/03/2017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7B3EBAA-96D3-43CD-BD48-66B351FA5F68}"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niderlandy-giethoorn-dom-sa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Paralelogramo"/>
          <p:cNvSpPr/>
          <p:nvPr/>
        </p:nvSpPr>
        <p:spPr>
          <a:xfrm>
            <a:off x="-32"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32"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192"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192"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42"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42"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66"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66"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16"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16"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40"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40"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190"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190"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14"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14"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64"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64"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488" y="130372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488" y="264318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28 Imagen" descr="cooltext233824250656926.png"/>
          <p:cNvPicPr>
            <a:picLocks noChangeAspect="1"/>
          </p:cNvPicPr>
          <p:nvPr/>
        </p:nvPicPr>
        <p:blipFill>
          <a:blip r:embed="rId4">
            <a:lum bright="-20000" contrast="30000"/>
          </a:blip>
          <a:stretch>
            <a:fillRect/>
          </a:stretch>
        </p:blipFill>
        <p:spPr>
          <a:xfrm>
            <a:off x="2428860" y="214296"/>
            <a:ext cx="5104762" cy="838095"/>
          </a:xfrm>
          <a:prstGeom prst="rect">
            <a:avLst/>
          </a:prstGeom>
        </p:spPr>
      </p:pic>
      <p:pic>
        <p:nvPicPr>
          <p:cNvPr id="30" name="29 Imagen" descr="cooltext233824524109736.png"/>
          <p:cNvPicPr>
            <a:picLocks noChangeAspect="1"/>
          </p:cNvPicPr>
          <p:nvPr/>
        </p:nvPicPr>
        <p:blipFill>
          <a:blip r:embed="rId5">
            <a:lum contrast="30000"/>
          </a:blip>
          <a:stretch>
            <a:fillRect/>
          </a:stretch>
        </p:blipFill>
        <p:spPr>
          <a:xfrm>
            <a:off x="1428728" y="1714494"/>
            <a:ext cx="968332" cy="611083"/>
          </a:xfrm>
          <a:prstGeom prst="rect">
            <a:avLst/>
          </a:prstGeom>
        </p:spPr>
      </p:pic>
      <p:pic>
        <p:nvPicPr>
          <p:cNvPr id="31" name="30 Imagen" descr="cooltext233824634648013.png"/>
          <p:cNvPicPr>
            <a:picLocks noChangeAspect="1"/>
          </p:cNvPicPr>
          <p:nvPr/>
        </p:nvPicPr>
        <p:blipFill>
          <a:blip r:embed="rId6">
            <a:lum contrast="30000"/>
          </a:blip>
          <a:stretch>
            <a:fillRect/>
          </a:stretch>
        </p:blipFill>
        <p:spPr>
          <a:xfrm>
            <a:off x="428596" y="2500312"/>
            <a:ext cx="3000396" cy="650086"/>
          </a:xfrm>
          <a:prstGeom prst="rect">
            <a:avLst/>
          </a:prstGeom>
        </p:spPr>
      </p:pic>
      <p:pic>
        <p:nvPicPr>
          <p:cNvPr id="32" name="31 Imagen" descr="cooltext233824659895961.png"/>
          <p:cNvPicPr>
            <a:picLocks noChangeAspect="1"/>
          </p:cNvPicPr>
          <p:nvPr/>
        </p:nvPicPr>
        <p:blipFill>
          <a:blip r:embed="rId7">
            <a:lum contrast="30000"/>
          </a:blip>
          <a:stretch>
            <a:fillRect/>
          </a:stretch>
        </p:blipFill>
        <p:spPr>
          <a:xfrm>
            <a:off x="1428728" y="3286130"/>
            <a:ext cx="949529" cy="611083"/>
          </a:xfrm>
          <a:prstGeom prst="rect">
            <a:avLst/>
          </a:prstGeom>
        </p:spPr>
      </p:pic>
      <p:pic>
        <p:nvPicPr>
          <p:cNvPr id="33" name="32 Imagen" descr="cooltext233824691624700.png"/>
          <p:cNvPicPr>
            <a:picLocks noChangeAspect="1"/>
          </p:cNvPicPr>
          <p:nvPr/>
        </p:nvPicPr>
        <p:blipFill>
          <a:blip r:embed="rId8">
            <a:lum contrast="30000"/>
          </a:blip>
          <a:stretch>
            <a:fillRect/>
          </a:stretch>
        </p:blipFill>
        <p:spPr>
          <a:xfrm>
            <a:off x="357158" y="4000510"/>
            <a:ext cx="3286148" cy="593332"/>
          </a:xfrm>
          <a:prstGeom prst="rect">
            <a:avLst/>
          </a:prstGeom>
        </p:spPr>
      </p:pic>
      <p:pic>
        <p:nvPicPr>
          <p:cNvPr id="34" name="33 Imagen" descr="cooltext233825722829057.png"/>
          <p:cNvPicPr>
            <a:picLocks noChangeAspect="1"/>
          </p:cNvPicPr>
          <p:nvPr/>
        </p:nvPicPr>
        <p:blipFill>
          <a:blip r:embed="rId9"/>
          <a:stretch>
            <a:fillRect/>
          </a:stretch>
        </p:blipFill>
        <p:spPr>
          <a:xfrm>
            <a:off x="6429388" y="4214824"/>
            <a:ext cx="2000264" cy="376433"/>
          </a:xfrm>
          <a:prstGeom prst="rect">
            <a:avLst/>
          </a:prstGeom>
        </p:spPr>
      </p:pic>
      <p:pic>
        <p:nvPicPr>
          <p:cNvPr id="35" name="34 Imagen" descr="niderlandy-giethoorn-dom-sa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6000">
    <p:sndAc>
      <p:stSnd loop="1">
        <p:snd r:embed="rId2" name="Netherlands_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linds(horizontal)">
                                      <p:cBhvr>
                                        <p:cTn id="95" dur="2000"/>
                                        <p:tgtEl>
                                          <p:spTgt spid="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2000"/>
                                        <p:tgtEl>
                                          <p:spTgt spid="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blinds(horizontal)">
                                      <p:cBhvr>
                                        <p:cTn id="101" dur="2000"/>
                                        <p:tgtEl>
                                          <p:spTgt spid="7"/>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horizontal)">
                                      <p:cBhvr>
                                        <p:cTn id="104" dur="2000"/>
                                        <p:tgtEl>
                                          <p:spTgt spid="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blinds(horizontal)">
                                      <p:cBhvr>
                                        <p:cTn id="107" dur="2000"/>
                                        <p:tgtEl>
                                          <p:spTgt spid="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blinds(horizontal)">
                                      <p:cBhvr>
                                        <p:cTn id="110" dur="2000"/>
                                        <p:tgtEl>
                                          <p:spTgt spid="1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blinds(horizontal)">
                                      <p:cBhvr>
                                        <p:cTn id="113" dur="2000"/>
                                        <p:tgtEl>
                                          <p:spTgt spid="1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blinds(horizontal)">
                                      <p:cBhvr>
                                        <p:cTn id="116" dur="2000"/>
                                        <p:tgtEl>
                                          <p:spTgt spid="1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blinds(horizontal)">
                                      <p:cBhvr>
                                        <p:cTn id="119" dur="2000"/>
                                        <p:tgtEl>
                                          <p:spTgt spid="13"/>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blinds(horizontal)">
                                      <p:cBhvr>
                                        <p:cTn id="125" dur="2000"/>
                                        <p:tgtEl>
                                          <p:spTgt spid="15"/>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blinds(horizontal)">
                                      <p:cBhvr>
                                        <p:cTn id="128" dur="2000"/>
                                        <p:tgtEl>
                                          <p:spTgt spid="16"/>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blinds(horizontal)">
                                      <p:cBhvr>
                                        <p:cTn id="131" dur="2000"/>
                                        <p:tgtEl>
                                          <p:spTgt spid="17"/>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blinds(horizontal)">
                                      <p:cBhvr>
                                        <p:cTn id="134" dur="2000"/>
                                        <p:tgtEl>
                                          <p:spTgt spid="18"/>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blinds(horizontal)">
                                      <p:cBhvr>
                                        <p:cTn id="137" dur="2000"/>
                                        <p:tgtEl>
                                          <p:spTgt spid="19"/>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blinds(horizontal)">
                                      <p:cBhvr>
                                        <p:cTn id="140" dur="2000"/>
                                        <p:tgtEl>
                                          <p:spTgt spid="20"/>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blinds(horizontal)">
                                      <p:cBhvr>
                                        <p:cTn id="143" dur="2000"/>
                                        <p:tgtEl>
                                          <p:spTgt spid="21"/>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blinds(horizontal)">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0-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0-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1+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1+ppt_w/2"/>
                                          </p:val>
                                        </p:tav>
                                      </p:tavLst>
                                    </p:anim>
                                    <p:anim calcmode="lin" valueType="num">
                                      <p:cBhvr additive="base">
                                        <p:cTn id="262" dur="2000"/>
                                        <p:tgtEl>
                                          <p:spTgt spid="20"/>
                                        </p:tgtEl>
                                        <p:attrNameLst>
                                          <p:attrName>ppt_y</p:attrName>
                                        </p:attrNameLst>
                                      </p:cBhvr>
                                      <p:tavLst>
                                        <p:tav tm="0">
                                          <p:val>
                                            <p:strVal val="ppt_y"/>
                                          </p:val>
                                        </p:tav>
                                        <p:tav tm="100000">
                                          <p:val>
                                            <p:strVal val="1+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par>
                                <p:cTn id="274" presetID="16" presetClass="entr" presetSubtype="4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Horizontal)">
                                      <p:cBhvr>
                                        <p:cTn id="276" dur="2000"/>
                                        <p:tgtEl>
                                          <p:spTgt spid="2"/>
                                        </p:tgtEl>
                                      </p:cBhvr>
                                    </p:animEffect>
                                  </p:childTnLst>
                                </p:cTn>
                              </p:par>
                            </p:childTnLst>
                          </p:cTn>
                        </p:par>
                        <p:par>
                          <p:cTn id="277" fill="hold">
                            <p:stCondLst>
                              <p:cond delay="4000"/>
                            </p:stCondLst>
                            <p:childTnLst>
                              <p:par>
                                <p:cTn id="278" presetID="25" presetClass="entr" presetSubtype="0" fill="hold" nodeType="afterEffect">
                                  <p:stCondLst>
                                    <p:cond delay="0"/>
                                  </p:stCondLst>
                                  <p:childTnLst>
                                    <p:set>
                                      <p:cBhvr>
                                        <p:cTn id="279" dur="1" fill="hold">
                                          <p:stCondLst>
                                            <p:cond delay="0"/>
                                          </p:stCondLst>
                                        </p:cTn>
                                        <p:tgtEl>
                                          <p:spTgt spid="29"/>
                                        </p:tgtEl>
                                        <p:attrNameLst>
                                          <p:attrName>style.visibility</p:attrName>
                                        </p:attrNameLst>
                                      </p:cBhvr>
                                      <p:to>
                                        <p:strVal val="visible"/>
                                      </p:to>
                                    </p:set>
                                    <p:anim calcmode="lin" valueType="num">
                                      <p:cBhvr>
                                        <p:cTn id="280" dur="1000" decel="50000" fill="hold">
                                          <p:stCondLst>
                                            <p:cond delay="0"/>
                                          </p:stCondLst>
                                        </p:cTn>
                                        <p:tgtEl>
                                          <p:spTgt spid="29"/>
                                        </p:tgtEl>
                                        <p:attrNameLst>
                                          <p:attrName>style.rotation</p:attrName>
                                        </p:attrNameLst>
                                      </p:cBhvr>
                                      <p:tavLst>
                                        <p:tav tm="0">
                                          <p:val>
                                            <p:fltVal val="-90"/>
                                          </p:val>
                                        </p:tav>
                                        <p:tav tm="100000">
                                          <p:val>
                                            <p:fltVal val="0"/>
                                          </p:val>
                                        </p:tav>
                                      </p:tavLst>
                                    </p:anim>
                                    <p:anim calcmode="lin" valueType="num">
                                      <p:cBhvr>
                                        <p:cTn id="281" dur="1000" decel="50000" fill="hold">
                                          <p:stCondLst>
                                            <p:cond delay="0"/>
                                          </p:stCondLst>
                                        </p:cTn>
                                        <p:tgtEl>
                                          <p:spTgt spid="29"/>
                                        </p:tgtEl>
                                        <p:attrNameLst>
                                          <p:attrName>ppt_w</p:attrName>
                                        </p:attrNameLst>
                                      </p:cBhvr>
                                      <p:tavLst>
                                        <p:tav tm="0">
                                          <p:val>
                                            <p:strVal val="#ppt_w"/>
                                          </p:val>
                                        </p:tav>
                                        <p:tav tm="100000">
                                          <p:val>
                                            <p:strVal val="#ppt_w*.05"/>
                                          </p:val>
                                        </p:tav>
                                      </p:tavLst>
                                    </p:anim>
                                    <p:anim calcmode="lin" valueType="num">
                                      <p:cBhvr>
                                        <p:cTn id="282" dur="1000" accel="50000" fill="hold">
                                          <p:stCondLst>
                                            <p:cond delay="1000"/>
                                          </p:stCondLst>
                                        </p:cTn>
                                        <p:tgtEl>
                                          <p:spTgt spid="29"/>
                                        </p:tgtEl>
                                        <p:attrNameLst>
                                          <p:attrName>ppt_w</p:attrName>
                                        </p:attrNameLst>
                                      </p:cBhvr>
                                      <p:tavLst>
                                        <p:tav tm="0">
                                          <p:val>
                                            <p:strVal val="#ppt_w*.05"/>
                                          </p:val>
                                        </p:tav>
                                        <p:tav tm="100000">
                                          <p:val>
                                            <p:strVal val="#ppt_w"/>
                                          </p:val>
                                        </p:tav>
                                      </p:tavLst>
                                    </p:anim>
                                    <p:anim calcmode="lin" valueType="num">
                                      <p:cBhvr>
                                        <p:cTn id="283" dur="2000" fill="hold"/>
                                        <p:tgtEl>
                                          <p:spTgt spid="29"/>
                                        </p:tgtEl>
                                        <p:attrNameLst>
                                          <p:attrName>ppt_h</p:attrName>
                                        </p:attrNameLst>
                                      </p:cBhvr>
                                      <p:tavLst>
                                        <p:tav tm="0">
                                          <p:val>
                                            <p:strVal val="#ppt_h"/>
                                          </p:val>
                                        </p:tav>
                                        <p:tav tm="100000">
                                          <p:val>
                                            <p:strVal val="#ppt_h"/>
                                          </p:val>
                                        </p:tav>
                                      </p:tavLst>
                                    </p:anim>
                                    <p:anim calcmode="lin" valueType="num">
                                      <p:cBhvr>
                                        <p:cTn id="284" dur="1000" decel="50000" fill="hold">
                                          <p:stCondLst>
                                            <p:cond delay="0"/>
                                          </p:stCondLst>
                                        </p:cTn>
                                        <p:tgtEl>
                                          <p:spTgt spid="29"/>
                                        </p:tgtEl>
                                        <p:attrNameLst>
                                          <p:attrName>ppt_x</p:attrName>
                                        </p:attrNameLst>
                                      </p:cBhvr>
                                      <p:tavLst>
                                        <p:tav tm="0">
                                          <p:val>
                                            <p:strVal val="#ppt_x+.4"/>
                                          </p:val>
                                        </p:tav>
                                        <p:tav tm="100000">
                                          <p:val>
                                            <p:strVal val="#ppt_x"/>
                                          </p:val>
                                        </p:tav>
                                      </p:tavLst>
                                    </p:anim>
                                    <p:anim calcmode="lin" valueType="num">
                                      <p:cBhvr>
                                        <p:cTn id="285" dur="1000" decel="50000" fill="hold">
                                          <p:stCondLst>
                                            <p:cond delay="0"/>
                                          </p:stCondLst>
                                        </p:cTn>
                                        <p:tgtEl>
                                          <p:spTgt spid="29"/>
                                        </p:tgtEl>
                                        <p:attrNameLst>
                                          <p:attrName>ppt_y</p:attrName>
                                        </p:attrNameLst>
                                      </p:cBhvr>
                                      <p:tavLst>
                                        <p:tav tm="0">
                                          <p:val>
                                            <p:strVal val="#ppt_y-.2"/>
                                          </p:val>
                                        </p:tav>
                                        <p:tav tm="100000">
                                          <p:val>
                                            <p:strVal val="#ppt_y+.1"/>
                                          </p:val>
                                        </p:tav>
                                      </p:tavLst>
                                    </p:anim>
                                    <p:anim calcmode="lin" valueType="num">
                                      <p:cBhvr>
                                        <p:cTn id="286" dur="1000" accel="50000" fill="hold">
                                          <p:stCondLst>
                                            <p:cond delay="1000"/>
                                          </p:stCondLst>
                                        </p:cTn>
                                        <p:tgtEl>
                                          <p:spTgt spid="29"/>
                                        </p:tgtEl>
                                        <p:attrNameLst>
                                          <p:attrName>ppt_y</p:attrName>
                                        </p:attrNameLst>
                                      </p:cBhvr>
                                      <p:tavLst>
                                        <p:tav tm="0">
                                          <p:val>
                                            <p:strVal val="#ppt_y+.1"/>
                                          </p:val>
                                        </p:tav>
                                        <p:tav tm="100000">
                                          <p:val>
                                            <p:strVal val="#ppt_y"/>
                                          </p:val>
                                        </p:tav>
                                      </p:tavLst>
                                    </p:anim>
                                    <p:animEffect transition="in" filter="fade">
                                      <p:cBhvr>
                                        <p:cTn id="287" dur="2000" decel="50000">
                                          <p:stCondLst>
                                            <p:cond delay="0"/>
                                          </p:stCondLst>
                                        </p:cTn>
                                        <p:tgtEl>
                                          <p:spTgt spid="29"/>
                                        </p:tgtEl>
                                      </p:cBhvr>
                                    </p:animEffect>
                                  </p:childTnLst>
                                </p:cTn>
                              </p:par>
                            </p:childTnLst>
                          </p:cTn>
                        </p:par>
                        <p:par>
                          <p:cTn id="288" fill="hold">
                            <p:stCondLst>
                              <p:cond delay="6000"/>
                            </p:stCondLst>
                            <p:childTnLst>
                              <p:par>
                                <p:cTn id="289" presetID="25" presetClass="entr" presetSubtype="0" fill="hold" nodeType="afterEffect">
                                  <p:stCondLst>
                                    <p:cond delay="0"/>
                                  </p:stCondLst>
                                  <p:childTnLst>
                                    <p:set>
                                      <p:cBhvr>
                                        <p:cTn id="290" dur="1" fill="hold">
                                          <p:stCondLst>
                                            <p:cond delay="0"/>
                                          </p:stCondLst>
                                        </p:cTn>
                                        <p:tgtEl>
                                          <p:spTgt spid="30"/>
                                        </p:tgtEl>
                                        <p:attrNameLst>
                                          <p:attrName>style.visibility</p:attrName>
                                        </p:attrNameLst>
                                      </p:cBhvr>
                                      <p:to>
                                        <p:strVal val="visible"/>
                                      </p:to>
                                    </p:set>
                                    <p:anim calcmode="lin" valueType="num">
                                      <p:cBhvr>
                                        <p:cTn id="291" dur="10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292" dur="10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293" dur="1000" accel="50000" fill="hold">
                                          <p:stCondLst>
                                            <p:cond delay="1000"/>
                                          </p:stCondLst>
                                        </p:cTn>
                                        <p:tgtEl>
                                          <p:spTgt spid="30"/>
                                        </p:tgtEl>
                                        <p:attrNameLst>
                                          <p:attrName>ppt_w</p:attrName>
                                        </p:attrNameLst>
                                      </p:cBhvr>
                                      <p:tavLst>
                                        <p:tav tm="0">
                                          <p:val>
                                            <p:strVal val="#ppt_w*.05"/>
                                          </p:val>
                                        </p:tav>
                                        <p:tav tm="100000">
                                          <p:val>
                                            <p:strVal val="#ppt_w"/>
                                          </p:val>
                                        </p:tav>
                                      </p:tavLst>
                                    </p:anim>
                                    <p:anim calcmode="lin" valueType="num">
                                      <p:cBhvr>
                                        <p:cTn id="294" dur="2000" fill="hold"/>
                                        <p:tgtEl>
                                          <p:spTgt spid="30"/>
                                        </p:tgtEl>
                                        <p:attrNameLst>
                                          <p:attrName>ppt_h</p:attrName>
                                        </p:attrNameLst>
                                      </p:cBhvr>
                                      <p:tavLst>
                                        <p:tav tm="0">
                                          <p:val>
                                            <p:strVal val="#ppt_h"/>
                                          </p:val>
                                        </p:tav>
                                        <p:tav tm="100000">
                                          <p:val>
                                            <p:strVal val="#ppt_h"/>
                                          </p:val>
                                        </p:tav>
                                      </p:tavLst>
                                    </p:anim>
                                    <p:anim calcmode="lin" valueType="num">
                                      <p:cBhvr>
                                        <p:cTn id="295" dur="10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296" dur="10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297" dur="1000" accel="50000" fill="hold">
                                          <p:stCondLst>
                                            <p:cond delay="1000"/>
                                          </p:stCondLst>
                                        </p:cTn>
                                        <p:tgtEl>
                                          <p:spTgt spid="30"/>
                                        </p:tgtEl>
                                        <p:attrNameLst>
                                          <p:attrName>ppt_y</p:attrName>
                                        </p:attrNameLst>
                                      </p:cBhvr>
                                      <p:tavLst>
                                        <p:tav tm="0">
                                          <p:val>
                                            <p:strVal val="#ppt_y+.1"/>
                                          </p:val>
                                        </p:tav>
                                        <p:tav tm="100000">
                                          <p:val>
                                            <p:strVal val="#ppt_y"/>
                                          </p:val>
                                        </p:tav>
                                      </p:tavLst>
                                    </p:anim>
                                    <p:animEffect transition="in" filter="fade">
                                      <p:cBhvr>
                                        <p:cTn id="298" dur="2000" decel="50000">
                                          <p:stCondLst>
                                            <p:cond delay="0"/>
                                          </p:stCondLst>
                                        </p:cTn>
                                        <p:tgtEl>
                                          <p:spTgt spid="30"/>
                                        </p:tgtEl>
                                      </p:cBhvr>
                                    </p:animEffect>
                                  </p:childTnLst>
                                </p:cTn>
                              </p:par>
                            </p:childTnLst>
                          </p:cTn>
                        </p:par>
                        <p:par>
                          <p:cTn id="299" fill="hold">
                            <p:stCondLst>
                              <p:cond delay="8000"/>
                            </p:stCondLst>
                            <p:childTnLst>
                              <p:par>
                                <p:cTn id="300" presetID="25" presetClass="entr" presetSubtype="0" fill="hold" nodeType="afterEffect">
                                  <p:stCondLst>
                                    <p:cond delay="0"/>
                                  </p:stCondLst>
                                  <p:childTnLst>
                                    <p:set>
                                      <p:cBhvr>
                                        <p:cTn id="301" dur="1" fill="hold">
                                          <p:stCondLst>
                                            <p:cond delay="0"/>
                                          </p:stCondLst>
                                        </p:cTn>
                                        <p:tgtEl>
                                          <p:spTgt spid="31"/>
                                        </p:tgtEl>
                                        <p:attrNameLst>
                                          <p:attrName>style.visibility</p:attrName>
                                        </p:attrNameLst>
                                      </p:cBhvr>
                                      <p:to>
                                        <p:strVal val="visible"/>
                                      </p:to>
                                    </p:set>
                                    <p:anim calcmode="lin" valueType="num">
                                      <p:cBhvr>
                                        <p:cTn id="302" dur="10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303" dur="10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304" dur="1000" accel="50000" fill="hold">
                                          <p:stCondLst>
                                            <p:cond delay="1000"/>
                                          </p:stCondLst>
                                        </p:cTn>
                                        <p:tgtEl>
                                          <p:spTgt spid="31"/>
                                        </p:tgtEl>
                                        <p:attrNameLst>
                                          <p:attrName>ppt_w</p:attrName>
                                        </p:attrNameLst>
                                      </p:cBhvr>
                                      <p:tavLst>
                                        <p:tav tm="0">
                                          <p:val>
                                            <p:strVal val="#ppt_w*.05"/>
                                          </p:val>
                                        </p:tav>
                                        <p:tav tm="100000">
                                          <p:val>
                                            <p:strVal val="#ppt_w"/>
                                          </p:val>
                                        </p:tav>
                                      </p:tavLst>
                                    </p:anim>
                                    <p:anim calcmode="lin" valueType="num">
                                      <p:cBhvr>
                                        <p:cTn id="305" dur="2000" fill="hold"/>
                                        <p:tgtEl>
                                          <p:spTgt spid="31"/>
                                        </p:tgtEl>
                                        <p:attrNameLst>
                                          <p:attrName>ppt_h</p:attrName>
                                        </p:attrNameLst>
                                      </p:cBhvr>
                                      <p:tavLst>
                                        <p:tav tm="0">
                                          <p:val>
                                            <p:strVal val="#ppt_h"/>
                                          </p:val>
                                        </p:tav>
                                        <p:tav tm="100000">
                                          <p:val>
                                            <p:strVal val="#ppt_h"/>
                                          </p:val>
                                        </p:tav>
                                      </p:tavLst>
                                    </p:anim>
                                    <p:anim calcmode="lin" valueType="num">
                                      <p:cBhvr>
                                        <p:cTn id="306" dur="10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307" dur="10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308" dur="1000" accel="50000" fill="hold">
                                          <p:stCondLst>
                                            <p:cond delay="1000"/>
                                          </p:stCondLst>
                                        </p:cTn>
                                        <p:tgtEl>
                                          <p:spTgt spid="31"/>
                                        </p:tgtEl>
                                        <p:attrNameLst>
                                          <p:attrName>ppt_y</p:attrName>
                                        </p:attrNameLst>
                                      </p:cBhvr>
                                      <p:tavLst>
                                        <p:tav tm="0">
                                          <p:val>
                                            <p:strVal val="#ppt_y+.1"/>
                                          </p:val>
                                        </p:tav>
                                        <p:tav tm="100000">
                                          <p:val>
                                            <p:strVal val="#ppt_y"/>
                                          </p:val>
                                        </p:tav>
                                      </p:tavLst>
                                    </p:anim>
                                    <p:animEffect transition="in" filter="fade">
                                      <p:cBhvr>
                                        <p:cTn id="309" dur="2000" decel="50000">
                                          <p:stCondLst>
                                            <p:cond delay="0"/>
                                          </p:stCondLst>
                                        </p:cTn>
                                        <p:tgtEl>
                                          <p:spTgt spid="31"/>
                                        </p:tgtEl>
                                      </p:cBhvr>
                                    </p:animEffect>
                                  </p:childTnLst>
                                </p:cTn>
                              </p:par>
                            </p:childTnLst>
                          </p:cTn>
                        </p:par>
                        <p:par>
                          <p:cTn id="310" fill="hold">
                            <p:stCondLst>
                              <p:cond delay="10000"/>
                            </p:stCondLst>
                            <p:childTnLst>
                              <p:par>
                                <p:cTn id="311" presetID="25" presetClass="entr" presetSubtype="0" fill="hold" nodeType="afterEffect">
                                  <p:stCondLst>
                                    <p:cond delay="0"/>
                                  </p:stCondLst>
                                  <p:childTnLst>
                                    <p:set>
                                      <p:cBhvr>
                                        <p:cTn id="312" dur="1" fill="hold">
                                          <p:stCondLst>
                                            <p:cond delay="0"/>
                                          </p:stCondLst>
                                        </p:cTn>
                                        <p:tgtEl>
                                          <p:spTgt spid="32"/>
                                        </p:tgtEl>
                                        <p:attrNameLst>
                                          <p:attrName>style.visibility</p:attrName>
                                        </p:attrNameLst>
                                      </p:cBhvr>
                                      <p:to>
                                        <p:strVal val="visible"/>
                                      </p:to>
                                    </p:set>
                                    <p:anim calcmode="lin" valueType="num">
                                      <p:cBhvr>
                                        <p:cTn id="313" dur="10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314" dur="10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315" dur="1000" accel="50000" fill="hold">
                                          <p:stCondLst>
                                            <p:cond delay="1000"/>
                                          </p:stCondLst>
                                        </p:cTn>
                                        <p:tgtEl>
                                          <p:spTgt spid="32"/>
                                        </p:tgtEl>
                                        <p:attrNameLst>
                                          <p:attrName>ppt_w</p:attrName>
                                        </p:attrNameLst>
                                      </p:cBhvr>
                                      <p:tavLst>
                                        <p:tav tm="0">
                                          <p:val>
                                            <p:strVal val="#ppt_w*.05"/>
                                          </p:val>
                                        </p:tav>
                                        <p:tav tm="100000">
                                          <p:val>
                                            <p:strVal val="#ppt_w"/>
                                          </p:val>
                                        </p:tav>
                                      </p:tavLst>
                                    </p:anim>
                                    <p:anim calcmode="lin" valueType="num">
                                      <p:cBhvr>
                                        <p:cTn id="316" dur="2000" fill="hold"/>
                                        <p:tgtEl>
                                          <p:spTgt spid="32"/>
                                        </p:tgtEl>
                                        <p:attrNameLst>
                                          <p:attrName>ppt_h</p:attrName>
                                        </p:attrNameLst>
                                      </p:cBhvr>
                                      <p:tavLst>
                                        <p:tav tm="0">
                                          <p:val>
                                            <p:strVal val="#ppt_h"/>
                                          </p:val>
                                        </p:tav>
                                        <p:tav tm="100000">
                                          <p:val>
                                            <p:strVal val="#ppt_h"/>
                                          </p:val>
                                        </p:tav>
                                      </p:tavLst>
                                    </p:anim>
                                    <p:anim calcmode="lin" valueType="num">
                                      <p:cBhvr>
                                        <p:cTn id="317" dur="10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318" dur="10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319" dur="1000" accel="50000" fill="hold">
                                          <p:stCondLst>
                                            <p:cond delay="1000"/>
                                          </p:stCondLst>
                                        </p:cTn>
                                        <p:tgtEl>
                                          <p:spTgt spid="32"/>
                                        </p:tgtEl>
                                        <p:attrNameLst>
                                          <p:attrName>ppt_y</p:attrName>
                                        </p:attrNameLst>
                                      </p:cBhvr>
                                      <p:tavLst>
                                        <p:tav tm="0">
                                          <p:val>
                                            <p:strVal val="#ppt_y+.1"/>
                                          </p:val>
                                        </p:tav>
                                        <p:tav tm="100000">
                                          <p:val>
                                            <p:strVal val="#ppt_y"/>
                                          </p:val>
                                        </p:tav>
                                      </p:tavLst>
                                    </p:anim>
                                    <p:animEffect transition="in" filter="fade">
                                      <p:cBhvr>
                                        <p:cTn id="320" dur="2000" decel="50000">
                                          <p:stCondLst>
                                            <p:cond delay="0"/>
                                          </p:stCondLst>
                                        </p:cTn>
                                        <p:tgtEl>
                                          <p:spTgt spid="32"/>
                                        </p:tgtEl>
                                      </p:cBhvr>
                                    </p:animEffect>
                                  </p:childTnLst>
                                </p:cTn>
                              </p:par>
                            </p:childTnLst>
                          </p:cTn>
                        </p:par>
                        <p:par>
                          <p:cTn id="321" fill="hold">
                            <p:stCondLst>
                              <p:cond delay="12000"/>
                            </p:stCondLst>
                            <p:childTnLst>
                              <p:par>
                                <p:cTn id="322" presetID="25" presetClass="entr" presetSubtype="0" fill="hold" nodeType="afterEffect">
                                  <p:stCondLst>
                                    <p:cond delay="0"/>
                                  </p:stCondLst>
                                  <p:childTnLst>
                                    <p:set>
                                      <p:cBhvr>
                                        <p:cTn id="323" dur="1" fill="hold">
                                          <p:stCondLst>
                                            <p:cond delay="0"/>
                                          </p:stCondLst>
                                        </p:cTn>
                                        <p:tgtEl>
                                          <p:spTgt spid="33"/>
                                        </p:tgtEl>
                                        <p:attrNameLst>
                                          <p:attrName>style.visibility</p:attrName>
                                        </p:attrNameLst>
                                      </p:cBhvr>
                                      <p:to>
                                        <p:strVal val="visible"/>
                                      </p:to>
                                    </p:set>
                                    <p:anim calcmode="lin" valueType="num">
                                      <p:cBhvr>
                                        <p:cTn id="324" dur="1000" decel="50000" fill="hold">
                                          <p:stCondLst>
                                            <p:cond delay="0"/>
                                          </p:stCondLst>
                                        </p:cTn>
                                        <p:tgtEl>
                                          <p:spTgt spid="33"/>
                                        </p:tgtEl>
                                        <p:attrNameLst>
                                          <p:attrName>style.rotation</p:attrName>
                                        </p:attrNameLst>
                                      </p:cBhvr>
                                      <p:tavLst>
                                        <p:tav tm="0">
                                          <p:val>
                                            <p:fltVal val="-90"/>
                                          </p:val>
                                        </p:tav>
                                        <p:tav tm="100000">
                                          <p:val>
                                            <p:fltVal val="0"/>
                                          </p:val>
                                        </p:tav>
                                      </p:tavLst>
                                    </p:anim>
                                    <p:anim calcmode="lin" valueType="num">
                                      <p:cBhvr>
                                        <p:cTn id="325" dur="1000" decel="50000" fill="hold">
                                          <p:stCondLst>
                                            <p:cond delay="0"/>
                                          </p:stCondLst>
                                        </p:cTn>
                                        <p:tgtEl>
                                          <p:spTgt spid="33"/>
                                        </p:tgtEl>
                                        <p:attrNameLst>
                                          <p:attrName>ppt_w</p:attrName>
                                        </p:attrNameLst>
                                      </p:cBhvr>
                                      <p:tavLst>
                                        <p:tav tm="0">
                                          <p:val>
                                            <p:strVal val="#ppt_w"/>
                                          </p:val>
                                        </p:tav>
                                        <p:tav tm="100000">
                                          <p:val>
                                            <p:strVal val="#ppt_w*.05"/>
                                          </p:val>
                                        </p:tav>
                                      </p:tavLst>
                                    </p:anim>
                                    <p:anim calcmode="lin" valueType="num">
                                      <p:cBhvr>
                                        <p:cTn id="326" dur="1000" accel="50000" fill="hold">
                                          <p:stCondLst>
                                            <p:cond delay="1000"/>
                                          </p:stCondLst>
                                        </p:cTn>
                                        <p:tgtEl>
                                          <p:spTgt spid="33"/>
                                        </p:tgtEl>
                                        <p:attrNameLst>
                                          <p:attrName>ppt_w</p:attrName>
                                        </p:attrNameLst>
                                      </p:cBhvr>
                                      <p:tavLst>
                                        <p:tav tm="0">
                                          <p:val>
                                            <p:strVal val="#ppt_w*.05"/>
                                          </p:val>
                                        </p:tav>
                                        <p:tav tm="100000">
                                          <p:val>
                                            <p:strVal val="#ppt_w"/>
                                          </p:val>
                                        </p:tav>
                                      </p:tavLst>
                                    </p:anim>
                                    <p:anim calcmode="lin" valueType="num">
                                      <p:cBhvr>
                                        <p:cTn id="327" dur="2000" fill="hold"/>
                                        <p:tgtEl>
                                          <p:spTgt spid="33"/>
                                        </p:tgtEl>
                                        <p:attrNameLst>
                                          <p:attrName>ppt_h</p:attrName>
                                        </p:attrNameLst>
                                      </p:cBhvr>
                                      <p:tavLst>
                                        <p:tav tm="0">
                                          <p:val>
                                            <p:strVal val="#ppt_h"/>
                                          </p:val>
                                        </p:tav>
                                        <p:tav tm="100000">
                                          <p:val>
                                            <p:strVal val="#ppt_h"/>
                                          </p:val>
                                        </p:tav>
                                      </p:tavLst>
                                    </p:anim>
                                    <p:anim calcmode="lin" valueType="num">
                                      <p:cBhvr>
                                        <p:cTn id="328" dur="1000" decel="50000" fill="hold">
                                          <p:stCondLst>
                                            <p:cond delay="0"/>
                                          </p:stCondLst>
                                        </p:cTn>
                                        <p:tgtEl>
                                          <p:spTgt spid="33"/>
                                        </p:tgtEl>
                                        <p:attrNameLst>
                                          <p:attrName>ppt_x</p:attrName>
                                        </p:attrNameLst>
                                      </p:cBhvr>
                                      <p:tavLst>
                                        <p:tav tm="0">
                                          <p:val>
                                            <p:strVal val="#ppt_x+.4"/>
                                          </p:val>
                                        </p:tav>
                                        <p:tav tm="100000">
                                          <p:val>
                                            <p:strVal val="#ppt_x"/>
                                          </p:val>
                                        </p:tav>
                                      </p:tavLst>
                                    </p:anim>
                                    <p:anim calcmode="lin" valueType="num">
                                      <p:cBhvr>
                                        <p:cTn id="329" dur="1000" decel="50000" fill="hold">
                                          <p:stCondLst>
                                            <p:cond delay="0"/>
                                          </p:stCondLst>
                                        </p:cTn>
                                        <p:tgtEl>
                                          <p:spTgt spid="33"/>
                                        </p:tgtEl>
                                        <p:attrNameLst>
                                          <p:attrName>ppt_y</p:attrName>
                                        </p:attrNameLst>
                                      </p:cBhvr>
                                      <p:tavLst>
                                        <p:tav tm="0">
                                          <p:val>
                                            <p:strVal val="#ppt_y-.2"/>
                                          </p:val>
                                        </p:tav>
                                        <p:tav tm="100000">
                                          <p:val>
                                            <p:strVal val="#ppt_y+.1"/>
                                          </p:val>
                                        </p:tav>
                                      </p:tavLst>
                                    </p:anim>
                                    <p:anim calcmode="lin" valueType="num">
                                      <p:cBhvr>
                                        <p:cTn id="330" dur="1000" accel="50000" fill="hold">
                                          <p:stCondLst>
                                            <p:cond delay="1000"/>
                                          </p:stCondLst>
                                        </p:cTn>
                                        <p:tgtEl>
                                          <p:spTgt spid="33"/>
                                        </p:tgtEl>
                                        <p:attrNameLst>
                                          <p:attrName>ppt_y</p:attrName>
                                        </p:attrNameLst>
                                      </p:cBhvr>
                                      <p:tavLst>
                                        <p:tav tm="0">
                                          <p:val>
                                            <p:strVal val="#ppt_y+.1"/>
                                          </p:val>
                                        </p:tav>
                                        <p:tav tm="100000">
                                          <p:val>
                                            <p:strVal val="#ppt_y"/>
                                          </p:val>
                                        </p:tav>
                                      </p:tavLst>
                                    </p:anim>
                                    <p:animEffect transition="in" filter="fade">
                                      <p:cBhvr>
                                        <p:cTn id="331" dur="2000" decel="50000">
                                          <p:stCondLst>
                                            <p:cond delay="0"/>
                                          </p:stCondLst>
                                        </p:cTn>
                                        <p:tgtEl>
                                          <p:spTgt spid="33"/>
                                        </p:tgtEl>
                                      </p:cBhvr>
                                    </p:animEffect>
                                  </p:childTnLst>
                                </p:cTn>
                              </p:par>
                            </p:childTnLst>
                          </p:cTn>
                        </p:par>
                        <p:par>
                          <p:cTn id="332" fill="hold">
                            <p:stCondLst>
                              <p:cond delay="14000"/>
                            </p:stCondLst>
                            <p:childTnLst>
                              <p:par>
                                <p:cTn id="333" presetID="12" presetClass="entr" presetSubtype="1" fill="hold" nodeType="afterEffect">
                                  <p:stCondLst>
                                    <p:cond delay="0"/>
                                  </p:stCondLst>
                                  <p:childTnLst>
                                    <p:set>
                                      <p:cBhvr>
                                        <p:cTn id="334" dur="1" fill="hold">
                                          <p:stCondLst>
                                            <p:cond delay="0"/>
                                          </p:stCondLst>
                                        </p:cTn>
                                        <p:tgtEl>
                                          <p:spTgt spid="34"/>
                                        </p:tgtEl>
                                        <p:attrNameLst>
                                          <p:attrName>style.visibility</p:attrName>
                                        </p:attrNameLst>
                                      </p:cBhvr>
                                      <p:to>
                                        <p:strVal val="visible"/>
                                      </p:to>
                                    </p:set>
                                    <p:animEffect transition="in" filter="slide(fromTop)">
                                      <p:cBhvr>
                                        <p:cTn id="335"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714480" y="928676"/>
            <a:ext cx="5572164" cy="3970318"/>
          </a:xfrm>
          <a:prstGeom prst="rect">
            <a:avLst/>
          </a:prstGeom>
          <a:noFill/>
        </p:spPr>
        <p:txBody>
          <a:bodyPr wrap="square" rtlCol="0">
            <a:spAutoFit/>
          </a:bodyPr>
          <a:lstStyle/>
          <a:p>
            <a:pPr algn="ctr"/>
            <a:r>
              <a:rPr lang="es-PE" dirty="0" err="1" smtClean="0"/>
              <a:t>Giethoorn</a:t>
            </a:r>
            <a:r>
              <a:rPr lang="es-PE" dirty="0" smtClean="0"/>
              <a:t>  es un pueblo holandés con tranquilos canales en lugar de carreteras, </a:t>
            </a:r>
            <a:r>
              <a:rPr lang="es-PE" b="1" dirty="0" smtClean="0"/>
              <a:t>la Venecia del norte, la Venecia de Holanda o simplemente </a:t>
            </a:r>
            <a:r>
              <a:rPr lang="es-PE" b="1" dirty="0" err="1" smtClean="0"/>
              <a:t>Giethoorn</a:t>
            </a:r>
            <a:r>
              <a:rPr lang="es-PE" dirty="0" smtClean="0"/>
              <a:t>, es un idílico pueblo del que cualquiera se enamora, como podemos comprobar en estas fotografías que nos transmiten parte de su belleza.</a:t>
            </a:r>
          </a:p>
          <a:p>
            <a:pPr algn="ctr"/>
            <a:r>
              <a:rPr lang="es-PE" dirty="0" smtClean="0"/>
              <a:t>En esta pequeña población, de apenas 2500 habitantes, está prohibido circular en coche. Situada en la provincia de Overijssel, junto al Parque Nacional de </a:t>
            </a:r>
            <a:r>
              <a:rPr lang="es-PE" dirty="0" err="1" smtClean="0"/>
              <a:t>Weerribben-Wieden</a:t>
            </a:r>
            <a:r>
              <a:rPr lang="es-PE" dirty="0" smtClean="0"/>
              <a:t>, podremos acceder a </a:t>
            </a:r>
            <a:r>
              <a:rPr lang="es-PE" dirty="0" err="1" smtClean="0"/>
              <a:t>Giethoorn</a:t>
            </a:r>
            <a:r>
              <a:rPr lang="es-PE" dirty="0" smtClean="0"/>
              <a:t> en bicicleta o en canoa. Por supuesto, para recorrer la localidad se recomienda utilizar una barca.</a:t>
            </a:r>
          </a:p>
          <a:p>
            <a:endParaRPr lang="es-PE" dirty="0" smtClean="0"/>
          </a:p>
          <a:p>
            <a:endParaRPr lang="es-PE" dirty="0"/>
          </a:p>
        </p:txBody>
      </p:sp>
      <p:sp>
        <p:nvSpPr>
          <p:cNvPr id="10" name="9 Rectángulo"/>
          <p:cNvSpPr/>
          <p:nvPr/>
        </p:nvSpPr>
        <p:spPr>
          <a:xfrm>
            <a:off x="0" y="0"/>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1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4572000" cy="2571750"/>
          </a:xfrm>
          <a:prstGeom prst="rect">
            <a:avLst/>
          </a:prstGeom>
          <a:gradFill flip="none" rotWithShape="1">
            <a:gsLst>
              <a:gs pos="0">
                <a:schemeClr val="bg1">
                  <a:alpha val="50000"/>
                </a:schemeClr>
              </a:gs>
              <a:gs pos="50000">
                <a:srgbClr val="0070C0">
                  <a:shade val="67500"/>
                  <a:satMod val="115000"/>
                </a:srgbClr>
              </a:gs>
              <a:gs pos="100000">
                <a:srgbClr val="0070C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2571750"/>
            <a:ext cx="4572000" cy="2571750"/>
          </a:xfrm>
          <a:prstGeom prst="rect">
            <a:avLst/>
          </a:prstGeom>
          <a:gradFill flip="none" rotWithShape="1">
            <a:gsLst>
              <a:gs pos="0">
                <a:schemeClr val="bg1">
                  <a:alpha val="50000"/>
                </a:schemeClr>
              </a:gs>
              <a:gs pos="50000">
                <a:srgbClr val="0070C0">
                  <a:shade val="67500"/>
                  <a:satMod val="115000"/>
                </a:srgbClr>
              </a:gs>
              <a:gs pos="100000">
                <a:srgbClr val="0070C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2571750"/>
            <a:ext cx="4572000" cy="2571750"/>
          </a:xfrm>
          <a:prstGeom prst="rect">
            <a:avLst/>
          </a:prstGeom>
          <a:gradFill flip="none" rotWithShape="1">
            <a:gsLst>
              <a:gs pos="0">
                <a:schemeClr val="bg1">
                  <a:alpha val="50000"/>
                </a:schemeClr>
              </a:gs>
              <a:gs pos="50000">
                <a:srgbClr val="0070C0">
                  <a:shade val="67500"/>
                  <a:satMod val="115000"/>
                </a:srgbClr>
              </a:gs>
              <a:gs pos="100000">
                <a:srgbClr val="0070C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572000" y="0"/>
            <a:ext cx="4572000" cy="2571750"/>
          </a:xfrm>
          <a:prstGeom prst="rect">
            <a:avLst/>
          </a:prstGeom>
          <a:gradFill flip="none" rotWithShape="1">
            <a:gsLst>
              <a:gs pos="0">
                <a:schemeClr val="bg1">
                  <a:alpha val="50000"/>
                </a:schemeClr>
              </a:gs>
              <a:gs pos="50000">
                <a:srgbClr val="0070C0">
                  <a:shade val="67500"/>
                  <a:satMod val="115000"/>
                </a:srgbClr>
              </a:gs>
              <a:gs pos="100000">
                <a:srgbClr val="0070C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strips(upLeft)">
                                      <p:cBhvr>
                                        <p:cTn id="9" dur="2000"/>
                                        <p:tgtEl>
                                          <p:spTgt spid="5"/>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2000"/>
                                        <p:tgtEl>
                                          <p:spTgt spid="7"/>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Right)">
                                      <p:cBhvr>
                                        <p:cTn id="15" dur="2000"/>
                                        <p:tgtEl>
                                          <p:spTgt spid="6"/>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upRight)">
                                      <p:cBhvr>
                                        <p:cTn id="18" dur="2000"/>
                                        <p:tgtEl>
                                          <p:spTgt spid="8"/>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strVal val="2/3*#ppt_w"/>
                                          </p:val>
                                        </p:tav>
                                        <p:tav tm="100000">
                                          <p:val>
                                            <p:strVal val="#ppt_w"/>
                                          </p:val>
                                        </p:tav>
                                      </p:tavLst>
                                    </p:anim>
                                    <p:anim calcmode="lin" valueType="num">
                                      <p:cBhvr>
                                        <p:cTn id="22" dur="2000" fill="hold"/>
                                        <p:tgtEl>
                                          <p:spTgt spid="5"/>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2/3*#ppt_w"/>
                                          </p:val>
                                        </p:tav>
                                        <p:tav tm="100000">
                                          <p:val>
                                            <p:strVal val="#ppt_w"/>
                                          </p:val>
                                        </p:tav>
                                      </p:tavLst>
                                    </p:anim>
                                    <p:anim calcmode="lin" valueType="num">
                                      <p:cBhvr>
                                        <p:cTn id="26" dur="2000" fill="hold"/>
                                        <p:tgtEl>
                                          <p:spTgt spid="7"/>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strVal val="2/3*#ppt_w"/>
                                          </p:val>
                                        </p:tav>
                                        <p:tav tm="100000">
                                          <p:val>
                                            <p:strVal val="#ppt_w"/>
                                          </p:val>
                                        </p:tav>
                                      </p:tavLst>
                                    </p:anim>
                                    <p:anim calcmode="lin" valueType="num">
                                      <p:cBhvr>
                                        <p:cTn id="30" dur="2000" fill="hold"/>
                                        <p:tgtEl>
                                          <p:spTgt spid="6"/>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strVal val="2/3*#ppt_w"/>
                                          </p:val>
                                        </p:tav>
                                        <p:tav tm="100000">
                                          <p:val>
                                            <p:strVal val="#ppt_w"/>
                                          </p:val>
                                        </p:tav>
                                      </p:tavLst>
                                    </p:anim>
                                    <p:anim calcmode="lin" valueType="num">
                                      <p:cBhvr>
                                        <p:cTn id="34" dur="2000" fill="hold"/>
                                        <p:tgtEl>
                                          <p:spTgt spid="8"/>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7"/>
                                        </p:tgtEl>
                                      </p:cBhvr>
                                    </p:animEffect>
                                    <p:set>
                                      <p:cBhvr>
                                        <p:cTn id="41" dur="1" fill="hold">
                                          <p:stCondLst>
                                            <p:cond delay="1999"/>
                                          </p:stCondLst>
                                        </p:cTn>
                                        <p:tgtEl>
                                          <p:spTgt spid="7"/>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8"/>
                                        </p:tgtEl>
                                      </p:cBhvr>
                                    </p:animEffect>
                                    <p:set>
                                      <p:cBhvr>
                                        <p:cTn id="47" dur="1" fill="hold">
                                          <p:stCondLst>
                                            <p:cond delay="1999"/>
                                          </p:stCondLst>
                                        </p:cTn>
                                        <p:tgtEl>
                                          <p:spTgt spid="8"/>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pic>
        <p:nvPicPr>
          <p:cNvPr id="2" name="1 Imagen" descr="IMG_99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285816"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500002"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285820"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071638"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456"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3643274"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4429092"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5214910"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6000728"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6786546"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7572364"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8358214" y="0"/>
            <a:ext cx="785786"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357254"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0-ppt_w/2"/>
                                          </p:val>
                                        </p:tav>
                                      </p:tavLst>
                                    </p:anim>
                                    <p:anim calcmode="lin" valueType="num">
                                      <p:cBhvr additive="base">
                                        <p:cTn id="58" dur="2000"/>
                                        <p:tgtEl>
                                          <p:spTgt spid="6"/>
                                        </p:tgtEl>
                                        <p:attrNameLst>
                                          <p:attrName>ppt_y</p:attrName>
                                        </p:attrNameLst>
                                      </p:cBhvr>
                                      <p:tavLst>
                                        <p:tav tm="0">
                                          <p:val>
                                            <p:strVal val="ppt_y"/>
                                          </p:val>
                                        </p:tav>
                                        <p:tav tm="100000">
                                          <p:val>
                                            <p:strVal val="ppt_y"/>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10"/>
                                        </p:tgtEl>
                                        <p:attrNameLst>
                                          <p:attrName>ppt_x</p:attrName>
                                        </p:attrNameLst>
                                      </p:cBhvr>
                                      <p:tavLst>
                                        <p:tav tm="0">
                                          <p:val>
                                            <p:strVal val="ppt_x"/>
                                          </p:val>
                                        </p:tav>
                                        <p:tav tm="100000">
                                          <p:val>
                                            <p:strVal val="0-ppt_w/2"/>
                                          </p:val>
                                        </p:tav>
                                      </p:tavLst>
                                    </p:anim>
                                    <p:anim calcmode="lin" valueType="num">
                                      <p:cBhvr additive="base">
                                        <p:cTn id="74" dur="2000"/>
                                        <p:tgtEl>
                                          <p:spTgt spid="10"/>
                                        </p:tgtEl>
                                        <p:attrNameLst>
                                          <p:attrName>ppt_y</p:attrName>
                                        </p:attrNameLst>
                                      </p:cBhvr>
                                      <p:tavLst>
                                        <p:tav tm="0">
                                          <p:val>
                                            <p:strVal val="ppt_y"/>
                                          </p:val>
                                        </p:tav>
                                        <p:tav tm="100000">
                                          <p:val>
                                            <p:strVal val="ppt_y"/>
                                          </p:val>
                                        </p:tav>
                                      </p:tavLst>
                                    </p:anim>
                                    <p:set>
                                      <p:cBhvr>
                                        <p:cTn id="75" dur="1" fill="hold">
                                          <p:stCondLst>
                                            <p:cond delay="1999"/>
                                          </p:stCondLst>
                                        </p:cTn>
                                        <p:tgtEl>
                                          <p:spTgt spid="10"/>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1"/>
                                        </p:tgtEl>
                                        <p:attrNameLst>
                                          <p:attrName>ppt_x</p:attrName>
                                        </p:attrNameLst>
                                      </p:cBhvr>
                                      <p:tavLst>
                                        <p:tav tm="0">
                                          <p:val>
                                            <p:strVal val="ppt_x"/>
                                          </p:val>
                                        </p:tav>
                                        <p:tav tm="100000">
                                          <p:val>
                                            <p:strVal val="1+ppt_w/2"/>
                                          </p:val>
                                        </p:tav>
                                      </p:tavLst>
                                    </p:anim>
                                    <p:anim calcmode="lin" valueType="num">
                                      <p:cBhvr additive="base">
                                        <p:cTn id="78" dur="2000"/>
                                        <p:tgtEl>
                                          <p:spTgt spid="11"/>
                                        </p:tgtEl>
                                        <p:attrNameLst>
                                          <p:attrName>ppt_y</p:attrName>
                                        </p:attrNameLst>
                                      </p:cBhvr>
                                      <p:tavLst>
                                        <p:tav tm="0">
                                          <p:val>
                                            <p:strVal val="ppt_y"/>
                                          </p:val>
                                        </p:tav>
                                        <p:tav tm="100000">
                                          <p:val>
                                            <p:strVal val="ppt_y"/>
                                          </p:val>
                                        </p:tav>
                                      </p:tavLst>
                                    </p:anim>
                                    <p:set>
                                      <p:cBhvr>
                                        <p:cTn id="79" dur="1" fill="hold">
                                          <p:stCondLst>
                                            <p:cond delay="1999"/>
                                          </p:stCondLst>
                                        </p:cTn>
                                        <p:tgtEl>
                                          <p:spTgt spid="11"/>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2"/>
                                        </p:tgtEl>
                                        <p:attrNameLst>
                                          <p:attrName>ppt_x</p:attrName>
                                        </p:attrNameLst>
                                      </p:cBhvr>
                                      <p:tavLst>
                                        <p:tav tm="0">
                                          <p:val>
                                            <p:strVal val="ppt_x"/>
                                          </p:val>
                                        </p:tav>
                                        <p:tav tm="100000">
                                          <p:val>
                                            <p:strVal val="0-ppt_w/2"/>
                                          </p:val>
                                        </p:tav>
                                      </p:tavLst>
                                    </p:anim>
                                    <p:anim calcmode="lin" valueType="num">
                                      <p:cBhvr additive="base">
                                        <p:cTn id="82" dur="2000"/>
                                        <p:tgtEl>
                                          <p:spTgt spid="12"/>
                                        </p:tgtEl>
                                        <p:attrNameLst>
                                          <p:attrName>ppt_y</p:attrName>
                                        </p:attrNameLst>
                                      </p:cBhvr>
                                      <p:tavLst>
                                        <p:tav tm="0">
                                          <p:val>
                                            <p:strVal val="ppt_y"/>
                                          </p:val>
                                        </p:tav>
                                        <p:tav tm="100000">
                                          <p:val>
                                            <p:strVal val="ppt_y"/>
                                          </p:val>
                                        </p:tav>
                                      </p:tavLst>
                                    </p:anim>
                                    <p:set>
                                      <p:cBhvr>
                                        <p:cTn id="83" dur="1" fill="hold">
                                          <p:stCondLst>
                                            <p:cond delay="1999"/>
                                          </p:stCondLst>
                                        </p:cTn>
                                        <p:tgtEl>
                                          <p:spTgt spid="12"/>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0-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5"/>
                                        </p:tgtEl>
                                        <p:attrNameLst>
                                          <p:attrName>ppt_x</p:attrName>
                                        </p:attrNameLst>
                                      </p:cBhvr>
                                      <p:tavLst>
                                        <p:tav tm="0">
                                          <p:val>
                                            <p:strVal val="ppt_x"/>
                                          </p:val>
                                        </p:tav>
                                        <p:tav tm="100000">
                                          <p:val>
                                            <p:strVal val="1+ppt_w/2"/>
                                          </p:val>
                                        </p:tav>
                                      </p:tavLst>
                                    </p:anim>
                                    <p:anim calcmode="lin" valueType="num">
                                      <p:cBhvr additive="base">
                                        <p:cTn id="94" dur="2000"/>
                                        <p:tgtEl>
                                          <p:spTgt spid="15"/>
                                        </p:tgtEl>
                                        <p:attrNameLst>
                                          <p:attrName>ppt_y</p:attrName>
                                        </p:attrNameLst>
                                      </p:cBhvr>
                                      <p:tavLst>
                                        <p:tav tm="0">
                                          <p:val>
                                            <p:strVal val="ppt_y"/>
                                          </p:val>
                                        </p:tav>
                                        <p:tav tm="100000">
                                          <p:val>
                                            <p:strVal val="ppt_y"/>
                                          </p:val>
                                        </p:tav>
                                      </p:tavLst>
                                    </p:anim>
                                    <p:set>
                                      <p:cBhvr>
                                        <p:cTn id="95" dur="1" fill="hold">
                                          <p:stCondLst>
                                            <p:cond delay="1999"/>
                                          </p:stCondLst>
                                        </p:cTn>
                                        <p:tgtEl>
                                          <p:spTgt spid="15"/>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6"/>
                                        </p:tgtEl>
                                        <p:attrNameLst>
                                          <p:attrName>ppt_x</p:attrName>
                                        </p:attrNameLst>
                                      </p:cBhvr>
                                      <p:tavLst>
                                        <p:tav tm="0">
                                          <p:val>
                                            <p:strVal val="ppt_x"/>
                                          </p:val>
                                        </p:tav>
                                        <p:tav tm="100000">
                                          <p:val>
                                            <p:strVal val="0-ppt_w/2"/>
                                          </p:val>
                                        </p:tav>
                                      </p:tavLst>
                                    </p:anim>
                                    <p:anim calcmode="lin" valueType="num">
                                      <p:cBhvr additive="base">
                                        <p:cTn id="98" dur="2000"/>
                                        <p:tgtEl>
                                          <p:spTgt spid="16"/>
                                        </p:tgtEl>
                                        <p:attrNameLst>
                                          <p:attrName>ppt_y</p:attrName>
                                        </p:attrNameLst>
                                      </p:cBhvr>
                                      <p:tavLst>
                                        <p:tav tm="0">
                                          <p:val>
                                            <p:strVal val="ppt_y"/>
                                          </p:val>
                                        </p:tav>
                                        <p:tav tm="100000">
                                          <p:val>
                                            <p:strVal val="ppt_y"/>
                                          </p:val>
                                        </p:tav>
                                      </p:tavLst>
                                    </p:anim>
                                    <p:set>
                                      <p:cBhvr>
                                        <p:cTn id="99" dur="1" fill="hold">
                                          <p:stCondLst>
                                            <p:cond delay="1999"/>
                                          </p:stCondLst>
                                        </p:cTn>
                                        <p:tgtEl>
                                          <p:spTgt spid="16"/>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7"/>
                                        </p:tgtEl>
                                        <p:attrNameLst>
                                          <p:attrName>ppt_x</p:attrName>
                                        </p:attrNameLst>
                                      </p:cBhvr>
                                      <p:tavLst>
                                        <p:tav tm="0">
                                          <p:val>
                                            <p:strVal val="ppt_x"/>
                                          </p:val>
                                        </p:tav>
                                        <p:tav tm="100000">
                                          <p:val>
                                            <p:strVal val="1+ppt_w/2"/>
                                          </p:val>
                                        </p:tav>
                                      </p:tavLst>
                                    </p:anim>
                                    <p:anim calcmode="lin" valueType="num">
                                      <p:cBhvr additive="base">
                                        <p:cTn id="102" dur="2000"/>
                                        <p:tgtEl>
                                          <p:spTgt spid="17"/>
                                        </p:tgtEl>
                                        <p:attrNameLst>
                                          <p:attrName>ppt_y</p:attrName>
                                        </p:attrNameLst>
                                      </p:cBhvr>
                                      <p:tavLst>
                                        <p:tav tm="0">
                                          <p:val>
                                            <p:strVal val="ppt_y"/>
                                          </p:val>
                                        </p:tav>
                                        <p:tav tm="100000">
                                          <p:val>
                                            <p:strVal val="ppt_y"/>
                                          </p:val>
                                        </p:tav>
                                      </p:tavLst>
                                    </p:anim>
                                    <p:set>
                                      <p:cBhvr>
                                        <p:cTn id="103" dur="1" fill="hold">
                                          <p:stCondLst>
                                            <p:cond delay="1999"/>
                                          </p:stCondLst>
                                        </p:cTn>
                                        <p:tgtEl>
                                          <p:spTgt spid="17"/>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785918" y="1285866"/>
            <a:ext cx="5214974" cy="2585323"/>
          </a:xfrm>
          <a:prstGeom prst="rect">
            <a:avLst/>
          </a:prstGeom>
          <a:noFill/>
        </p:spPr>
        <p:txBody>
          <a:bodyPr wrap="square" rtlCol="0">
            <a:spAutoFit/>
          </a:bodyPr>
          <a:lstStyle/>
          <a:p>
            <a:pPr algn="ctr"/>
            <a:r>
              <a:rPr lang="es-PE" dirty="0" smtClean="0"/>
              <a:t>Nos hallamos en la zona de terrenos pantanosos más grande del noroeste de Europa, un oasis de tranquilidad que también se transmite en las imágenes. Entre las típicas casas con tejado de paja y adornadas con flores en sus cuidados jardines, casas que recorren en línea los canales, los pequeños puentecillos y los juncos a las afueras, es posible también recorrer estas calles acuáticas en piragua.</a:t>
            </a:r>
          </a:p>
          <a:p>
            <a:pPr algn="ctr"/>
            <a:endParaRPr lang="es-PE" dirty="0"/>
          </a:p>
        </p:txBody>
      </p:sp>
      <p:sp>
        <p:nvSpPr>
          <p:cNvPr id="10" name="9 Rectángulo"/>
          <p:cNvSpPr/>
          <p:nvPr/>
        </p:nvSpPr>
        <p:spPr>
          <a:xfrm>
            <a:off x="0" y="0"/>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22000">
              <a:srgbClr val="008E40"/>
            </a:gs>
            <a:gs pos="50000">
              <a:srgbClr val="00B0F0">
                <a:shade val="67500"/>
                <a:satMod val="115000"/>
              </a:srgbClr>
            </a:gs>
            <a:gs pos="100000">
              <a:srgbClr val="00B0F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0" y="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0" y="257175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4572000" y="257175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ombo"/>
          <p:cNvSpPr/>
          <p:nvPr/>
        </p:nvSpPr>
        <p:spPr>
          <a:xfrm>
            <a:off x="2285984" y="1285866"/>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8"/>
                                        </p:tgtEl>
                                        <p:attrNameLst>
                                          <p:attrName>ppt_x</p:attrName>
                                        </p:attrNameLst>
                                      </p:cBhvr>
                                      <p:tavLst>
                                        <p:tav tm="0">
                                          <p:val>
                                            <p:strVal val="ppt_x"/>
                                          </p:val>
                                        </p:tav>
                                        <p:tav tm="100000">
                                          <p:val>
                                            <p:strVal val="0-ppt_w/2"/>
                                          </p:val>
                                        </p:tav>
                                      </p:tavLst>
                                    </p:anim>
                                    <p:anim calcmode="lin" valueType="num">
                                      <p:cBhvr additive="base">
                                        <p:cTn id="34" dur="2000"/>
                                        <p:tgtEl>
                                          <p:spTgt spid="8"/>
                                        </p:tgtEl>
                                        <p:attrNameLst>
                                          <p:attrName>ppt_y</p:attrName>
                                        </p:attrNameLst>
                                      </p:cBhvr>
                                      <p:tavLst>
                                        <p:tav tm="0">
                                          <p:val>
                                            <p:strVal val="ppt_y"/>
                                          </p:val>
                                        </p:tav>
                                        <p:tav tm="100000">
                                          <p:val>
                                            <p:strVal val="0-ppt_h/2"/>
                                          </p:val>
                                        </p:tav>
                                      </p:tavLst>
                                    </p:anim>
                                    <p:set>
                                      <p:cBhvr>
                                        <p:cTn id="35" dur="1" fill="hold">
                                          <p:stCondLst>
                                            <p:cond delay="1999"/>
                                          </p:stCondLst>
                                        </p:cTn>
                                        <p:tgtEl>
                                          <p:spTgt spid="8"/>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0-ppt_w/2"/>
                                          </p:val>
                                        </p:tav>
                                      </p:tavLst>
                                    </p:anim>
                                    <p:anim calcmode="lin" valueType="num">
                                      <p:cBhvr additive="base">
                                        <p:cTn id="38" dur="2000"/>
                                        <p:tgtEl>
                                          <p:spTgt spid="7"/>
                                        </p:tgtEl>
                                        <p:attrNameLst>
                                          <p:attrName>ppt_y</p:attrName>
                                        </p:attrNameLst>
                                      </p:cBhvr>
                                      <p:tavLst>
                                        <p:tav tm="0">
                                          <p:val>
                                            <p:strVal val="ppt_y"/>
                                          </p:val>
                                        </p:tav>
                                        <p:tav tm="100000">
                                          <p:val>
                                            <p:strVal val="1+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0-ppt_h/2"/>
                                          </p:val>
                                        </p:tav>
                                      </p:tavLst>
                                    </p:anim>
                                    <p:set>
                                      <p:cBhvr>
                                        <p:cTn id="43" dur="1" fill="hold">
                                          <p:stCondLst>
                                            <p:cond delay="1999"/>
                                          </p:stCondLst>
                                        </p:cTn>
                                        <p:tgtEl>
                                          <p:spTgt spid="6"/>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9"/>
                                        </p:tgtEl>
                                        <p:attrNameLst>
                                          <p:attrName>ppt_w</p:attrName>
                                        </p:attrNameLst>
                                      </p:cBhvr>
                                      <p:tavLst>
                                        <p:tav tm="0">
                                          <p:val>
                                            <p:strVal val="ppt_w"/>
                                          </p:val>
                                        </p:tav>
                                        <p:tav tm="100000">
                                          <p:val>
                                            <p:fltVal val="0"/>
                                          </p:val>
                                        </p:tav>
                                      </p:tavLst>
                                    </p:anim>
                                    <p:anim calcmode="lin" valueType="num">
                                      <p:cBhvr>
                                        <p:cTn id="46" dur="2000"/>
                                        <p:tgtEl>
                                          <p:spTgt spid="9"/>
                                        </p:tgtEl>
                                        <p:attrNameLst>
                                          <p:attrName>ppt_h</p:attrName>
                                        </p:attrNameLst>
                                      </p:cBhvr>
                                      <p:tavLst>
                                        <p:tav tm="0">
                                          <p:val>
                                            <p:strVal val="ppt_h"/>
                                          </p:val>
                                        </p:tav>
                                        <p:tav tm="100000">
                                          <p:val>
                                            <p:fltVal val="0"/>
                                          </p:val>
                                        </p:tav>
                                      </p:tavLst>
                                    </p:anim>
                                    <p:set>
                                      <p:cBhvr>
                                        <p:cTn id="47" dur="1" fill="hold">
                                          <p:stCondLst>
                                            <p:cond delay="1999"/>
                                          </p:stCondLst>
                                        </p:cTn>
                                        <p:tgtEl>
                                          <p:spTgt spid="9"/>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diamond(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33FF">
                <a:shade val="67500"/>
                <a:satMod val="115000"/>
              </a:srgbClr>
            </a:gs>
            <a:gs pos="100000">
              <a:srgbClr val="3333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3" name="2 Imagen" descr="245624_dom_ogrod_kolorowe_hortensje.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0" y="0"/>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642924"/>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1285884"/>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1928808"/>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571768"/>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3214692"/>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0" y="3857652"/>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0" y="4500576"/>
            <a:ext cx="9144000" cy="642924"/>
          </a:xfrm>
          <a:prstGeom prst="rect">
            <a:avLst/>
          </a:prstGeom>
          <a:gradFill flip="none" rotWithShape="1">
            <a:gsLst>
              <a:gs pos="31000">
                <a:srgbClr val="002060">
                  <a:alpha val="60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2000"/>
                                        <p:tgtEl>
                                          <p:spTgt spid="5"/>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2000"/>
                                        <p:tgtEl>
                                          <p:spTgt spid="6"/>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2000"/>
                                        <p:tgtEl>
                                          <p:spTgt spid="7"/>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arn(inVertical)">
                                      <p:cBhvr>
                                        <p:cTn id="50" dur="2000"/>
                                        <p:tgtEl>
                                          <p:spTgt spid="8"/>
                                        </p:tgtEl>
                                      </p:cBhvr>
                                    </p:animEffect>
                                  </p:childTnLst>
                                </p:cTn>
                              </p:par>
                              <p:par>
                                <p:cTn id="51" presetID="16" presetClass="entr" presetSubtype="21"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barn(inVertical)">
                                      <p:cBhvr>
                                        <p:cTn id="53" dur="2000"/>
                                        <p:tgtEl>
                                          <p:spTgt spid="9"/>
                                        </p:tgtEl>
                                      </p:cBhvr>
                                    </p:animEffect>
                                  </p:childTnLst>
                                </p:cTn>
                              </p:par>
                              <p:par>
                                <p:cTn id="54" presetID="16" presetClass="entr" presetSubtype="21"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barn(inVertical)">
                                      <p:cBhvr>
                                        <p:cTn id="56" dur="2000"/>
                                        <p:tgtEl>
                                          <p:spTgt spid="10"/>
                                        </p:tgtEl>
                                      </p:cBhvr>
                                    </p:animEffect>
                                  </p:childTnLst>
                                </p:cTn>
                              </p:par>
                              <p:par>
                                <p:cTn id="57" presetID="16" presetClass="entr" presetSubtype="21"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barn(inVertical)">
                                      <p:cBhvr>
                                        <p:cTn id="59" dur="2000"/>
                                        <p:tgtEl>
                                          <p:spTgt spid="11"/>
                                        </p:tgtEl>
                                      </p:cBhvr>
                                    </p:animEffect>
                                  </p:childTnLst>
                                </p:cTn>
                              </p:par>
                              <p:par>
                                <p:cTn id="60" presetID="16" presetClass="entr" presetSubtype="2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arn(inVertical)">
                                      <p:cBhvr>
                                        <p:cTn id="62" dur="2000"/>
                                        <p:tgtEl>
                                          <p:spTgt spid="12"/>
                                        </p:tgtEl>
                                      </p:cBhvr>
                                    </p:animEffect>
                                  </p:childTnLst>
                                </p:cTn>
                              </p:par>
                            </p:childTnLst>
                          </p:cTn>
                        </p:par>
                        <p:par>
                          <p:cTn id="63" fill="hold">
                            <p:stCondLst>
                              <p:cond delay="2000"/>
                            </p:stCondLst>
                            <p:childTnLst>
                              <p:par>
                                <p:cTn id="64" presetID="2" presetClass="exit" presetSubtype="4" fill="hold" grpId="2" nodeType="after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ppt_x"/>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1"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0-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ppt_x"/>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ppt_x"/>
                                          </p:val>
                                        </p:tav>
                                      </p:tavLst>
                                    </p:anim>
                                    <p:anim calcmode="lin" valueType="num">
                                      <p:cBhvr additive="base">
                                        <p:cTn id="78" dur="2000"/>
                                        <p:tgtEl>
                                          <p:spTgt spid="8"/>
                                        </p:tgtEl>
                                        <p:attrNameLst>
                                          <p:attrName>ppt_y</p:attrName>
                                        </p:attrNameLst>
                                      </p:cBhvr>
                                      <p:tavLst>
                                        <p:tav tm="0">
                                          <p:val>
                                            <p:strVal val="ppt_y"/>
                                          </p:val>
                                        </p:tav>
                                        <p:tav tm="100000">
                                          <p:val>
                                            <p:strVal val="0-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ppt_x"/>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ppt_x"/>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ppt_x"/>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2"/>
                                        </p:tgtEl>
                                        <p:attrNameLst>
                                          <p:attrName>ppt_x</p:attrName>
                                        </p:attrNameLst>
                                      </p:cBhvr>
                                      <p:tavLst>
                                        <p:tav tm="0">
                                          <p:val>
                                            <p:strVal val="ppt_x"/>
                                          </p:val>
                                        </p:tav>
                                        <p:tav tm="100000">
                                          <p:val>
                                            <p:strVal val="ppt_x"/>
                                          </p:val>
                                        </p:tav>
                                      </p:tavLst>
                                    </p:anim>
                                    <p:anim calcmode="lin" valueType="num">
                                      <p:cBhvr additive="base">
                                        <p:cTn id="94" dur="2000"/>
                                        <p:tgtEl>
                                          <p:spTgt spid="12"/>
                                        </p:tgtEl>
                                        <p:attrNameLst>
                                          <p:attrName>ppt_y</p:attrName>
                                        </p:attrNameLst>
                                      </p:cBhvr>
                                      <p:tavLst>
                                        <p:tav tm="0">
                                          <p:val>
                                            <p:strVal val="ppt_y"/>
                                          </p:val>
                                        </p:tav>
                                        <p:tav tm="100000">
                                          <p:val>
                                            <p:strVal val="0-ppt_h/2"/>
                                          </p:val>
                                        </p:tav>
                                      </p:tavLst>
                                    </p:anim>
                                    <p:set>
                                      <p:cBhvr>
                                        <p:cTn id="95" dur="1" fill="hold">
                                          <p:stCondLst>
                                            <p:cond delay="1999"/>
                                          </p:stCondLst>
                                        </p:cTn>
                                        <p:tgtEl>
                                          <p:spTgt spid="12"/>
                                        </p:tgtEl>
                                        <p:attrNameLst>
                                          <p:attrName>style.visibility</p:attrName>
                                        </p:attrNameLst>
                                      </p:cBhvr>
                                      <p:to>
                                        <p:strVal val="hidden"/>
                                      </p:to>
                                    </p:set>
                                  </p:childTnLst>
                                </p:cTn>
                              </p:par>
                              <p:par>
                                <p:cTn id="96" presetID="16" presetClass="exit" presetSubtype="37" fill="hold" grpId="3" nodeType="withEffect">
                                  <p:stCondLst>
                                    <p:cond delay="0"/>
                                  </p:stCondLst>
                                  <p:childTnLst>
                                    <p:animEffect transition="out" filter="barn(outVertical)">
                                      <p:cBhvr>
                                        <p:cTn id="97" dur="2000"/>
                                        <p:tgtEl>
                                          <p:spTgt spid="5"/>
                                        </p:tgtEl>
                                      </p:cBhvr>
                                    </p:animEffect>
                                    <p:set>
                                      <p:cBhvr>
                                        <p:cTn id="98" dur="1" fill="hold">
                                          <p:stCondLst>
                                            <p:cond delay="1999"/>
                                          </p:stCondLst>
                                        </p:cTn>
                                        <p:tgtEl>
                                          <p:spTgt spid="5"/>
                                        </p:tgtEl>
                                        <p:attrNameLst>
                                          <p:attrName>style.visibility</p:attrName>
                                        </p:attrNameLst>
                                      </p:cBhvr>
                                      <p:to>
                                        <p:strVal val="hidden"/>
                                      </p:to>
                                    </p:set>
                                  </p:childTnLst>
                                </p:cTn>
                              </p:par>
                              <p:par>
                                <p:cTn id="99" presetID="16" presetClass="exit" presetSubtype="37" fill="hold" grpId="3" nodeType="withEffect">
                                  <p:stCondLst>
                                    <p:cond delay="0"/>
                                  </p:stCondLst>
                                  <p:childTnLst>
                                    <p:animEffect transition="out" filter="barn(outVertical)">
                                      <p:cBhvr>
                                        <p:cTn id="100" dur="2000"/>
                                        <p:tgtEl>
                                          <p:spTgt spid="6"/>
                                        </p:tgtEl>
                                      </p:cBhvr>
                                    </p:animEffect>
                                    <p:set>
                                      <p:cBhvr>
                                        <p:cTn id="101" dur="1" fill="hold">
                                          <p:stCondLst>
                                            <p:cond delay="1999"/>
                                          </p:stCondLst>
                                        </p:cTn>
                                        <p:tgtEl>
                                          <p:spTgt spid="6"/>
                                        </p:tgtEl>
                                        <p:attrNameLst>
                                          <p:attrName>style.visibility</p:attrName>
                                        </p:attrNameLst>
                                      </p:cBhvr>
                                      <p:to>
                                        <p:strVal val="hidden"/>
                                      </p:to>
                                    </p:set>
                                  </p:childTnLst>
                                </p:cTn>
                              </p:par>
                              <p:par>
                                <p:cTn id="102" presetID="16" presetClass="exit" presetSubtype="37" fill="hold" grpId="3" nodeType="withEffect">
                                  <p:stCondLst>
                                    <p:cond delay="0"/>
                                  </p:stCondLst>
                                  <p:childTnLst>
                                    <p:animEffect transition="out" filter="barn(outVertical)">
                                      <p:cBhvr>
                                        <p:cTn id="103" dur="2000"/>
                                        <p:tgtEl>
                                          <p:spTgt spid="7"/>
                                        </p:tgtEl>
                                      </p:cBhvr>
                                    </p:animEffect>
                                    <p:set>
                                      <p:cBhvr>
                                        <p:cTn id="104" dur="1" fill="hold">
                                          <p:stCondLst>
                                            <p:cond delay="1999"/>
                                          </p:stCondLst>
                                        </p:cTn>
                                        <p:tgtEl>
                                          <p:spTgt spid="7"/>
                                        </p:tgtEl>
                                        <p:attrNameLst>
                                          <p:attrName>style.visibility</p:attrName>
                                        </p:attrNameLst>
                                      </p:cBhvr>
                                      <p:to>
                                        <p:strVal val="hidden"/>
                                      </p:to>
                                    </p:set>
                                  </p:childTnLst>
                                </p:cTn>
                              </p:par>
                              <p:par>
                                <p:cTn id="105" presetID="16" presetClass="exit" presetSubtype="37" fill="hold" grpId="3" nodeType="withEffect">
                                  <p:stCondLst>
                                    <p:cond delay="0"/>
                                  </p:stCondLst>
                                  <p:childTnLst>
                                    <p:animEffect transition="out" filter="barn(outVertical)">
                                      <p:cBhvr>
                                        <p:cTn id="106" dur="2000"/>
                                        <p:tgtEl>
                                          <p:spTgt spid="8"/>
                                        </p:tgtEl>
                                      </p:cBhvr>
                                    </p:animEffect>
                                    <p:set>
                                      <p:cBhvr>
                                        <p:cTn id="107" dur="1" fill="hold">
                                          <p:stCondLst>
                                            <p:cond delay="1999"/>
                                          </p:stCondLst>
                                        </p:cTn>
                                        <p:tgtEl>
                                          <p:spTgt spid="8"/>
                                        </p:tgtEl>
                                        <p:attrNameLst>
                                          <p:attrName>style.visibility</p:attrName>
                                        </p:attrNameLst>
                                      </p:cBhvr>
                                      <p:to>
                                        <p:strVal val="hidden"/>
                                      </p:to>
                                    </p:set>
                                  </p:childTnLst>
                                </p:cTn>
                              </p:par>
                              <p:par>
                                <p:cTn id="108" presetID="16" presetClass="exit" presetSubtype="37" fill="hold" grpId="3" nodeType="withEffect">
                                  <p:stCondLst>
                                    <p:cond delay="0"/>
                                  </p:stCondLst>
                                  <p:childTnLst>
                                    <p:animEffect transition="out" filter="barn(outVertical)">
                                      <p:cBhvr>
                                        <p:cTn id="109" dur="2000"/>
                                        <p:tgtEl>
                                          <p:spTgt spid="9"/>
                                        </p:tgtEl>
                                      </p:cBhvr>
                                    </p:animEffect>
                                    <p:set>
                                      <p:cBhvr>
                                        <p:cTn id="110" dur="1" fill="hold">
                                          <p:stCondLst>
                                            <p:cond delay="1999"/>
                                          </p:stCondLst>
                                        </p:cTn>
                                        <p:tgtEl>
                                          <p:spTgt spid="9"/>
                                        </p:tgtEl>
                                        <p:attrNameLst>
                                          <p:attrName>style.visibility</p:attrName>
                                        </p:attrNameLst>
                                      </p:cBhvr>
                                      <p:to>
                                        <p:strVal val="hidden"/>
                                      </p:to>
                                    </p:set>
                                  </p:childTnLst>
                                </p:cTn>
                              </p:par>
                              <p:par>
                                <p:cTn id="111" presetID="16" presetClass="exit" presetSubtype="37" fill="hold" grpId="3" nodeType="withEffect">
                                  <p:stCondLst>
                                    <p:cond delay="0"/>
                                  </p:stCondLst>
                                  <p:childTnLst>
                                    <p:animEffect transition="out" filter="barn(outVertical)">
                                      <p:cBhvr>
                                        <p:cTn id="112" dur="2000"/>
                                        <p:tgtEl>
                                          <p:spTgt spid="10"/>
                                        </p:tgtEl>
                                      </p:cBhvr>
                                    </p:animEffect>
                                    <p:set>
                                      <p:cBhvr>
                                        <p:cTn id="113" dur="1" fill="hold">
                                          <p:stCondLst>
                                            <p:cond delay="1999"/>
                                          </p:stCondLst>
                                        </p:cTn>
                                        <p:tgtEl>
                                          <p:spTgt spid="10"/>
                                        </p:tgtEl>
                                        <p:attrNameLst>
                                          <p:attrName>style.visibility</p:attrName>
                                        </p:attrNameLst>
                                      </p:cBhvr>
                                      <p:to>
                                        <p:strVal val="hidden"/>
                                      </p:to>
                                    </p:set>
                                  </p:childTnLst>
                                </p:cTn>
                              </p:par>
                              <p:par>
                                <p:cTn id="114" presetID="16" presetClass="exit" presetSubtype="37" fill="hold" grpId="3" nodeType="withEffect">
                                  <p:stCondLst>
                                    <p:cond delay="0"/>
                                  </p:stCondLst>
                                  <p:childTnLst>
                                    <p:animEffect transition="out" filter="barn(outVertical)">
                                      <p:cBhvr>
                                        <p:cTn id="115" dur="2000"/>
                                        <p:tgtEl>
                                          <p:spTgt spid="11"/>
                                        </p:tgtEl>
                                      </p:cBhvr>
                                    </p:animEffect>
                                    <p:set>
                                      <p:cBhvr>
                                        <p:cTn id="116" dur="1" fill="hold">
                                          <p:stCondLst>
                                            <p:cond delay="1999"/>
                                          </p:stCondLst>
                                        </p:cTn>
                                        <p:tgtEl>
                                          <p:spTgt spid="11"/>
                                        </p:tgtEl>
                                        <p:attrNameLst>
                                          <p:attrName>style.visibility</p:attrName>
                                        </p:attrNameLst>
                                      </p:cBhvr>
                                      <p:to>
                                        <p:strVal val="hidden"/>
                                      </p:to>
                                    </p:set>
                                  </p:childTnLst>
                                </p:cTn>
                              </p:par>
                              <p:par>
                                <p:cTn id="117" presetID="16" presetClass="exit" presetSubtype="37" fill="hold" grpId="3" nodeType="withEffect">
                                  <p:stCondLst>
                                    <p:cond delay="0"/>
                                  </p:stCondLst>
                                  <p:childTnLst>
                                    <p:animEffect transition="out" filter="barn(outVertical)">
                                      <p:cBhvr>
                                        <p:cTn id="118" dur="2000"/>
                                        <p:tgtEl>
                                          <p:spTgt spid="12"/>
                                        </p:tgtEl>
                                      </p:cBhvr>
                                    </p:animEffect>
                                    <p:set>
                                      <p:cBhvr>
                                        <p:cTn id="119" dur="1" fill="hold">
                                          <p:stCondLst>
                                            <p:cond delay="1999"/>
                                          </p:stCondLst>
                                        </p:cTn>
                                        <p:tgtEl>
                                          <p:spTgt spid="12"/>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3"/>
                                        </p:tgtEl>
                                        <p:attrNameLst>
                                          <p:attrName>style.visibility</p:attrName>
                                        </p:attrNameLst>
                                      </p:cBhvr>
                                      <p:to>
                                        <p:strVal val="visible"/>
                                      </p:to>
                                    </p:set>
                                    <p:anim calcmode="lin" valueType="num">
                                      <p:cBhvr>
                                        <p:cTn id="122" dur="2000" fill="hold"/>
                                        <p:tgtEl>
                                          <p:spTgt spid="3"/>
                                        </p:tgtEl>
                                        <p:attrNameLst>
                                          <p:attrName>ppt_w</p:attrName>
                                        </p:attrNameLst>
                                      </p:cBhvr>
                                      <p:tavLst>
                                        <p:tav tm="0">
                                          <p:val>
                                            <p:strVal val="4/3*#ppt_w"/>
                                          </p:val>
                                        </p:tav>
                                        <p:tav tm="100000">
                                          <p:val>
                                            <p:strVal val="#ppt_w"/>
                                          </p:val>
                                        </p:tav>
                                      </p:tavLst>
                                    </p:anim>
                                    <p:anim calcmode="lin" valueType="num">
                                      <p:cBhvr>
                                        <p:cTn id="123" dur="2000" fill="hold"/>
                                        <p:tgtEl>
                                          <p:spTgt spid="3"/>
                                        </p:tgtEl>
                                        <p:attrNameLst>
                                          <p:attrName>ppt_h</p:attrName>
                                        </p:attrNameLst>
                                      </p:cBhvr>
                                      <p:tavLst>
                                        <p:tav tm="0">
                                          <p:val>
                                            <p:strVal val="4/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3"/>
                                        </p:tgtEl>
                                        <p:attrNameLst>
                                          <p:attrName>style.visibility</p:attrName>
                                        </p:attrNameLst>
                                      </p:cBhvr>
                                      <p:to>
                                        <p:strVal val="visible"/>
                                      </p:to>
                                    </p:set>
                                    <p:animEffect transition="in" filter="box(out)">
                                      <p:cBhvr>
                                        <p:cTn id="12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643042" y="1428742"/>
            <a:ext cx="5786477" cy="2308324"/>
          </a:xfrm>
          <a:prstGeom prst="rect">
            <a:avLst/>
          </a:prstGeom>
          <a:noFill/>
        </p:spPr>
        <p:txBody>
          <a:bodyPr wrap="square" rtlCol="0">
            <a:spAutoFit/>
          </a:bodyPr>
          <a:lstStyle/>
          <a:p>
            <a:pPr algn="ctr"/>
            <a:r>
              <a:rPr lang="es-PE" b="1" dirty="0" smtClean="0"/>
              <a:t>Los canales de </a:t>
            </a:r>
            <a:r>
              <a:rPr lang="es-PE" b="1" dirty="0" err="1" smtClean="0"/>
              <a:t>Giethoorn</a:t>
            </a:r>
            <a:r>
              <a:rPr lang="es-PE" b="1" dirty="0" smtClean="0"/>
              <a:t> fueron excavados siglos atrás para el transporte del extracto de turba</a:t>
            </a:r>
            <a:r>
              <a:rPr lang="es-PE" dirty="0" smtClean="0"/>
              <a:t>, un material orgánico rico en carbono que se emplea como combustible y en la obtención de abonos orgánicos y que se forma en lugares pantanosos debido a la descomposición de restos vegetales. Este sector, junto a los canales, ha creado lagunas que se encuentran al este y el sur del pueblo.</a:t>
            </a:r>
          </a:p>
          <a:p>
            <a:pPr algn="ctr"/>
            <a:endParaRPr lang="es-PE" dirty="0"/>
          </a:p>
        </p:txBody>
      </p:sp>
      <p:sp>
        <p:nvSpPr>
          <p:cNvPr id="10" name="9 Rectángulo"/>
          <p:cNvSpPr/>
          <p:nvPr/>
        </p:nvSpPr>
        <p:spPr>
          <a:xfrm>
            <a:off x="0" y="0"/>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564ce4441dd90916570488ksdi9n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2357422" y="0"/>
            <a:ext cx="2143140" cy="2571750"/>
          </a:xfrm>
          <a:prstGeom prst="parallelogram">
            <a:avLst>
              <a:gd name="adj" fmla="val 51738"/>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rot="10800000" flipV="1">
            <a:off x="4500562" y="0"/>
            <a:ext cx="2143140" cy="2571750"/>
          </a:xfrm>
          <a:prstGeom prst="parallelogram">
            <a:avLst>
              <a:gd name="adj" fmla="val 51738"/>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rot="10800000" flipV="1">
            <a:off x="2357422" y="2571750"/>
            <a:ext cx="2143140" cy="2571750"/>
          </a:xfrm>
          <a:prstGeom prst="parallelogram">
            <a:avLst>
              <a:gd name="adj" fmla="val 50601"/>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a:off x="4500562" y="2571750"/>
            <a:ext cx="2143140" cy="2571750"/>
          </a:xfrm>
          <a:prstGeom prst="parallelogram">
            <a:avLst>
              <a:gd name="adj" fmla="val 51737"/>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a:off x="928662" y="0"/>
            <a:ext cx="2143140" cy="2571750"/>
          </a:xfrm>
          <a:prstGeom prst="parallelogram">
            <a:avLst>
              <a:gd name="adj" fmla="val 53444"/>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rot="10800000" flipV="1">
            <a:off x="928662" y="2571750"/>
            <a:ext cx="2143140" cy="2571750"/>
          </a:xfrm>
          <a:prstGeom prst="parallelogram">
            <a:avLst>
              <a:gd name="adj" fmla="val 51170"/>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rot="10800000" flipV="1">
            <a:off x="5929322" y="0"/>
            <a:ext cx="2143140" cy="2571750"/>
          </a:xfrm>
          <a:prstGeom prst="parallelogram">
            <a:avLst>
              <a:gd name="adj" fmla="val 51738"/>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5929322" y="2571750"/>
            <a:ext cx="2143140" cy="2571750"/>
          </a:xfrm>
          <a:prstGeom prst="parallelogram">
            <a:avLst>
              <a:gd name="adj" fmla="val 51738"/>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2" presetClass="entr" presetSubtype="3"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xit" presetSubtype="2" fill="hold" nodeType="withEffect">
                                  <p:stCondLst>
                                    <p:cond delay="0"/>
                                  </p:stCondLst>
                                  <p:childTnLst>
                                    <p:anim calcmode="lin" valueType="num">
                                      <p:cBhvr additive="base">
                                        <p:cTn id="64" dur="2000"/>
                                        <p:tgtEl>
                                          <p:spTgt spid="4"/>
                                        </p:tgtEl>
                                        <p:attrNameLst>
                                          <p:attrName>ppt_x</p:attrName>
                                        </p:attrNameLst>
                                      </p:cBhvr>
                                      <p:tavLst>
                                        <p:tav tm="0">
                                          <p:val>
                                            <p:strVal val="ppt_x"/>
                                          </p:val>
                                        </p:tav>
                                        <p:tav tm="100000">
                                          <p:val>
                                            <p:strVal val="1+ppt_w/2"/>
                                          </p:val>
                                        </p:tav>
                                      </p:tavLst>
                                    </p:anim>
                                    <p:anim calcmode="lin" valueType="num">
                                      <p:cBhvr additive="base">
                                        <p:cTn id="65" dur="2000"/>
                                        <p:tgtEl>
                                          <p:spTgt spid="4"/>
                                        </p:tgtEl>
                                        <p:attrNameLst>
                                          <p:attrName>ppt_y</p:attrName>
                                        </p:attrNameLst>
                                      </p:cBhvr>
                                      <p:tavLst>
                                        <p:tav tm="0">
                                          <p:val>
                                            <p:strVal val="ppt_y"/>
                                          </p:val>
                                        </p:tav>
                                        <p:tav tm="100000">
                                          <p:val>
                                            <p:strVal val="ppt_y"/>
                                          </p:val>
                                        </p:tav>
                                      </p:tavLst>
                                    </p:anim>
                                    <p:set>
                                      <p:cBhvr>
                                        <p:cTn id="66" dur="1" fill="hold">
                                          <p:stCondLst>
                                            <p:cond delay="1999"/>
                                          </p:stCondLst>
                                        </p:cTn>
                                        <p:tgtEl>
                                          <p:spTgt spid="4"/>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2000"/>
                                        <p:tgtEl>
                                          <p:spTgt spid="6"/>
                                        </p:tgtEl>
                                        <p:attrNameLst>
                                          <p:attrName>ppt_x</p:attrName>
                                        </p:attrNameLst>
                                      </p:cBhvr>
                                      <p:tavLst>
                                        <p:tav tm="0">
                                          <p:val>
                                            <p:strVal val="ppt_x"/>
                                          </p:val>
                                        </p:tav>
                                        <p:tav tm="100000">
                                          <p:val>
                                            <p:strVal val="1+ppt_w/2"/>
                                          </p:val>
                                        </p:tav>
                                      </p:tavLst>
                                    </p:anim>
                                    <p:anim calcmode="lin" valueType="num">
                                      <p:cBhvr additive="base">
                                        <p:cTn id="69" dur="2000"/>
                                        <p:tgtEl>
                                          <p:spTgt spid="6"/>
                                        </p:tgtEl>
                                        <p:attrNameLst>
                                          <p:attrName>ppt_y</p:attrName>
                                        </p:attrNameLst>
                                      </p:cBhvr>
                                      <p:tavLst>
                                        <p:tav tm="0">
                                          <p:val>
                                            <p:strVal val="ppt_y"/>
                                          </p:val>
                                        </p:tav>
                                        <p:tav tm="100000">
                                          <p:val>
                                            <p:strVal val="ppt_y"/>
                                          </p:val>
                                        </p:tav>
                                      </p:tavLst>
                                    </p:anim>
                                    <p:set>
                                      <p:cBhvr>
                                        <p:cTn id="70" dur="1" fill="hold">
                                          <p:stCondLst>
                                            <p:cond delay="1999"/>
                                          </p:stCondLst>
                                        </p:cTn>
                                        <p:tgtEl>
                                          <p:spTgt spid="6"/>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1+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1+ppt_w/2"/>
                                          </p:val>
                                        </p:tav>
                                      </p:tavLst>
                                    </p:anim>
                                    <p:anim calcmode="lin" valueType="num">
                                      <p:cBhvr additive="base">
                                        <p:cTn id="77" dur="2000"/>
                                        <p:tgtEl>
                                          <p:spTgt spid="9"/>
                                        </p:tgtEl>
                                        <p:attrNameLst>
                                          <p:attrName>ppt_y</p:attrName>
                                        </p:attrNameLst>
                                      </p:cBhvr>
                                      <p:tavLst>
                                        <p:tav tm="0">
                                          <p:val>
                                            <p:strVal val="ppt_y"/>
                                          </p:val>
                                        </p:tav>
                                        <p:tav tm="100000">
                                          <p:val>
                                            <p:strVal val="ppt_y"/>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2000"/>
                                        <p:tgtEl>
                                          <p:spTgt spid="5"/>
                                        </p:tgtEl>
                                        <p:attrNameLst>
                                          <p:attrName>ppt_x</p:attrName>
                                        </p:attrNameLst>
                                      </p:cBhvr>
                                      <p:tavLst>
                                        <p:tav tm="0">
                                          <p:val>
                                            <p:strVal val="ppt_x"/>
                                          </p:val>
                                        </p:tav>
                                        <p:tav tm="100000">
                                          <p:val>
                                            <p:strVal val="0-ppt_w/2"/>
                                          </p:val>
                                        </p:tav>
                                      </p:tavLst>
                                    </p:anim>
                                    <p:anim calcmode="lin" valueType="num">
                                      <p:cBhvr additive="base">
                                        <p:cTn id="81" dur="2000"/>
                                        <p:tgtEl>
                                          <p:spTgt spid="5"/>
                                        </p:tgtEl>
                                        <p:attrNameLst>
                                          <p:attrName>ppt_y</p:attrName>
                                        </p:attrNameLst>
                                      </p:cBhvr>
                                      <p:tavLst>
                                        <p:tav tm="0">
                                          <p:val>
                                            <p:strVal val="ppt_y"/>
                                          </p:val>
                                        </p:tav>
                                        <p:tav tm="100000">
                                          <p:val>
                                            <p:strVal val="ppt_y"/>
                                          </p:val>
                                        </p:tav>
                                      </p:tavLst>
                                    </p:anim>
                                    <p:set>
                                      <p:cBhvr>
                                        <p:cTn id="82" dur="1" fill="hold">
                                          <p:stCondLst>
                                            <p:cond delay="1999"/>
                                          </p:stCondLst>
                                        </p:cTn>
                                        <p:tgtEl>
                                          <p:spTgt spid="5"/>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2000"/>
                                        <p:tgtEl>
                                          <p:spTgt spid="7"/>
                                        </p:tgtEl>
                                        <p:attrNameLst>
                                          <p:attrName>ppt_x</p:attrName>
                                        </p:attrNameLst>
                                      </p:cBhvr>
                                      <p:tavLst>
                                        <p:tav tm="0">
                                          <p:val>
                                            <p:strVal val="ppt_x"/>
                                          </p:val>
                                        </p:tav>
                                        <p:tav tm="100000">
                                          <p:val>
                                            <p:strVal val="0-ppt_w/2"/>
                                          </p:val>
                                        </p:tav>
                                      </p:tavLst>
                                    </p:anim>
                                    <p:anim calcmode="lin" valueType="num">
                                      <p:cBhvr additive="base">
                                        <p:cTn id="85" dur="2000"/>
                                        <p:tgtEl>
                                          <p:spTgt spid="7"/>
                                        </p:tgtEl>
                                        <p:attrNameLst>
                                          <p:attrName>ppt_y</p:attrName>
                                        </p:attrNameLst>
                                      </p:cBhvr>
                                      <p:tavLst>
                                        <p:tav tm="0">
                                          <p:val>
                                            <p:strVal val="ppt_y"/>
                                          </p:val>
                                        </p:tav>
                                        <p:tav tm="100000">
                                          <p:val>
                                            <p:strVal val="ppt_y"/>
                                          </p:val>
                                        </p:tav>
                                      </p:tavLst>
                                    </p:anim>
                                    <p:set>
                                      <p:cBhvr>
                                        <p:cTn id="86" dur="1" fill="hold">
                                          <p:stCondLst>
                                            <p:cond delay="1999"/>
                                          </p:stCondLst>
                                        </p:cTn>
                                        <p:tgtEl>
                                          <p:spTgt spid="7"/>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2000"/>
                                        <p:tgtEl>
                                          <p:spTgt spid="10"/>
                                        </p:tgtEl>
                                        <p:attrNameLst>
                                          <p:attrName>ppt_x</p:attrName>
                                        </p:attrNameLst>
                                      </p:cBhvr>
                                      <p:tavLst>
                                        <p:tav tm="0">
                                          <p:val>
                                            <p:strVal val="ppt_x"/>
                                          </p:val>
                                        </p:tav>
                                        <p:tav tm="100000">
                                          <p:val>
                                            <p:strVal val="0-ppt_w/2"/>
                                          </p:val>
                                        </p:tav>
                                      </p:tavLst>
                                    </p:anim>
                                    <p:anim calcmode="lin" valueType="num">
                                      <p:cBhvr additive="base">
                                        <p:cTn id="89" dur="2000"/>
                                        <p:tgtEl>
                                          <p:spTgt spid="10"/>
                                        </p:tgtEl>
                                        <p:attrNameLst>
                                          <p:attrName>ppt_y</p:attrName>
                                        </p:attrNameLst>
                                      </p:cBhvr>
                                      <p:tavLst>
                                        <p:tav tm="0">
                                          <p:val>
                                            <p:strVal val="ppt_y"/>
                                          </p:val>
                                        </p:tav>
                                        <p:tav tm="100000">
                                          <p:val>
                                            <p:strVal val="ppt_y"/>
                                          </p:val>
                                        </p:tav>
                                      </p:tavLst>
                                    </p:anim>
                                    <p:set>
                                      <p:cBhvr>
                                        <p:cTn id="90" dur="1" fill="hold">
                                          <p:stCondLst>
                                            <p:cond delay="1999"/>
                                          </p:stCondLst>
                                        </p:cTn>
                                        <p:tgtEl>
                                          <p:spTgt spid="10"/>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2000"/>
                                        <p:tgtEl>
                                          <p:spTgt spid="11"/>
                                        </p:tgtEl>
                                        <p:attrNameLst>
                                          <p:attrName>ppt_x</p:attrName>
                                        </p:attrNameLst>
                                      </p:cBhvr>
                                      <p:tavLst>
                                        <p:tav tm="0">
                                          <p:val>
                                            <p:strVal val="ppt_x"/>
                                          </p:val>
                                        </p:tav>
                                        <p:tav tm="100000">
                                          <p:val>
                                            <p:strVal val="0-ppt_w/2"/>
                                          </p:val>
                                        </p:tav>
                                      </p:tavLst>
                                    </p:anim>
                                    <p:anim calcmode="lin" valueType="num">
                                      <p:cBhvr additive="base">
                                        <p:cTn id="93" dur="2000"/>
                                        <p:tgtEl>
                                          <p:spTgt spid="11"/>
                                        </p:tgtEl>
                                        <p:attrNameLst>
                                          <p:attrName>ppt_y</p:attrName>
                                        </p:attrNameLst>
                                      </p:cBhvr>
                                      <p:tavLst>
                                        <p:tav tm="0">
                                          <p:val>
                                            <p:strVal val="ppt_y"/>
                                          </p:val>
                                        </p:tav>
                                        <p:tav tm="100000">
                                          <p:val>
                                            <p:strVal val="ppt_y"/>
                                          </p:val>
                                        </p:tav>
                                      </p:tavLst>
                                    </p:anim>
                                    <p:set>
                                      <p:cBhvr>
                                        <p:cTn id="94" dur="1" fill="hold">
                                          <p:stCondLst>
                                            <p:cond delay="1999"/>
                                          </p:stCondLst>
                                        </p:cTn>
                                        <p:tgtEl>
                                          <p:spTgt spid="11"/>
                                        </p:tgtEl>
                                        <p:attrNameLst>
                                          <p:attrName>style.visibility</p:attrName>
                                        </p:attrNameLst>
                                      </p:cBhvr>
                                      <p:to>
                                        <p:strVal val="hidden"/>
                                      </p:to>
                                    </p:set>
                                  </p:childTnLst>
                                </p:cTn>
                              </p:par>
                              <p:par>
                                <p:cTn id="95" presetID="3" presetClass="exit" presetSubtype="10" fill="hold" nodeType="withEffect">
                                  <p:stCondLst>
                                    <p:cond delay="0"/>
                                  </p:stCondLst>
                                  <p:childTnLst>
                                    <p:animEffect transition="out" filter="blinds(horizontal)">
                                      <p:cBhvr>
                                        <p:cTn id="96" dur="2000"/>
                                        <p:tgtEl>
                                          <p:spTgt spid="4"/>
                                        </p:tgtEl>
                                      </p:cBhvr>
                                    </p:animEffect>
                                    <p:set>
                                      <p:cBhvr>
                                        <p:cTn id="97" dur="1" fill="hold">
                                          <p:stCondLst>
                                            <p:cond delay="1999"/>
                                          </p:stCondLst>
                                        </p:cTn>
                                        <p:tgtEl>
                                          <p:spTgt spid="4"/>
                                        </p:tgtEl>
                                        <p:attrNameLst>
                                          <p:attrName>style.visibility</p:attrName>
                                        </p:attrNameLst>
                                      </p:cBhvr>
                                      <p:to>
                                        <p:strVal val="hidden"/>
                                      </p:to>
                                    </p:set>
                                  </p:childTnLst>
                                </p:cTn>
                              </p:par>
                              <p:par>
                                <p:cTn id="98" presetID="3" presetClass="exit" presetSubtype="10" fill="hold" nodeType="withEffect">
                                  <p:stCondLst>
                                    <p:cond delay="0"/>
                                  </p:stCondLst>
                                  <p:childTnLst>
                                    <p:animEffect transition="out" filter="blinds(horizontal)">
                                      <p:cBhvr>
                                        <p:cTn id="99" dur="2000"/>
                                        <p:tgtEl>
                                          <p:spTgt spid="5"/>
                                        </p:tgtEl>
                                      </p:cBhvr>
                                    </p:animEffect>
                                    <p:set>
                                      <p:cBhvr>
                                        <p:cTn id="100" dur="1" fill="hold">
                                          <p:stCondLst>
                                            <p:cond delay="1999"/>
                                          </p:stCondLst>
                                        </p:cTn>
                                        <p:tgtEl>
                                          <p:spTgt spid="5"/>
                                        </p:tgtEl>
                                        <p:attrNameLst>
                                          <p:attrName>style.visibility</p:attrName>
                                        </p:attrNameLst>
                                      </p:cBhvr>
                                      <p:to>
                                        <p:strVal val="hidden"/>
                                      </p:to>
                                    </p:set>
                                  </p:childTnLst>
                                </p:cTn>
                              </p:par>
                              <p:par>
                                <p:cTn id="101" presetID="3" presetClass="exit" presetSubtype="10" fill="hold" nodeType="withEffect">
                                  <p:stCondLst>
                                    <p:cond delay="0"/>
                                  </p:stCondLst>
                                  <p:childTnLst>
                                    <p:animEffect transition="out" filter="blinds(horizontal)">
                                      <p:cBhvr>
                                        <p:cTn id="102" dur="2000"/>
                                        <p:tgtEl>
                                          <p:spTgt spid="6"/>
                                        </p:tgtEl>
                                      </p:cBhvr>
                                    </p:animEffect>
                                    <p:set>
                                      <p:cBhvr>
                                        <p:cTn id="103" dur="1" fill="hold">
                                          <p:stCondLst>
                                            <p:cond delay="1999"/>
                                          </p:stCondLst>
                                        </p:cTn>
                                        <p:tgtEl>
                                          <p:spTgt spid="6"/>
                                        </p:tgtEl>
                                        <p:attrNameLst>
                                          <p:attrName>style.visibility</p:attrName>
                                        </p:attrNameLst>
                                      </p:cBhvr>
                                      <p:to>
                                        <p:strVal val="hidden"/>
                                      </p:to>
                                    </p:set>
                                  </p:childTnLst>
                                </p:cTn>
                              </p:par>
                              <p:par>
                                <p:cTn id="104" presetID="3" presetClass="exit" presetSubtype="10" fill="hold" nodeType="withEffect">
                                  <p:stCondLst>
                                    <p:cond delay="0"/>
                                  </p:stCondLst>
                                  <p:childTnLst>
                                    <p:animEffect transition="out" filter="blinds(horizontal)">
                                      <p:cBhvr>
                                        <p:cTn id="105" dur="2000"/>
                                        <p:tgtEl>
                                          <p:spTgt spid="7"/>
                                        </p:tgtEl>
                                      </p:cBhvr>
                                    </p:animEffect>
                                    <p:set>
                                      <p:cBhvr>
                                        <p:cTn id="106" dur="1" fill="hold">
                                          <p:stCondLst>
                                            <p:cond delay="1999"/>
                                          </p:stCondLst>
                                        </p:cTn>
                                        <p:tgtEl>
                                          <p:spTgt spid="7"/>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2000"/>
                                        <p:tgtEl>
                                          <p:spTgt spid="8"/>
                                        </p:tgtEl>
                                      </p:cBhvr>
                                    </p:animEffect>
                                    <p:set>
                                      <p:cBhvr>
                                        <p:cTn id="109" dur="1" fill="hold">
                                          <p:stCondLst>
                                            <p:cond delay="1999"/>
                                          </p:stCondLst>
                                        </p:cTn>
                                        <p:tgtEl>
                                          <p:spTgt spid="8"/>
                                        </p:tgtEl>
                                        <p:attrNameLst>
                                          <p:attrName>style.visibility</p:attrName>
                                        </p:attrNameLst>
                                      </p:cBhvr>
                                      <p:to>
                                        <p:strVal val="hidden"/>
                                      </p:to>
                                    </p:set>
                                  </p:childTnLst>
                                </p:cTn>
                              </p:par>
                              <p:par>
                                <p:cTn id="110" presetID="3" presetClass="exit" presetSubtype="10" fill="hold" nodeType="withEffect">
                                  <p:stCondLst>
                                    <p:cond delay="0"/>
                                  </p:stCondLst>
                                  <p:childTnLst>
                                    <p:animEffect transition="out" filter="blinds(horizontal)">
                                      <p:cBhvr>
                                        <p:cTn id="111" dur="2000"/>
                                        <p:tgtEl>
                                          <p:spTgt spid="9"/>
                                        </p:tgtEl>
                                      </p:cBhvr>
                                    </p:animEffect>
                                    <p:set>
                                      <p:cBhvr>
                                        <p:cTn id="112" dur="1" fill="hold">
                                          <p:stCondLst>
                                            <p:cond delay="1999"/>
                                          </p:stCondLst>
                                        </p:cTn>
                                        <p:tgtEl>
                                          <p:spTgt spid="9"/>
                                        </p:tgtEl>
                                        <p:attrNameLst>
                                          <p:attrName>style.visibility</p:attrName>
                                        </p:attrNameLst>
                                      </p:cBhvr>
                                      <p:to>
                                        <p:strVal val="hidden"/>
                                      </p:to>
                                    </p:set>
                                  </p:childTnLst>
                                </p:cTn>
                              </p:par>
                              <p:par>
                                <p:cTn id="113" presetID="3" presetClass="exit" presetSubtype="10" fill="hold" nodeType="withEffect">
                                  <p:stCondLst>
                                    <p:cond delay="0"/>
                                  </p:stCondLst>
                                  <p:childTnLst>
                                    <p:animEffect transition="out" filter="blinds(horizontal)">
                                      <p:cBhvr>
                                        <p:cTn id="114" dur="2000"/>
                                        <p:tgtEl>
                                          <p:spTgt spid="10"/>
                                        </p:tgtEl>
                                      </p:cBhvr>
                                    </p:animEffect>
                                    <p:set>
                                      <p:cBhvr>
                                        <p:cTn id="115" dur="1" fill="hold">
                                          <p:stCondLst>
                                            <p:cond delay="1999"/>
                                          </p:stCondLst>
                                        </p:cTn>
                                        <p:tgtEl>
                                          <p:spTgt spid="10"/>
                                        </p:tgtEl>
                                        <p:attrNameLst>
                                          <p:attrName>style.visibility</p:attrName>
                                        </p:attrNameLst>
                                      </p:cBhvr>
                                      <p:to>
                                        <p:strVal val="hidden"/>
                                      </p:to>
                                    </p:set>
                                  </p:childTnLst>
                                </p:cTn>
                              </p:par>
                              <p:par>
                                <p:cTn id="116" presetID="3" presetClass="exit" presetSubtype="10" fill="hold" nodeType="withEffect">
                                  <p:stCondLst>
                                    <p:cond delay="0"/>
                                  </p:stCondLst>
                                  <p:childTnLst>
                                    <p:animEffect transition="out" filter="blinds(horizontal)">
                                      <p:cBhvr>
                                        <p:cTn id="117" dur="2000"/>
                                        <p:tgtEl>
                                          <p:spTgt spid="11"/>
                                        </p:tgtEl>
                                      </p:cBhvr>
                                    </p:animEffect>
                                    <p:set>
                                      <p:cBhvr>
                                        <p:cTn id="118" dur="1" fill="hold">
                                          <p:stCondLst>
                                            <p:cond delay="1999"/>
                                          </p:stCondLst>
                                        </p:cTn>
                                        <p:tgtEl>
                                          <p:spTgt spid="11"/>
                                        </p:tgtEl>
                                        <p:attrNameLst>
                                          <p:attrName>style.visibility</p:attrName>
                                        </p:attrNameLst>
                                      </p:cBhvr>
                                      <p:to>
                                        <p:strVal val="hidden"/>
                                      </p:to>
                                    </p:set>
                                  </p:childTnLst>
                                </p:cTn>
                              </p:par>
                              <p:par>
                                <p:cTn id="119" presetID="17" presetClass="entr" presetSubtype="10" fill="hold" nodeType="with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2000" fill="hold"/>
                                        <p:tgtEl>
                                          <p:spTgt spid="2"/>
                                        </p:tgtEl>
                                        <p:attrNameLst>
                                          <p:attrName>ppt_w</p:attrName>
                                        </p:attrNameLst>
                                      </p:cBhvr>
                                      <p:tavLst>
                                        <p:tav tm="0">
                                          <p:val>
                                            <p:fltVal val="0"/>
                                          </p:val>
                                        </p:tav>
                                        <p:tav tm="100000">
                                          <p:val>
                                            <p:strVal val="#ppt_w"/>
                                          </p:val>
                                        </p:tav>
                                      </p:tavLst>
                                    </p:anim>
                                    <p:anim calcmode="lin" valueType="num">
                                      <p:cBhvr>
                                        <p:cTn id="1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8E40">
                <a:shade val="67500"/>
                <a:satMod val="115000"/>
              </a:srgbClr>
            </a:gs>
            <a:gs pos="100000">
              <a:srgbClr val="008E4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366_20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642924"/>
            <a:ext cx="9144000" cy="1928826"/>
          </a:xfrm>
          <a:prstGeom prst="wave">
            <a:avLst>
              <a:gd name="adj1" fmla="val 20000"/>
              <a:gd name="adj2" fmla="val 0"/>
            </a:avLst>
          </a:prstGeom>
          <a:gradFill flip="none" rotWithShape="1">
            <a:gsLst>
              <a:gs pos="99000">
                <a:srgbClr val="2F4715"/>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V="1">
            <a:off x="0" y="2643188"/>
            <a:ext cx="9144000" cy="1714512"/>
          </a:xfrm>
          <a:prstGeom prst="wave">
            <a:avLst>
              <a:gd name="adj1" fmla="val 17156"/>
              <a:gd name="adj2" fmla="val 0"/>
            </a:avLst>
          </a:prstGeom>
          <a:gradFill flip="none" rotWithShape="1">
            <a:gsLst>
              <a:gs pos="99000">
                <a:srgbClr val="2F4715"/>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18" presetClass="entr" presetSubtype="12" fill="hold" grpId="1"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2000"/>
                                        <p:tgtEl>
                                          <p:spTgt spid="4"/>
                                        </p:tgtEl>
                                      </p:cBhvr>
                                    </p:animEffect>
                                  </p:childTnLst>
                                </p:cTn>
                              </p:par>
                              <p:par>
                                <p:cTn id="18" presetID="18" presetClass="entr" presetSubtype="9"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Left)">
                                      <p:cBhvr>
                                        <p:cTn id="20" dur="2000"/>
                                        <p:tgtEl>
                                          <p:spTgt spid="5"/>
                                        </p:tgtEl>
                                      </p:cBhvr>
                                    </p:animEffect>
                                  </p:childTnLst>
                                </p:cTn>
                              </p:par>
                            </p:childTnLst>
                          </p:cTn>
                        </p:par>
                        <p:par>
                          <p:cTn id="21" fill="hold">
                            <p:stCondLst>
                              <p:cond delay="2000"/>
                            </p:stCondLst>
                            <p:childTnLst>
                              <p:par>
                                <p:cTn id="22" presetID="2" presetClass="exit" presetSubtype="4" fill="hold" grpId="2" nodeType="afterEffect">
                                  <p:stCondLst>
                                    <p:cond delay="0"/>
                                  </p:stCondLst>
                                  <p:childTnLst>
                                    <p:anim calcmode="lin" valueType="num">
                                      <p:cBhvr additive="base">
                                        <p:cTn id="23" dur="2000"/>
                                        <p:tgtEl>
                                          <p:spTgt spid="4"/>
                                        </p:tgtEl>
                                        <p:attrNameLst>
                                          <p:attrName>ppt_x</p:attrName>
                                        </p:attrNameLst>
                                      </p:cBhvr>
                                      <p:tavLst>
                                        <p:tav tm="0">
                                          <p:val>
                                            <p:strVal val="ppt_x"/>
                                          </p:val>
                                        </p:tav>
                                        <p:tav tm="100000">
                                          <p:val>
                                            <p:strVal val="ppt_x"/>
                                          </p:val>
                                        </p:tav>
                                      </p:tavLst>
                                    </p:anim>
                                    <p:anim calcmode="lin" valueType="num">
                                      <p:cBhvr additive="base">
                                        <p:cTn id="24" dur="2000"/>
                                        <p:tgtEl>
                                          <p:spTgt spid="4"/>
                                        </p:tgtEl>
                                        <p:attrNameLst>
                                          <p:attrName>ppt_y</p:attrName>
                                        </p:attrNameLst>
                                      </p:cBhvr>
                                      <p:tavLst>
                                        <p:tav tm="0">
                                          <p:val>
                                            <p:strVal val="ppt_y"/>
                                          </p:val>
                                        </p:tav>
                                        <p:tav tm="100000">
                                          <p:val>
                                            <p:strVal val="1+ppt_h/2"/>
                                          </p:val>
                                        </p:tav>
                                      </p:tavLst>
                                    </p:anim>
                                    <p:set>
                                      <p:cBhvr>
                                        <p:cTn id="25" dur="1" fill="hold">
                                          <p:stCondLst>
                                            <p:cond delay="1999"/>
                                          </p:stCondLst>
                                        </p:cTn>
                                        <p:tgtEl>
                                          <p:spTgt spid="4"/>
                                        </p:tgtEl>
                                        <p:attrNameLst>
                                          <p:attrName>style.visibility</p:attrName>
                                        </p:attrNameLst>
                                      </p:cBhvr>
                                      <p:to>
                                        <p:strVal val="hidden"/>
                                      </p:to>
                                    </p:set>
                                  </p:childTnLst>
                                </p:cTn>
                              </p:par>
                              <p:par>
                                <p:cTn id="26" presetID="2" presetClass="exit" presetSubtype="1" fill="hold" grpId="2" nodeType="with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ppt_x"/>
                                          </p:val>
                                        </p:tav>
                                      </p:tavLst>
                                    </p:anim>
                                    <p:anim calcmode="lin" valueType="num">
                                      <p:cBhvr additive="base">
                                        <p:cTn id="28" dur="2000"/>
                                        <p:tgtEl>
                                          <p:spTgt spid="5"/>
                                        </p:tgtEl>
                                        <p:attrNameLst>
                                          <p:attrName>ppt_y</p:attrName>
                                        </p:attrNameLst>
                                      </p:cBhvr>
                                      <p:tavLst>
                                        <p:tav tm="0">
                                          <p:val>
                                            <p:strVal val="ppt_y"/>
                                          </p:val>
                                        </p:tav>
                                        <p:tav tm="100000">
                                          <p:val>
                                            <p:strVal val="0-ppt_h/2"/>
                                          </p:val>
                                        </p:tav>
                                      </p:tavLst>
                                    </p:anim>
                                    <p:set>
                                      <p:cBhvr>
                                        <p:cTn id="29" dur="1" fill="hold">
                                          <p:stCondLst>
                                            <p:cond delay="1999"/>
                                          </p:stCondLst>
                                        </p:cTn>
                                        <p:tgtEl>
                                          <p:spTgt spid="5"/>
                                        </p:tgtEl>
                                        <p:attrNameLst>
                                          <p:attrName>style.visibility</p:attrName>
                                        </p:attrNameLst>
                                      </p:cBhvr>
                                      <p:to>
                                        <p:strVal val="hidden"/>
                                      </p:to>
                                    </p:set>
                                  </p:childTnLst>
                                </p:cTn>
                              </p:par>
                              <p:par>
                                <p:cTn id="30" presetID="3" presetClass="exit" presetSubtype="5" fill="hold" grpId="3" nodeType="withEffect">
                                  <p:stCondLst>
                                    <p:cond delay="0"/>
                                  </p:stCondLst>
                                  <p:childTnLst>
                                    <p:animEffect transition="out" filter="blinds(vertical)">
                                      <p:cBhvr>
                                        <p:cTn id="31" dur="2000"/>
                                        <p:tgtEl>
                                          <p:spTgt spid="4"/>
                                        </p:tgtEl>
                                      </p:cBhvr>
                                    </p:animEffect>
                                    <p:set>
                                      <p:cBhvr>
                                        <p:cTn id="32" dur="1" fill="hold">
                                          <p:stCondLst>
                                            <p:cond delay="1999"/>
                                          </p:stCondLst>
                                        </p:cTn>
                                        <p:tgtEl>
                                          <p:spTgt spid="4"/>
                                        </p:tgtEl>
                                        <p:attrNameLst>
                                          <p:attrName>style.visibility</p:attrName>
                                        </p:attrNameLst>
                                      </p:cBhvr>
                                      <p:to>
                                        <p:strVal val="hidden"/>
                                      </p:to>
                                    </p:set>
                                  </p:childTnLst>
                                </p:cTn>
                              </p:par>
                              <p:par>
                                <p:cTn id="33" presetID="3" presetClass="exit" presetSubtype="5" fill="hold" grpId="3" nodeType="withEffect">
                                  <p:stCondLst>
                                    <p:cond delay="0"/>
                                  </p:stCondLst>
                                  <p:childTnLst>
                                    <p:animEffect transition="out" filter="blinds(vertical)">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42"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Horizont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785918" y="1357304"/>
            <a:ext cx="5572164" cy="2585323"/>
          </a:xfrm>
          <a:prstGeom prst="rect">
            <a:avLst/>
          </a:prstGeom>
          <a:noFill/>
        </p:spPr>
        <p:txBody>
          <a:bodyPr wrap="square" rtlCol="0">
            <a:spAutoFit/>
          </a:bodyPr>
          <a:lstStyle/>
          <a:p>
            <a:pPr algn="ctr"/>
            <a:r>
              <a:rPr lang="es-PE" dirty="0" smtClean="0"/>
              <a:t>No tiene tantos como Venecia, pero </a:t>
            </a:r>
            <a:r>
              <a:rPr lang="es-PE" b="1" dirty="0" err="1" smtClean="0"/>
              <a:t>Giethoorn</a:t>
            </a:r>
            <a:r>
              <a:rPr lang="es-PE" b="1" dirty="0" smtClean="0"/>
              <a:t> cuenta con más de 170 puentes</a:t>
            </a:r>
            <a:r>
              <a:rPr lang="es-PE" dirty="0" smtClean="0"/>
              <a:t> para salvar esos pequeños canales navegables y no tener que subirse a la barca cada vez que queramos comprar el pan. Muchas casas están en pequeñas islas a las que solo se puede acceder a través de un pequeño puente. La mayoría de puentes fueron construidos por los propios vecinos para comunicar sus casas con las calles adyacentes.</a:t>
            </a:r>
          </a:p>
          <a:p>
            <a:pPr algn="ctr"/>
            <a:endParaRPr lang="es-PE" dirty="0"/>
          </a:p>
        </p:txBody>
      </p:sp>
      <p:sp>
        <p:nvSpPr>
          <p:cNvPr id="10" name="9 Rectángulo"/>
          <p:cNvSpPr/>
          <p:nvPr/>
        </p:nvSpPr>
        <p:spPr>
          <a:xfrm>
            <a:off x="0" y="0"/>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2D050">
                <a:shade val="67500"/>
                <a:satMod val="115000"/>
              </a:srgbClr>
            </a:gs>
            <a:gs pos="100000">
              <a:srgbClr val="92D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61006_110336_giethoorn-netherlands-channels-and-houses-of-giethoorn-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oble onda"/>
          <p:cNvSpPr/>
          <p:nvPr/>
        </p:nvSpPr>
        <p:spPr>
          <a:xfrm rot="5400000">
            <a:off x="1643060" y="2214559"/>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oble onda"/>
          <p:cNvSpPr/>
          <p:nvPr/>
        </p:nvSpPr>
        <p:spPr>
          <a:xfrm rot="5400000" flipV="1">
            <a:off x="2357441" y="2214561"/>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rot="5400000">
            <a:off x="1000118" y="2214560"/>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rot="5400000" flipV="1">
            <a:off x="3000383" y="2214560"/>
            <a:ext cx="5143500"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rot="5400000">
            <a:off x="357176" y="2214561"/>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rot="5400000">
            <a:off x="-285766" y="2214562"/>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rot="5400000">
            <a:off x="-928708" y="2214559"/>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oble onda"/>
          <p:cNvSpPr/>
          <p:nvPr/>
        </p:nvSpPr>
        <p:spPr>
          <a:xfrm rot="5400000">
            <a:off x="-1571650" y="2214560"/>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oble onda"/>
          <p:cNvSpPr/>
          <p:nvPr/>
        </p:nvSpPr>
        <p:spPr>
          <a:xfrm rot="5400000" flipV="1">
            <a:off x="3643325" y="2214560"/>
            <a:ext cx="5143500"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oble onda"/>
          <p:cNvSpPr/>
          <p:nvPr/>
        </p:nvSpPr>
        <p:spPr>
          <a:xfrm rot="5400000" flipV="1">
            <a:off x="4286267" y="2214560"/>
            <a:ext cx="5143500"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oble onda"/>
          <p:cNvSpPr/>
          <p:nvPr/>
        </p:nvSpPr>
        <p:spPr>
          <a:xfrm rot="5400000" flipV="1">
            <a:off x="4893490" y="2250279"/>
            <a:ext cx="5143500" cy="642942"/>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rot="5400000" flipV="1">
            <a:off x="5500713" y="2214561"/>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1+#ppt_w/2"/>
                                          </p:val>
                                        </p:tav>
                                        <p:tav tm="100000">
                                          <p:val>
                                            <p:strVal val="#ppt_x"/>
                                          </p:val>
                                        </p:tav>
                                      </p:tavLst>
                                    </p:anim>
                                    <p:anim calcmode="lin" valueType="num">
                                      <p:cBhvr additive="base">
                                        <p:cTn id="30" dur="3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0-#ppt_w/2"/>
                                          </p:val>
                                        </p:tav>
                                        <p:tav tm="100000">
                                          <p:val>
                                            <p:strVal val="#ppt_x"/>
                                          </p:val>
                                        </p:tav>
                                      </p:tavLst>
                                    </p:anim>
                                    <p:anim calcmode="lin" valueType="num">
                                      <p:cBhvr additive="base">
                                        <p:cTn id="34" dur="3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0-#ppt_w/2"/>
                                          </p:val>
                                        </p:tav>
                                        <p:tav tm="100000">
                                          <p:val>
                                            <p:strVal val="#ppt_x"/>
                                          </p:val>
                                        </p:tav>
                                      </p:tavLst>
                                    </p:anim>
                                    <p:anim calcmode="lin" valueType="num">
                                      <p:cBhvr additive="base">
                                        <p:cTn id="38" dur="3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arn(inHorizontal)">
                                      <p:cBhvr>
                                        <p:cTn id="57" dur="3000"/>
                                        <p:tgtEl>
                                          <p:spTgt spid="3"/>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arn(inHorizontal)">
                                      <p:cBhvr>
                                        <p:cTn id="60" dur="3000"/>
                                        <p:tgtEl>
                                          <p:spTgt spid="4"/>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arn(inHorizontal)">
                                      <p:cBhvr>
                                        <p:cTn id="63" dur="3000"/>
                                        <p:tgtEl>
                                          <p:spTgt spid="5"/>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arn(inHorizontal)">
                                      <p:cBhvr>
                                        <p:cTn id="66" dur="3000"/>
                                        <p:tgtEl>
                                          <p:spTgt spid="6"/>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arn(inHorizontal)">
                                      <p:cBhvr>
                                        <p:cTn id="69" dur="3000"/>
                                        <p:tgtEl>
                                          <p:spTgt spid="7"/>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arn(inHorizontal)">
                                      <p:cBhvr>
                                        <p:cTn id="72" dur="3000"/>
                                        <p:tgtEl>
                                          <p:spTgt spid="8"/>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arn(inHorizontal)">
                                      <p:cBhvr>
                                        <p:cTn id="75" dur="3000"/>
                                        <p:tgtEl>
                                          <p:spTgt spid="9"/>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arn(inHorizontal)">
                                      <p:cBhvr>
                                        <p:cTn id="78" dur="3000"/>
                                        <p:tgtEl>
                                          <p:spTgt spid="10"/>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arn(inHorizontal)">
                                      <p:cBhvr>
                                        <p:cTn id="81" dur="3000"/>
                                        <p:tgtEl>
                                          <p:spTgt spid="11"/>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arn(inHorizontal)">
                                      <p:cBhvr>
                                        <p:cTn id="84" dur="3000"/>
                                        <p:tgtEl>
                                          <p:spTgt spid="12"/>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arn(inHorizontal)">
                                      <p:cBhvr>
                                        <p:cTn id="87" dur="3000"/>
                                        <p:tgtEl>
                                          <p:spTgt spid="13"/>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arn(inHorizontal)">
                                      <p:cBhvr>
                                        <p:cTn id="90" dur="3000"/>
                                        <p:tgtEl>
                                          <p:spTgt spid="14"/>
                                        </p:tgtEl>
                                      </p:cBhvr>
                                    </p:animEffect>
                                  </p:childTnLst>
                                </p:cTn>
                              </p:par>
                              <p:par>
                                <p:cTn id="91" presetID="19" presetClass="entr" presetSubtype="5" fill="hold" grpId="2" nodeType="withEffect">
                                  <p:stCondLst>
                                    <p:cond delay="0"/>
                                  </p:stCondLst>
                                  <p:childTnLst>
                                    <p:set>
                                      <p:cBhvr>
                                        <p:cTn id="92" dur="1" fill="hold">
                                          <p:stCondLst>
                                            <p:cond delay="0"/>
                                          </p:stCondLst>
                                        </p:cTn>
                                        <p:tgtEl>
                                          <p:spTgt spid="3"/>
                                        </p:tgtEl>
                                        <p:attrNameLst>
                                          <p:attrName>style.visibility</p:attrName>
                                        </p:attrNameLst>
                                      </p:cBhvr>
                                      <p:to>
                                        <p:strVal val="visible"/>
                                      </p:to>
                                    </p:set>
                                    <p:anim calcmode="lin" valueType="num">
                                      <p:cBhvr>
                                        <p:cTn id="93" dur="3000" fill="hold"/>
                                        <p:tgtEl>
                                          <p:spTgt spid="3"/>
                                        </p:tgtEl>
                                        <p:attrNameLst>
                                          <p:attrName>ppt_w</p:attrName>
                                        </p:attrNameLst>
                                      </p:cBhvr>
                                      <p:tavLst>
                                        <p:tav tm="0">
                                          <p:val>
                                            <p:strVal val="#ppt_w"/>
                                          </p:val>
                                        </p:tav>
                                        <p:tav tm="100000">
                                          <p:val>
                                            <p:strVal val="#ppt_w"/>
                                          </p:val>
                                        </p:tav>
                                      </p:tavLst>
                                    </p:anim>
                                    <p:anim calcmode="lin" valueType="num">
                                      <p:cBhvr>
                                        <p:cTn id="94" dur="3000" fill="hold"/>
                                        <p:tgtEl>
                                          <p:spTgt spid="3"/>
                                        </p:tgtEl>
                                        <p:attrNameLst>
                                          <p:attrName>ppt_h</p:attrName>
                                        </p:attrNameLst>
                                      </p:cBhvr>
                                      <p:tavLst>
                                        <p:tav tm="0" fmla="#ppt_h*sin(2.5*pi*$)">
                                          <p:val>
                                            <p:fltVal val="0"/>
                                          </p:val>
                                        </p:tav>
                                        <p:tav tm="100000">
                                          <p:val>
                                            <p:fltVal val="1"/>
                                          </p:val>
                                        </p:tav>
                                      </p:tavLst>
                                    </p:anim>
                                  </p:childTnLst>
                                </p:cTn>
                              </p:par>
                              <p:par>
                                <p:cTn id="95" presetID="19" presetClass="entr" presetSubtype="5" fill="hold" grpId="2"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p:cTn id="97" dur="3000" fill="hold"/>
                                        <p:tgtEl>
                                          <p:spTgt spid="4"/>
                                        </p:tgtEl>
                                        <p:attrNameLst>
                                          <p:attrName>ppt_w</p:attrName>
                                        </p:attrNameLst>
                                      </p:cBhvr>
                                      <p:tavLst>
                                        <p:tav tm="0">
                                          <p:val>
                                            <p:strVal val="#ppt_w"/>
                                          </p:val>
                                        </p:tav>
                                        <p:tav tm="100000">
                                          <p:val>
                                            <p:strVal val="#ppt_w"/>
                                          </p:val>
                                        </p:tav>
                                      </p:tavLst>
                                    </p:anim>
                                    <p:anim calcmode="lin" valueType="num">
                                      <p:cBhvr>
                                        <p:cTn id="98" dur="3000" fill="hold"/>
                                        <p:tgtEl>
                                          <p:spTgt spid="4"/>
                                        </p:tgtEl>
                                        <p:attrNameLst>
                                          <p:attrName>ppt_h</p:attrName>
                                        </p:attrNameLst>
                                      </p:cBhvr>
                                      <p:tavLst>
                                        <p:tav tm="0" fmla="#ppt_h*sin(2.5*pi*$)">
                                          <p:val>
                                            <p:fltVal val="0"/>
                                          </p:val>
                                        </p:tav>
                                        <p:tav tm="100000">
                                          <p:val>
                                            <p:fltVal val="1"/>
                                          </p:val>
                                        </p:tav>
                                      </p:tavLst>
                                    </p:anim>
                                  </p:childTnLst>
                                </p:cTn>
                              </p:par>
                              <p:par>
                                <p:cTn id="99" presetID="19" presetClass="entr" presetSubtype="5"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 calcmode="lin" valueType="num">
                                      <p:cBhvr>
                                        <p:cTn id="101" dur="3000" fill="hold"/>
                                        <p:tgtEl>
                                          <p:spTgt spid="5"/>
                                        </p:tgtEl>
                                        <p:attrNameLst>
                                          <p:attrName>ppt_w</p:attrName>
                                        </p:attrNameLst>
                                      </p:cBhvr>
                                      <p:tavLst>
                                        <p:tav tm="0">
                                          <p:val>
                                            <p:strVal val="#ppt_w"/>
                                          </p:val>
                                        </p:tav>
                                        <p:tav tm="100000">
                                          <p:val>
                                            <p:strVal val="#ppt_w"/>
                                          </p:val>
                                        </p:tav>
                                      </p:tavLst>
                                    </p:anim>
                                    <p:anim calcmode="lin" valueType="num">
                                      <p:cBhvr>
                                        <p:cTn id="102" dur="3000" fill="hold"/>
                                        <p:tgtEl>
                                          <p:spTgt spid="5"/>
                                        </p:tgtEl>
                                        <p:attrNameLst>
                                          <p:attrName>ppt_h</p:attrName>
                                        </p:attrNameLst>
                                      </p:cBhvr>
                                      <p:tavLst>
                                        <p:tav tm="0" fmla="#ppt_h*sin(2.5*pi*$)">
                                          <p:val>
                                            <p:fltVal val="0"/>
                                          </p:val>
                                        </p:tav>
                                        <p:tav tm="100000">
                                          <p:val>
                                            <p:fltVal val="1"/>
                                          </p:val>
                                        </p:tav>
                                      </p:tavLst>
                                    </p:anim>
                                  </p:childTnLst>
                                </p:cTn>
                              </p:par>
                              <p:par>
                                <p:cTn id="103" presetID="19" presetClass="entr" presetSubtype="5"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p:cTn id="105" dur="3000" fill="hold"/>
                                        <p:tgtEl>
                                          <p:spTgt spid="6"/>
                                        </p:tgtEl>
                                        <p:attrNameLst>
                                          <p:attrName>ppt_w</p:attrName>
                                        </p:attrNameLst>
                                      </p:cBhvr>
                                      <p:tavLst>
                                        <p:tav tm="0">
                                          <p:val>
                                            <p:strVal val="#ppt_w"/>
                                          </p:val>
                                        </p:tav>
                                        <p:tav tm="100000">
                                          <p:val>
                                            <p:strVal val="#ppt_w"/>
                                          </p:val>
                                        </p:tav>
                                      </p:tavLst>
                                    </p:anim>
                                    <p:anim calcmode="lin" valueType="num">
                                      <p:cBhvr>
                                        <p:cTn id="106" dur="3000" fill="hold"/>
                                        <p:tgtEl>
                                          <p:spTgt spid="6"/>
                                        </p:tgtEl>
                                        <p:attrNameLst>
                                          <p:attrName>ppt_h</p:attrName>
                                        </p:attrNameLst>
                                      </p:cBhvr>
                                      <p:tavLst>
                                        <p:tav tm="0" fmla="#ppt_h*sin(2.5*pi*$)">
                                          <p:val>
                                            <p:fltVal val="0"/>
                                          </p:val>
                                        </p:tav>
                                        <p:tav tm="100000">
                                          <p:val>
                                            <p:fltVal val="1"/>
                                          </p:val>
                                        </p:tav>
                                      </p:tavLst>
                                    </p:anim>
                                  </p:childTnLst>
                                </p:cTn>
                              </p:par>
                              <p:par>
                                <p:cTn id="107" presetID="19" presetClass="entr" presetSubtype="5" fill="hold" grpId="2"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3000" fill="hold"/>
                                        <p:tgtEl>
                                          <p:spTgt spid="7"/>
                                        </p:tgtEl>
                                        <p:attrNameLst>
                                          <p:attrName>ppt_w</p:attrName>
                                        </p:attrNameLst>
                                      </p:cBhvr>
                                      <p:tavLst>
                                        <p:tav tm="0">
                                          <p:val>
                                            <p:strVal val="#ppt_w"/>
                                          </p:val>
                                        </p:tav>
                                        <p:tav tm="100000">
                                          <p:val>
                                            <p:strVal val="#ppt_w"/>
                                          </p:val>
                                        </p:tav>
                                      </p:tavLst>
                                    </p:anim>
                                    <p:anim calcmode="lin" valueType="num">
                                      <p:cBhvr>
                                        <p:cTn id="110" dur="3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grpId="2"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p:cTn id="113" dur="3000" fill="hold"/>
                                        <p:tgtEl>
                                          <p:spTgt spid="8"/>
                                        </p:tgtEl>
                                        <p:attrNameLst>
                                          <p:attrName>ppt_w</p:attrName>
                                        </p:attrNameLst>
                                      </p:cBhvr>
                                      <p:tavLst>
                                        <p:tav tm="0">
                                          <p:val>
                                            <p:strVal val="#ppt_w"/>
                                          </p:val>
                                        </p:tav>
                                        <p:tav tm="100000">
                                          <p:val>
                                            <p:strVal val="#ppt_w"/>
                                          </p:val>
                                        </p:tav>
                                      </p:tavLst>
                                    </p:anim>
                                    <p:anim calcmode="lin" valueType="num">
                                      <p:cBhvr>
                                        <p:cTn id="114" dur="3000" fill="hold"/>
                                        <p:tgtEl>
                                          <p:spTgt spid="8"/>
                                        </p:tgtEl>
                                        <p:attrNameLst>
                                          <p:attrName>ppt_h</p:attrName>
                                        </p:attrNameLst>
                                      </p:cBhvr>
                                      <p:tavLst>
                                        <p:tav tm="0" fmla="#ppt_h*sin(2.5*pi*$)">
                                          <p:val>
                                            <p:fltVal val="0"/>
                                          </p:val>
                                        </p:tav>
                                        <p:tav tm="100000">
                                          <p:val>
                                            <p:fltVal val="1"/>
                                          </p:val>
                                        </p:tav>
                                      </p:tavLst>
                                    </p:anim>
                                  </p:childTnLst>
                                </p:cTn>
                              </p:par>
                              <p:par>
                                <p:cTn id="115" presetID="19" presetClass="entr" presetSubtype="5"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p:cTn id="117" dur="3000" fill="hold"/>
                                        <p:tgtEl>
                                          <p:spTgt spid="9"/>
                                        </p:tgtEl>
                                        <p:attrNameLst>
                                          <p:attrName>ppt_w</p:attrName>
                                        </p:attrNameLst>
                                      </p:cBhvr>
                                      <p:tavLst>
                                        <p:tav tm="0">
                                          <p:val>
                                            <p:strVal val="#ppt_w"/>
                                          </p:val>
                                        </p:tav>
                                        <p:tav tm="100000">
                                          <p:val>
                                            <p:strVal val="#ppt_w"/>
                                          </p:val>
                                        </p:tav>
                                      </p:tavLst>
                                    </p:anim>
                                    <p:anim calcmode="lin" valueType="num">
                                      <p:cBhvr>
                                        <p:cTn id="118" dur="3000" fill="hold"/>
                                        <p:tgtEl>
                                          <p:spTgt spid="9"/>
                                        </p:tgtEl>
                                        <p:attrNameLst>
                                          <p:attrName>ppt_h</p:attrName>
                                        </p:attrNameLst>
                                      </p:cBhvr>
                                      <p:tavLst>
                                        <p:tav tm="0" fmla="#ppt_h*sin(2.5*pi*$)">
                                          <p:val>
                                            <p:fltVal val="0"/>
                                          </p:val>
                                        </p:tav>
                                        <p:tav tm="100000">
                                          <p:val>
                                            <p:fltVal val="1"/>
                                          </p:val>
                                        </p:tav>
                                      </p:tavLst>
                                    </p:anim>
                                  </p:childTnLst>
                                </p:cTn>
                              </p:par>
                              <p:par>
                                <p:cTn id="119" presetID="19" presetClass="entr" presetSubtype="5"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p:cTn id="121" dur="3000" fill="hold"/>
                                        <p:tgtEl>
                                          <p:spTgt spid="10"/>
                                        </p:tgtEl>
                                        <p:attrNameLst>
                                          <p:attrName>ppt_w</p:attrName>
                                        </p:attrNameLst>
                                      </p:cBhvr>
                                      <p:tavLst>
                                        <p:tav tm="0">
                                          <p:val>
                                            <p:strVal val="#ppt_w"/>
                                          </p:val>
                                        </p:tav>
                                        <p:tav tm="100000">
                                          <p:val>
                                            <p:strVal val="#ppt_w"/>
                                          </p:val>
                                        </p:tav>
                                      </p:tavLst>
                                    </p:anim>
                                    <p:anim calcmode="lin" valueType="num">
                                      <p:cBhvr>
                                        <p:cTn id="122" dur="3000" fill="hold"/>
                                        <p:tgtEl>
                                          <p:spTgt spid="10"/>
                                        </p:tgtEl>
                                        <p:attrNameLst>
                                          <p:attrName>ppt_h</p:attrName>
                                        </p:attrNameLst>
                                      </p:cBhvr>
                                      <p:tavLst>
                                        <p:tav tm="0" fmla="#ppt_h*sin(2.5*pi*$)">
                                          <p:val>
                                            <p:fltVal val="0"/>
                                          </p:val>
                                        </p:tav>
                                        <p:tav tm="100000">
                                          <p:val>
                                            <p:fltVal val="1"/>
                                          </p:val>
                                        </p:tav>
                                      </p:tavLst>
                                    </p:anim>
                                  </p:childTnLst>
                                </p:cTn>
                              </p:par>
                              <p:par>
                                <p:cTn id="123" presetID="19" presetClass="entr" presetSubtype="5" fill="hold" grpId="2"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p:cTn id="125" dur="3000" fill="hold"/>
                                        <p:tgtEl>
                                          <p:spTgt spid="11"/>
                                        </p:tgtEl>
                                        <p:attrNameLst>
                                          <p:attrName>ppt_w</p:attrName>
                                        </p:attrNameLst>
                                      </p:cBhvr>
                                      <p:tavLst>
                                        <p:tav tm="0">
                                          <p:val>
                                            <p:strVal val="#ppt_w"/>
                                          </p:val>
                                        </p:tav>
                                        <p:tav tm="100000">
                                          <p:val>
                                            <p:strVal val="#ppt_w"/>
                                          </p:val>
                                        </p:tav>
                                      </p:tavLst>
                                    </p:anim>
                                    <p:anim calcmode="lin" valueType="num">
                                      <p:cBhvr>
                                        <p:cTn id="126" dur="3000" fill="hold"/>
                                        <p:tgtEl>
                                          <p:spTgt spid="11"/>
                                        </p:tgtEl>
                                        <p:attrNameLst>
                                          <p:attrName>ppt_h</p:attrName>
                                        </p:attrNameLst>
                                      </p:cBhvr>
                                      <p:tavLst>
                                        <p:tav tm="0" fmla="#ppt_h*sin(2.5*pi*$)">
                                          <p:val>
                                            <p:fltVal val="0"/>
                                          </p:val>
                                        </p:tav>
                                        <p:tav tm="100000">
                                          <p:val>
                                            <p:fltVal val="1"/>
                                          </p:val>
                                        </p:tav>
                                      </p:tavLst>
                                    </p:anim>
                                  </p:childTnLst>
                                </p:cTn>
                              </p:par>
                              <p:par>
                                <p:cTn id="127" presetID="19" presetClass="entr" presetSubtype="5"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3000" fill="hold"/>
                                        <p:tgtEl>
                                          <p:spTgt spid="12"/>
                                        </p:tgtEl>
                                        <p:attrNameLst>
                                          <p:attrName>ppt_w</p:attrName>
                                        </p:attrNameLst>
                                      </p:cBhvr>
                                      <p:tavLst>
                                        <p:tav tm="0">
                                          <p:val>
                                            <p:strVal val="#ppt_w"/>
                                          </p:val>
                                        </p:tav>
                                        <p:tav tm="100000">
                                          <p:val>
                                            <p:strVal val="#ppt_w"/>
                                          </p:val>
                                        </p:tav>
                                      </p:tavLst>
                                    </p:anim>
                                    <p:anim calcmode="lin" valueType="num">
                                      <p:cBhvr>
                                        <p:cTn id="130" dur="3000" fill="hold"/>
                                        <p:tgtEl>
                                          <p:spTgt spid="12"/>
                                        </p:tgtEl>
                                        <p:attrNameLst>
                                          <p:attrName>ppt_h</p:attrName>
                                        </p:attrNameLst>
                                      </p:cBhvr>
                                      <p:tavLst>
                                        <p:tav tm="0" fmla="#ppt_h*sin(2.5*pi*$)">
                                          <p:val>
                                            <p:fltVal val="0"/>
                                          </p:val>
                                        </p:tav>
                                        <p:tav tm="100000">
                                          <p:val>
                                            <p:fltVal val="1"/>
                                          </p:val>
                                        </p:tav>
                                      </p:tavLst>
                                    </p:anim>
                                  </p:childTnLst>
                                </p:cTn>
                              </p:par>
                              <p:par>
                                <p:cTn id="131" presetID="19" presetClass="entr" presetSubtype="5" fill="hold" grpId="2"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p:cTn id="133" dur="3000" fill="hold"/>
                                        <p:tgtEl>
                                          <p:spTgt spid="13"/>
                                        </p:tgtEl>
                                        <p:attrNameLst>
                                          <p:attrName>ppt_w</p:attrName>
                                        </p:attrNameLst>
                                      </p:cBhvr>
                                      <p:tavLst>
                                        <p:tav tm="0">
                                          <p:val>
                                            <p:strVal val="#ppt_w"/>
                                          </p:val>
                                        </p:tav>
                                        <p:tav tm="100000">
                                          <p:val>
                                            <p:strVal val="#ppt_w"/>
                                          </p:val>
                                        </p:tav>
                                      </p:tavLst>
                                    </p:anim>
                                    <p:anim calcmode="lin" valueType="num">
                                      <p:cBhvr>
                                        <p:cTn id="134" dur="3000" fill="hold"/>
                                        <p:tgtEl>
                                          <p:spTgt spid="13"/>
                                        </p:tgtEl>
                                        <p:attrNameLst>
                                          <p:attrName>ppt_h</p:attrName>
                                        </p:attrNameLst>
                                      </p:cBhvr>
                                      <p:tavLst>
                                        <p:tav tm="0" fmla="#ppt_h*sin(2.5*pi*$)">
                                          <p:val>
                                            <p:fltVal val="0"/>
                                          </p:val>
                                        </p:tav>
                                        <p:tav tm="100000">
                                          <p:val>
                                            <p:fltVal val="1"/>
                                          </p:val>
                                        </p:tav>
                                      </p:tavLst>
                                    </p:anim>
                                  </p:childTnLst>
                                </p:cTn>
                              </p:par>
                              <p:par>
                                <p:cTn id="135" presetID="19" presetClass="entr" presetSubtype="5" fill="hold" grpId="2"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p:cTn id="137" dur="3000" fill="hold"/>
                                        <p:tgtEl>
                                          <p:spTgt spid="14"/>
                                        </p:tgtEl>
                                        <p:attrNameLst>
                                          <p:attrName>ppt_w</p:attrName>
                                        </p:attrNameLst>
                                      </p:cBhvr>
                                      <p:tavLst>
                                        <p:tav tm="0">
                                          <p:val>
                                            <p:strVal val="#ppt_w"/>
                                          </p:val>
                                        </p:tav>
                                        <p:tav tm="100000">
                                          <p:val>
                                            <p:strVal val="#ppt_w"/>
                                          </p:val>
                                        </p:tav>
                                      </p:tavLst>
                                    </p:anim>
                                    <p:anim calcmode="lin" valueType="num">
                                      <p:cBhvr>
                                        <p:cTn id="138" dur="3000" fill="hold"/>
                                        <p:tgtEl>
                                          <p:spTgt spid="14"/>
                                        </p:tgtEl>
                                        <p:attrNameLst>
                                          <p:attrName>ppt_h</p:attrName>
                                        </p:attrNameLst>
                                      </p:cBhvr>
                                      <p:tavLst>
                                        <p:tav tm="0" fmla="#ppt_h*sin(2.5*pi*$)">
                                          <p:val>
                                            <p:fltVal val="0"/>
                                          </p:val>
                                        </p:tav>
                                        <p:tav tm="100000">
                                          <p:val>
                                            <p:fltVal val="1"/>
                                          </p:val>
                                        </p:tav>
                                      </p:tavLst>
                                    </p:anim>
                                  </p:childTnLst>
                                </p:cTn>
                              </p:par>
                              <p:par>
                                <p:cTn id="139" presetID="2" presetClass="exit" presetSubtype="2" fill="hold" grpId="3" nodeType="withEffect">
                                  <p:stCondLst>
                                    <p:cond delay="0"/>
                                  </p:stCondLst>
                                  <p:childTnLst>
                                    <p:anim calcmode="lin" valueType="num">
                                      <p:cBhvr additive="base">
                                        <p:cTn id="140" dur="3000"/>
                                        <p:tgtEl>
                                          <p:spTgt spid="3"/>
                                        </p:tgtEl>
                                        <p:attrNameLst>
                                          <p:attrName>ppt_x</p:attrName>
                                        </p:attrNameLst>
                                      </p:cBhvr>
                                      <p:tavLst>
                                        <p:tav tm="0">
                                          <p:val>
                                            <p:strVal val="ppt_x"/>
                                          </p:val>
                                        </p:tav>
                                        <p:tav tm="100000">
                                          <p:val>
                                            <p:strVal val="1+ppt_w/2"/>
                                          </p:val>
                                        </p:tav>
                                      </p:tavLst>
                                    </p:anim>
                                    <p:anim calcmode="lin" valueType="num">
                                      <p:cBhvr additive="base">
                                        <p:cTn id="141" dur="3000"/>
                                        <p:tgtEl>
                                          <p:spTgt spid="3"/>
                                        </p:tgtEl>
                                        <p:attrNameLst>
                                          <p:attrName>ppt_y</p:attrName>
                                        </p:attrNameLst>
                                      </p:cBhvr>
                                      <p:tavLst>
                                        <p:tav tm="0">
                                          <p:val>
                                            <p:strVal val="ppt_y"/>
                                          </p:val>
                                        </p:tav>
                                        <p:tav tm="100000">
                                          <p:val>
                                            <p:strVal val="ppt_y"/>
                                          </p:val>
                                        </p:tav>
                                      </p:tavLst>
                                    </p:anim>
                                    <p:set>
                                      <p:cBhvr>
                                        <p:cTn id="142" dur="1" fill="hold">
                                          <p:stCondLst>
                                            <p:cond delay="2999"/>
                                          </p:stCondLst>
                                        </p:cTn>
                                        <p:tgtEl>
                                          <p:spTgt spid="3"/>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3000"/>
                                        <p:tgtEl>
                                          <p:spTgt spid="5"/>
                                        </p:tgtEl>
                                        <p:attrNameLst>
                                          <p:attrName>ppt_x</p:attrName>
                                        </p:attrNameLst>
                                      </p:cBhvr>
                                      <p:tavLst>
                                        <p:tav tm="0">
                                          <p:val>
                                            <p:strVal val="ppt_x"/>
                                          </p:val>
                                        </p:tav>
                                        <p:tav tm="100000">
                                          <p:val>
                                            <p:strVal val="1+ppt_w/2"/>
                                          </p:val>
                                        </p:tav>
                                      </p:tavLst>
                                    </p:anim>
                                    <p:anim calcmode="lin" valueType="num">
                                      <p:cBhvr additive="base">
                                        <p:cTn id="145" dur="3000"/>
                                        <p:tgtEl>
                                          <p:spTgt spid="5"/>
                                        </p:tgtEl>
                                        <p:attrNameLst>
                                          <p:attrName>ppt_y</p:attrName>
                                        </p:attrNameLst>
                                      </p:cBhvr>
                                      <p:tavLst>
                                        <p:tav tm="0">
                                          <p:val>
                                            <p:strVal val="ppt_y"/>
                                          </p:val>
                                        </p:tav>
                                        <p:tav tm="100000">
                                          <p:val>
                                            <p:strVal val="ppt_y"/>
                                          </p:val>
                                        </p:tav>
                                      </p:tavLst>
                                    </p:anim>
                                    <p:set>
                                      <p:cBhvr>
                                        <p:cTn id="146" dur="1" fill="hold">
                                          <p:stCondLst>
                                            <p:cond delay="2999"/>
                                          </p:stCondLst>
                                        </p:cTn>
                                        <p:tgtEl>
                                          <p:spTgt spid="5"/>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3000"/>
                                        <p:tgtEl>
                                          <p:spTgt spid="7"/>
                                        </p:tgtEl>
                                        <p:attrNameLst>
                                          <p:attrName>ppt_x</p:attrName>
                                        </p:attrNameLst>
                                      </p:cBhvr>
                                      <p:tavLst>
                                        <p:tav tm="0">
                                          <p:val>
                                            <p:strVal val="ppt_x"/>
                                          </p:val>
                                        </p:tav>
                                        <p:tav tm="100000">
                                          <p:val>
                                            <p:strVal val="1+ppt_w/2"/>
                                          </p:val>
                                        </p:tav>
                                      </p:tavLst>
                                    </p:anim>
                                    <p:anim calcmode="lin" valueType="num">
                                      <p:cBhvr additive="base">
                                        <p:cTn id="149" dur="3000"/>
                                        <p:tgtEl>
                                          <p:spTgt spid="7"/>
                                        </p:tgtEl>
                                        <p:attrNameLst>
                                          <p:attrName>ppt_y</p:attrName>
                                        </p:attrNameLst>
                                      </p:cBhvr>
                                      <p:tavLst>
                                        <p:tav tm="0">
                                          <p:val>
                                            <p:strVal val="ppt_y"/>
                                          </p:val>
                                        </p:tav>
                                        <p:tav tm="100000">
                                          <p:val>
                                            <p:strVal val="ppt_y"/>
                                          </p:val>
                                        </p:tav>
                                      </p:tavLst>
                                    </p:anim>
                                    <p:set>
                                      <p:cBhvr>
                                        <p:cTn id="150" dur="1" fill="hold">
                                          <p:stCondLst>
                                            <p:cond delay="2999"/>
                                          </p:stCondLst>
                                        </p:cTn>
                                        <p:tgtEl>
                                          <p:spTgt spid="7"/>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ppt_y"/>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3000"/>
                                        <p:tgtEl>
                                          <p:spTgt spid="9"/>
                                        </p:tgtEl>
                                        <p:attrNameLst>
                                          <p:attrName>ppt_x</p:attrName>
                                        </p:attrNameLst>
                                      </p:cBhvr>
                                      <p:tavLst>
                                        <p:tav tm="0">
                                          <p:val>
                                            <p:strVal val="ppt_x"/>
                                          </p:val>
                                        </p:tav>
                                        <p:tav tm="100000">
                                          <p:val>
                                            <p:strVal val="1+ppt_w/2"/>
                                          </p:val>
                                        </p:tav>
                                      </p:tavLst>
                                    </p:anim>
                                    <p:anim calcmode="lin" valueType="num">
                                      <p:cBhvr additive="base">
                                        <p:cTn id="157" dur="3000"/>
                                        <p:tgtEl>
                                          <p:spTgt spid="9"/>
                                        </p:tgtEl>
                                        <p:attrNameLst>
                                          <p:attrName>ppt_y</p:attrName>
                                        </p:attrNameLst>
                                      </p:cBhvr>
                                      <p:tavLst>
                                        <p:tav tm="0">
                                          <p:val>
                                            <p:strVal val="ppt_y"/>
                                          </p:val>
                                        </p:tav>
                                        <p:tav tm="100000">
                                          <p:val>
                                            <p:strVal val="ppt_y"/>
                                          </p:val>
                                        </p:tav>
                                      </p:tavLst>
                                    </p:anim>
                                    <p:set>
                                      <p:cBhvr>
                                        <p:cTn id="158" dur="1" fill="hold">
                                          <p:stCondLst>
                                            <p:cond delay="2999"/>
                                          </p:stCondLst>
                                        </p:cTn>
                                        <p:tgtEl>
                                          <p:spTgt spid="9"/>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10"/>
                                        </p:tgtEl>
                                        <p:attrNameLst>
                                          <p:attrName>ppt_x</p:attrName>
                                        </p:attrNameLst>
                                      </p:cBhvr>
                                      <p:tavLst>
                                        <p:tav tm="0">
                                          <p:val>
                                            <p:strVal val="ppt_x"/>
                                          </p:val>
                                        </p:tav>
                                        <p:tav tm="100000">
                                          <p:val>
                                            <p:strVal val="1+ppt_w/2"/>
                                          </p:val>
                                        </p:tav>
                                      </p:tavLst>
                                    </p:anim>
                                    <p:anim calcmode="lin" valueType="num">
                                      <p:cBhvr additive="base">
                                        <p:cTn id="161" dur="3000"/>
                                        <p:tgtEl>
                                          <p:spTgt spid="10"/>
                                        </p:tgtEl>
                                        <p:attrNameLst>
                                          <p:attrName>ppt_y</p:attrName>
                                        </p:attrNameLst>
                                      </p:cBhvr>
                                      <p:tavLst>
                                        <p:tav tm="0">
                                          <p:val>
                                            <p:strVal val="ppt_y"/>
                                          </p:val>
                                        </p:tav>
                                        <p:tav tm="100000">
                                          <p:val>
                                            <p:strVal val="ppt_y"/>
                                          </p:val>
                                        </p:tav>
                                      </p:tavLst>
                                    </p:anim>
                                    <p:set>
                                      <p:cBhvr>
                                        <p:cTn id="162" dur="1" fill="hold">
                                          <p:stCondLst>
                                            <p:cond delay="2999"/>
                                          </p:stCondLst>
                                        </p:cTn>
                                        <p:tgtEl>
                                          <p:spTgt spid="10"/>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4"/>
                                        </p:tgtEl>
                                        <p:attrNameLst>
                                          <p:attrName>ppt_x</p:attrName>
                                        </p:attrNameLst>
                                      </p:cBhvr>
                                      <p:tavLst>
                                        <p:tav tm="0">
                                          <p:val>
                                            <p:strVal val="ppt_x"/>
                                          </p:val>
                                        </p:tav>
                                        <p:tav tm="100000">
                                          <p:val>
                                            <p:strVal val="0-ppt_w/2"/>
                                          </p:val>
                                        </p:tav>
                                      </p:tavLst>
                                    </p:anim>
                                    <p:anim calcmode="lin" valueType="num">
                                      <p:cBhvr additive="base">
                                        <p:cTn id="165" dur="3000"/>
                                        <p:tgtEl>
                                          <p:spTgt spid="4"/>
                                        </p:tgtEl>
                                        <p:attrNameLst>
                                          <p:attrName>ppt_y</p:attrName>
                                        </p:attrNameLst>
                                      </p:cBhvr>
                                      <p:tavLst>
                                        <p:tav tm="0">
                                          <p:val>
                                            <p:strVal val="ppt_y"/>
                                          </p:val>
                                        </p:tav>
                                        <p:tav tm="100000">
                                          <p:val>
                                            <p:strVal val="ppt_y"/>
                                          </p:val>
                                        </p:tav>
                                      </p:tavLst>
                                    </p:anim>
                                    <p:set>
                                      <p:cBhvr>
                                        <p:cTn id="166" dur="1" fill="hold">
                                          <p:stCondLst>
                                            <p:cond delay="2999"/>
                                          </p:stCondLst>
                                        </p:cTn>
                                        <p:tgtEl>
                                          <p:spTgt spid="4"/>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3000"/>
                                        <p:tgtEl>
                                          <p:spTgt spid="6"/>
                                        </p:tgtEl>
                                        <p:attrNameLst>
                                          <p:attrName>ppt_x</p:attrName>
                                        </p:attrNameLst>
                                      </p:cBhvr>
                                      <p:tavLst>
                                        <p:tav tm="0">
                                          <p:val>
                                            <p:strVal val="ppt_x"/>
                                          </p:val>
                                        </p:tav>
                                        <p:tav tm="100000">
                                          <p:val>
                                            <p:strVal val="0-ppt_w/2"/>
                                          </p:val>
                                        </p:tav>
                                      </p:tavLst>
                                    </p:anim>
                                    <p:anim calcmode="lin" valueType="num">
                                      <p:cBhvr additive="base">
                                        <p:cTn id="169" dur="3000"/>
                                        <p:tgtEl>
                                          <p:spTgt spid="6"/>
                                        </p:tgtEl>
                                        <p:attrNameLst>
                                          <p:attrName>ppt_y</p:attrName>
                                        </p:attrNameLst>
                                      </p:cBhvr>
                                      <p:tavLst>
                                        <p:tav tm="0">
                                          <p:val>
                                            <p:strVal val="ppt_y"/>
                                          </p:val>
                                        </p:tav>
                                        <p:tav tm="100000">
                                          <p:val>
                                            <p:strVal val="ppt_y"/>
                                          </p:val>
                                        </p:tav>
                                      </p:tavLst>
                                    </p:anim>
                                    <p:set>
                                      <p:cBhvr>
                                        <p:cTn id="170" dur="1" fill="hold">
                                          <p:stCondLst>
                                            <p:cond delay="2999"/>
                                          </p:stCondLst>
                                        </p:cTn>
                                        <p:tgtEl>
                                          <p:spTgt spid="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0-ppt_w/2"/>
                                          </p:val>
                                        </p:tav>
                                      </p:tavLst>
                                    </p:anim>
                                    <p:anim calcmode="lin" valueType="num">
                                      <p:cBhvr additive="base">
                                        <p:cTn id="173" dur="3000"/>
                                        <p:tgtEl>
                                          <p:spTgt spid="11"/>
                                        </p:tgtEl>
                                        <p:attrNameLst>
                                          <p:attrName>ppt_y</p:attrName>
                                        </p:attrNameLst>
                                      </p:cBhvr>
                                      <p:tavLst>
                                        <p:tav tm="0">
                                          <p:val>
                                            <p:strVal val="ppt_y"/>
                                          </p:val>
                                        </p:tav>
                                        <p:tav tm="100000">
                                          <p:val>
                                            <p:strVal val="ppt_y"/>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0-ppt_w/2"/>
                                          </p:val>
                                        </p:tav>
                                      </p:tavLst>
                                    </p:anim>
                                    <p:anim calcmode="lin" valueType="num">
                                      <p:cBhvr additive="base">
                                        <p:cTn id="177" dur="3000"/>
                                        <p:tgtEl>
                                          <p:spTgt spid="12"/>
                                        </p:tgtEl>
                                        <p:attrNameLst>
                                          <p:attrName>ppt_y</p:attrName>
                                        </p:attrNameLst>
                                      </p:cBhvr>
                                      <p:tavLst>
                                        <p:tav tm="0">
                                          <p:val>
                                            <p:strVal val="ppt_y"/>
                                          </p:val>
                                        </p:tav>
                                        <p:tav tm="100000">
                                          <p:val>
                                            <p:strVal val="ppt_y"/>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ppt_y"/>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3" presetClass="entr" presetSubtype="288"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ppt_w</p:attrName>
                                        </p:attrNameLst>
                                      </p:cBhvr>
                                      <p:tavLst>
                                        <p:tav tm="0">
                                          <p:val>
                                            <p:strVal val="4/3*#ppt_w"/>
                                          </p:val>
                                        </p:tav>
                                        <p:tav tm="100000">
                                          <p:val>
                                            <p:strVal val="#ppt_w"/>
                                          </p:val>
                                        </p:tav>
                                      </p:tavLst>
                                    </p:anim>
                                    <p:anim calcmode="lin" valueType="num">
                                      <p:cBhvr>
                                        <p:cTn id="190" dur="3000" fill="hold"/>
                                        <p:tgtEl>
                                          <p:spTgt spid="2"/>
                                        </p:tgtEl>
                                        <p:attrNameLst>
                                          <p:attrName>ppt_h</p:attrName>
                                        </p:attrNameLst>
                                      </p:cBhvr>
                                      <p:tavLst>
                                        <p:tav tm="0">
                                          <p:val>
                                            <p:strVal val="4/3*#ppt_h"/>
                                          </p:val>
                                        </p:tav>
                                        <p:tav tm="100000">
                                          <p:val>
                                            <p:strVal val="#ppt_h"/>
                                          </p:val>
                                        </p:tav>
                                      </p:tavLst>
                                    </p:anim>
                                  </p:childTnLst>
                                </p:cTn>
                              </p:par>
                              <p:par>
                                <p:cTn id="191" presetID="4" presetClass="entr" presetSubtype="32" fill="hold" nodeType="withEffect">
                                  <p:stCondLst>
                                    <p:cond delay="0"/>
                                  </p:stCondLst>
                                  <p:childTnLst>
                                    <p:set>
                                      <p:cBhvr>
                                        <p:cTn id="192" dur="1" fill="hold">
                                          <p:stCondLst>
                                            <p:cond delay="0"/>
                                          </p:stCondLst>
                                        </p:cTn>
                                        <p:tgtEl>
                                          <p:spTgt spid="2"/>
                                        </p:tgtEl>
                                        <p:attrNameLst>
                                          <p:attrName>style.visibility</p:attrName>
                                        </p:attrNameLst>
                                      </p:cBhvr>
                                      <p:to>
                                        <p:strVal val="visible"/>
                                      </p:to>
                                    </p:set>
                                    <p:animEffect transition="in" filter="box(out)">
                                      <p:cBhvr>
                                        <p:cTn id="19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008E40">
                <a:shade val="67500"/>
                <a:satMod val="115000"/>
              </a:srgbClr>
            </a:gs>
            <a:gs pos="100000">
              <a:srgbClr val="008E4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48527_kanal-mosty-domy-wiosna-holand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12 puntas"/>
          <p:cNvSpPr/>
          <p:nvPr/>
        </p:nvSpPr>
        <p:spPr>
          <a:xfrm>
            <a:off x="1714480" y="0"/>
            <a:ext cx="5715040" cy="5143500"/>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12 puntas"/>
          <p:cNvSpPr/>
          <p:nvPr/>
        </p:nvSpPr>
        <p:spPr>
          <a:xfrm rot="990253">
            <a:off x="1755841" y="-8577"/>
            <a:ext cx="5715040" cy="5143500"/>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a:off x="2214546" y="428610"/>
            <a:ext cx="4853042" cy="4252747"/>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12 puntas"/>
          <p:cNvSpPr/>
          <p:nvPr/>
        </p:nvSpPr>
        <p:spPr>
          <a:xfrm rot="990253">
            <a:off x="2484983" y="518716"/>
            <a:ext cx="4235877" cy="4027035"/>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4"/>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5"/>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6"/>
                                        </p:tgtEl>
                                        <p:attrNameLst>
                                          <p:attrName>r</p:attrName>
                                        </p:attrNameLst>
                                      </p:cBhvr>
                                    </p:animRot>
                                  </p:childTnLst>
                                </p:cTn>
                              </p:par>
                            </p:childTnLst>
                          </p:cTn>
                        </p:par>
                        <p:par>
                          <p:cTn id="15" fill="hold">
                            <p:stCondLst>
                              <p:cond delay="2000"/>
                            </p:stCondLst>
                            <p:childTnLst>
                              <p:par>
                                <p:cTn id="16" presetID="23" presetClass="exit" presetSubtype="544" fill="hold" grpId="1" nodeType="afterEffect">
                                  <p:stCondLst>
                                    <p:cond delay="0"/>
                                  </p:stCondLst>
                                  <p:childTnLst>
                                    <p:anim calcmode="lin" valueType="num">
                                      <p:cBhvr>
                                        <p:cTn id="17" dur="2000"/>
                                        <p:tgtEl>
                                          <p:spTgt spid="3"/>
                                        </p:tgtEl>
                                        <p:attrNameLst>
                                          <p:attrName>ppt_w</p:attrName>
                                        </p:attrNameLst>
                                      </p:cBhvr>
                                      <p:tavLst>
                                        <p:tav tm="0">
                                          <p:val>
                                            <p:strVal val="ppt_w"/>
                                          </p:val>
                                        </p:tav>
                                        <p:tav tm="100000">
                                          <p:val>
                                            <p:fltVal val="0"/>
                                          </p:val>
                                        </p:tav>
                                      </p:tavLst>
                                    </p:anim>
                                    <p:anim calcmode="lin" valueType="num">
                                      <p:cBhvr>
                                        <p:cTn id="18" dur="2000"/>
                                        <p:tgtEl>
                                          <p:spTgt spid="3"/>
                                        </p:tgtEl>
                                        <p:attrNameLst>
                                          <p:attrName>ppt_h</p:attrName>
                                        </p:attrNameLst>
                                      </p:cBhvr>
                                      <p:tavLst>
                                        <p:tav tm="0">
                                          <p:val>
                                            <p:strVal val="ppt_h"/>
                                          </p:val>
                                        </p:tav>
                                        <p:tav tm="100000">
                                          <p:val>
                                            <p:fltVal val="0"/>
                                          </p:val>
                                        </p:tav>
                                      </p:tavLst>
                                    </p:anim>
                                    <p:anim calcmode="lin" valueType="num">
                                      <p:cBhvr>
                                        <p:cTn id="19" dur="2000"/>
                                        <p:tgtEl>
                                          <p:spTgt spid="3"/>
                                        </p:tgtEl>
                                        <p:attrNameLst>
                                          <p:attrName>ppt_x</p:attrName>
                                        </p:attrNameLst>
                                      </p:cBhvr>
                                      <p:tavLst>
                                        <p:tav tm="0">
                                          <p:val>
                                            <p:strVal val="ppt_x"/>
                                          </p:val>
                                        </p:tav>
                                        <p:tav tm="100000">
                                          <p:val>
                                            <p:fltVal val="0.5"/>
                                          </p:val>
                                        </p:tav>
                                      </p:tavLst>
                                    </p:anim>
                                    <p:anim calcmode="lin" valueType="num">
                                      <p:cBhvr>
                                        <p:cTn id="20" dur="2000"/>
                                        <p:tgtEl>
                                          <p:spTgt spid="3"/>
                                        </p:tgtEl>
                                        <p:attrNameLst>
                                          <p:attrName>ppt_y</p:attrName>
                                        </p:attrNameLst>
                                      </p:cBhvr>
                                      <p:tavLst>
                                        <p:tav tm="0">
                                          <p:val>
                                            <p:strVal val="ppt_y"/>
                                          </p:val>
                                        </p:tav>
                                        <p:tav tm="100000">
                                          <p:val>
                                            <p:fltVal val="0.5"/>
                                          </p:val>
                                        </p:tav>
                                      </p:tavLst>
                                    </p:anim>
                                    <p:set>
                                      <p:cBhvr>
                                        <p:cTn id="21" dur="1" fill="hold">
                                          <p:stCondLst>
                                            <p:cond delay="1999"/>
                                          </p:stCondLst>
                                        </p:cTn>
                                        <p:tgtEl>
                                          <p:spTgt spid="3"/>
                                        </p:tgtEl>
                                        <p:attrNameLst>
                                          <p:attrName>style.visibility</p:attrName>
                                        </p:attrNameLst>
                                      </p:cBhvr>
                                      <p:to>
                                        <p:strVal val="hidden"/>
                                      </p:to>
                                    </p:set>
                                  </p:childTnLst>
                                </p:cTn>
                              </p:par>
                              <p:par>
                                <p:cTn id="22" presetID="23" presetClass="exit" presetSubtype="544" fill="hold" grpId="1" nodeType="withEffect">
                                  <p:stCondLst>
                                    <p:cond delay="0"/>
                                  </p:stCondLst>
                                  <p:childTnLst>
                                    <p:anim calcmode="lin" valueType="num">
                                      <p:cBhvr>
                                        <p:cTn id="23" dur="2000"/>
                                        <p:tgtEl>
                                          <p:spTgt spid="4"/>
                                        </p:tgtEl>
                                        <p:attrNameLst>
                                          <p:attrName>ppt_w</p:attrName>
                                        </p:attrNameLst>
                                      </p:cBhvr>
                                      <p:tavLst>
                                        <p:tav tm="0">
                                          <p:val>
                                            <p:strVal val="ppt_w"/>
                                          </p:val>
                                        </p:tav>
                                        <p:tav tm="100000">
                                          <p:val>
                                            <p:fltVal val="0"/>
                                          </p:val>
                                        </p:tav>
                                      </p:tavLst>
                                    </p:anim>
                                    <p:anim calcmode="lin" valueType="num">
                                      <p:cBhvr>
                                        <p:cTn id="24" dur="2000"/>
                                        <p:tgtEl>
                                          <p:spTgt spid="4"/>
                                        </p:tgtEl>
                                        <p:attrNameLst>
                                          <p:attrName>ppt_h</p:attrName>
                                        </p:attrNameLst>
                                      </p:cBhvr>
                                      <p:tavLst>
                                        <p:tav tm="0">
                                          <p:val>
                                            <p:strVal val="ppt_h"/>
                                          </p:val>
                                        </p:tav>
                                        <p:tav tm="100000">
                                          <p:val>
                                            <p:fltVal val="0"/>
                                          </p:val>
                                        </p:tav>
                                      </p:tavLst>
                                    </p:anim>
                                    <p:anim calcmode="lin" valueType="num">
                                      <p:cBhvr>
                                        <p:cTn id="25" dur="2000"/>
                                        <p:tgtEl>
                                          <p:spTgt spid="4"/>
                                        </p:tgtEl>
                                        <p:attrNameLst>
                                          <p:attrName>ppt_x</p:attrName>
                                        </p:attrNameLst>
                                      </p:cBhvr>
                                      <p:tavLst>
                                        <p:tav tm="0">
                                          <p:val>
                                            <p:strVal val="ppt_x"/>
                                          </p:val>
                                        </p:tav>
                                        <p:tav tm="100000">
                                          <p:val>
                                            <p:fltVal val="0.5"/>
                                          </p:val>
                                        </p:tav>
                                      </p:tavLst>
                                    </p:anim>
                                    <p:anim calcmode="lin" valueType="num">
                                      <p:cBhvr>
                                        <p:cTn id="26" dur="2000"/>
                                        <p:tgtEl>
                                          <p:spTgt spid="4"/>
                                        </p:tgtEl>
                                        <p:attrNameLst>
                                          <p:attrName>ppt_y</p:attrName>
                                        </p:attrNameLst>
                                      </p:cBhvr>
                                      <p:tavLst>
                                        <p:tav tm="0">
                                          <p:val>
                                            <p:strVal val="ppt_y"/>
                                          </p:val>
                                        </p:tav>
                                        <p:tav tm="100000">
                                          <p:val>
                                            <p:fltVal val="0.5"/>
                                          </p:val>
                                        </p:tav>
                                      </p:tavLst>
                                    </p:anim>
                                    <p:set>
                                      <p:cBhvr>
                                        <p:cTn id="27" dur="1" fill="hold">
                                          <p:stCondLst>
                                            <p:cond delay="1999"/>
                                          </p:stCondLst>
                                        </p:cTn>
                                        <p:tgtEl>
                                          <p:spTgt spid="4"/>
                                        </p:tgtEl>
                                        <p:attrNameLst>
                                          <p:attrName>style.visibility</p:attrName>
                                        </p:attrNameLst>
                                      </p:cBhvr>
                                      <p:to>
                                        <p:strVal val="hidden"/>
                                      </p:to>
                                    </p:set>
                                  </p:childTnLst>
                                </p:cTn>
                              </p:par>
                              <p:par>
                                <p:cTn id="28" presetID="23" presetClass="exit" presetSubtype="544" fill="hold" grpId="1" nodeType="withEffect">
                                  <p:stCondLst>
                                    <p:cond delay="0"/>
                                  </p:stCondLst>
                                  <p:childTnLst>
                                    <p:anim calcmode="lin" valueType="num">
                                      <p:cBhvr>
                                        <p:cTn id="29" dur="2000"/>
                                        <p:tgtEl>
                                          <p:spTgt spid="5"/>
                                        </p:tgtEl>
                                        <p:attrNameLst>
                                          <p:attrName>ppt_w</p:attrName>
                                        </p:attrNameLst>
                                      </p:cBhvr>
                                      <p:tavLst>
                                        <p:tav tm="0">
                                          <p:val>
                                            <p:strVal val="ppt_w"/>
                                          </p:val>
                                        </p:tav>
                                        <p:tav tm="100000">
                                          <p:val>
                                            <p:fltVal val="0"/>
                                          </p:val>
                                        </p:tav>
                                      </p:tavLst>
                                    </p:anim>
                                    <p:anim calcmode="lin" valueType="num">
                                      <p:cBhvr>
                                        <p:cTn id="30" dur="2000"/>
                                        <p:tgtEl>
                                          <p:spTgt spid="5"/>
                                        </p:tgtEl>
                                        <p:attrNameLst>
                                          <p:attrName>ppt_h</p:attrName>
                                        </p:attrNameLst>
                                      </p:cBhvr>
                                      <p:tavLst>
                                        <p:tav tm="0">
                                          <p:val>
                                            <p:strVal val="ppt_h"/>
                                          </p:val>
                                        </p:tav>
                                        <p:tav tm="100000">
                                          <p:val>
                                            <p:fltVal val="0"/>
                                          </p:val>
                                        </p:tav>
                                      </p:tavLst>
                                    </p:anim>
                                    <p:anim calcmode="lin" valueType="num">
                                      <p:cBhvr>
                                        <p:cTn id="31" dur="2000"/>
                                        <p:tgtEl>
                                          <p:spTgt spid="5"/>
                                        </p:tgtEl>
                                        <p:attrNameLst>
                                          <p:attrName>ppt_x</p:attrName>
                                        </p:attrNameLst>
                                      </p:cBhvr>
                                      <p:tavLst>
                                        <p:tav tm="0">
                                          <p:val>
                                            <p:strVal val="ppt_x"/>
                                          </p:val>
                                        </p:tav>
                                        <p:tav tm="100000">
                                          <p:val>
                                            <p:fltVal val="0.5"/>
                                          </p:val>
                                        </p:tav>
                                      </p:tavLst>
                                    </p:anim>
                                    <p:anim calcmode="lin" valueType="num">
                                      <p:cBhvr>
                                        <p:cTn id="32" dur="2000"/>
                                        <p:tgtEl>
                                          <p:spTgt spid="5"/>
                                        </p:tgtEl>
                                        <p:attrNameLst>
                                          <p:attrName>ppt_y</p:attrName>
                                        </p:attrNameLst>
                                      </p:cBhvr>
                                      <p:tavLst>
                                        <p:tav tm="0">
                                          <p:val>
                                            <p:strVal val="ppt_y"/>
                                          </p:val>
                                        </p:tav>
                                        <p:tav tm="100000">
                                          <p:val>
                                            <p:fltVal val="0.5"/>
                                          </p:val>
                                        </p:tav>
                                      </p:tavLst>
                                    </p:anim>
                                    <p:set>
                                      <p:cBhvr>
                                        <p:cTn id="33" dur="1" fill="hold">
                                          <p:stCondLst>
                                            <p:cond delay="1999"/>
                                          </p:stCondLst>
                                        </p:cTn>
                                        <p:tgtEl>
                                          <p:spTgt spid="5"/>
                                        </p:tgtEl>
                                        <p:attrNameLst>
                                          <p:attrName>style.visibility</p:attrName>
                                        </p:attrNameLst>
                                      </p:cBhvr>
                                      <p:to>
                                        <p:strVal val="hidden"/>
                                      </p:to>
                                    </p:set>
                                  </p:childTnLst>
                                </p:cTn>
                              </p:par>
                              <p:par>
                                <p:cTn id="34" presetID="23" presetClass="exit" presetSubtype="544" fill="hold" grpId="1" nodeType="withEffect">
                                  <p:stCondLst>
                                    <p:cond delay="0"/>
                                  </p:stCondLst>
                                  <p:childTnLst>
                                    <p:anim calcmode="lin" valueType="num">
                                      <p:cBhvr>
                                        <p:cTn id="35" dur="2000"/>
                                        <p:tgtEl>
                                          <p:spTgt spid="6"/>
                                        </p:tgtEl>
                                        <p:attrNameLst>
                                          <p:attrName>ppt_w</p:attrName>
                                        </p:attrNameLst>
                                      </p:cBhvr>
                                      <p:tavLst>
                                        <p:tav tm="0">
                                          <p:val>
                                            <p:strVal val="ppt_w"/>
                                          </p:val>
                                        </p:tav>
                                        <p:tav tm="100000">
                                          <p:val>
                                            <p:fltVal val="0"/>
                                          </p:val>
                                        </p:tav>
                                      </p:tavLst>
                                    </p:anim>
                                    <p:anim calcmode="lin" valueType="num">
                                      <p:cBhvr>
                                        <p:cTn id="36" dur="2000"/>
                                        <p:tgtEl>
                                          <p:spTgt spid="6"/>
                                        </p:tgtEl>
                                        <p:attrNameLst>
                                          <p:attrName>ppt_h</p:attrName>
                                        </p:attrNameLst>
                                      </p:cBhvr>
                                      <p:tavLst>
                                        <p:tav tm="0">
                                          <p:val>
                                            <p:strVal val="ppt_h"/>
                                          </p:val>
                                        </p:tav>
                                        <p:tav tm="100000">
                                          <p:val>
                                            <p:fltVal val="0"/>
                                          </p:val>
                                        </p:tav>
                                      </p:tavLst>
                                    </p:anim>
                                    <p:anim calcmode="lin" valueType="num">
                                      <p:cBhvr>
                                        <p:cTn id="37" dur="2000"/>
                                        <p:tgtEl>
                                          <p:spTgt spid="6"/>
                                        </p:tgtEl>
                                        <p:attrNameLst>
                                          <p:attrName>ppt_x</p:attrName>
                                        </p:attrNameLst>
                                      </p:cBhvr>
                                      <p:tavLst>
                                        <p:tav tm="0">
                                          <p:val>
                                            <p:strVal val="ppt_x"/>
                                          </p:val>
                                        </p:tav>
                                        <p:tav tm="100000">
                                          <p:val>
                                            <p:fltVal val="0.5"/>
                                          </p:val>
                                        </p:tav>
                                      </p:tavLst>
                                    </p:anim>
                                    <p:anim calcmode="lin" valueType="num">
                                      <p:cBhvr>
                                        <p:cTn id="38" dur="2000"/>
                                        <p:tgtEl>
                                          <p:spTgt spid="6"/>
                                        </p:tgtEl>
                                        <p:attrNameLst>
                                          <p:attrName>ppt_y</p:attrName>
                                        </p:attrNameLst>
                                      </p:cBhvr>
                                      <p:tavLst>
                                        <p:tav tm="0">
                                          <p:val>
                                            <p:strVal val="ppt_y"/>
                                          </p:val>
                                        </p:tav>
                                        <p:tav tm="100000">
                                          <p:val>
                                            <p:fltVal val="0.5"/>
                                          </p:val>
                                        </p:tav>
                                      </p:tavLst>
                                    </p:anim>
                                    <p:set>
                                      <p:cBhvr>
                                        <p:cTn id="39" dur="1" fill="hold">
                                          <p:stCondLst>
                                            <p:cond delay="1999"/>
                                          </p:stCondLst>
                                        </p:cTn>
                                        <p:tgtEl>
                                          <p:spTgt spid="6"/>
                                        </p:tgtEl>
                                        <p:attrNameLst>
                                          <p:attrName>style.visibility</p:attrName>
                                        </p:attrNameLst>
                                      </p:cBhvr>
                                      <p:to>
                                        <p:strVal val="hidden"/>
                                      </p:to>
                                    </p:set>
                                  </p:childTnLst>
                                </p:cTn>
                              </p:par>
                              <p:par>
                                <p:cTn id="40" presetID="8" presetClass="emph" presetSubtype="0" fill="hold" grpId="2"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6"/>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785918" y="571486"/>
            <a:ext cx="5572164" cy="3970318"/>
          </a:xfrm>
          <a:prstGeom prst="rect">
            <a:avLst/>
          </a:prstGeom>
          <a:noFill/>
        </p:spPr>
        <p:txBody>
          <a:bodyPr wrap="square" rtlCol="0">
            <a:spAutoFit/>
          </a:bodyPr>
          <a:lstStyle/>
          <a:p>
            <a:pPr algn="ctr"/>
            <a:r>
              <a:rPr lang="es-PE" dirty="0" smtClean="0"/>
              <a:t>La localidad holandesa, por su belleza, es una atracción turística conocida internacionalmente, lo que ha hecho que existan distintas actividades para el visitante: </a:t>
            </a:r>
            <a:r>
              <a:rPr lang="es-PE" b="1" dirty="0" smtClean="0"/>
              <a:t>paseos en barcos turísticos, en piragua</a:t>
            </a:r>
            <a:r>
              <a:rPr lang="es-PE" dirty="0" smtClean="0"/>
              <a:t>... La película holandesa "</a:t>
            </a:r>
            <a:r>
              <a:rPr lang="es-PE" dirty="0" err="1" smtClean="0"/>
              <a:t>Fanfare</a:t>
            </a:r>
            <a:r>
              <a:rPr lang="es-PE" dirty="0" smtClean="0"/>
              <a:t>" (del cineasta </a:t>
            </a:r>
            <a:r>
              <a:rPr lang="es-PE" dirty="0" err="1" smtClean="0"/>
              <a:t>Bert</a:t>
            </a:r>
            <a:r>
              <a:rPr lang="es-PE" dirty="0" smtClean="0"/>
              <a:t> </a:t>
            </a:r>
            <a:r>
              <a:rPr lang="es-PE" dirty="0" err="1" smtClean="0"/>
              <a:t>Haanstra</a:t>
            </a:r>
            <a:r>
              <a:rPr lang="es-PE" dirty="0" smtClean="0"/>
              <a:t>, 1958), rodada en </a:t>
            </a:r>
            <a:r>
              <a:rPr lang="es-PE" dirty="0" err="1" smtClean="0"/>
              <a:t>Giethoorn</a:t>
            </a:r>
            <a:r>
              <a:rPr lang="es-PE" dirty="0" smtClean="0"/>
              <a:t>, le sirvió para impulsar su popularidad.</a:t>
            </a:r>
          </a:p>
          <a:p>
            <a:pPr algn="ctr"/>
            <a:r>
              <a:rPr lang="es-PE" b="1" dirty="0" smtClean="0"/>
              <a:t>Las barcas típicas que se utilizan para moverse por la villa</a:t>
            </a:r>
            <a:r>
              <a:rPr lang="es-PE" dirty="0" smtClean="0"/>
              <a:t> son una especie de góndolas, denominadas "</a:t>
            </a:r>
            <a:r>
              <a:rPr lang="es-PE" dirty="0" err="1" smtClean="0"/>
              <a:t>punter</a:t>
            </a:r>
            <a:r>
              <a:rPr lang="es-PE" dirty="0" smtClean="0"/>
              <a:t>", que se impulsan, como las venecianas, gracias a unos largos palos, los "</a:t>
            </a:r>
            <a:r>
              <a:rPr lang="es-PE" dirty="0" err="1" smtClean="0"/>
              <a:t>punterboom</a:t>
            </a:r>
            <a:r>
              <a:rPr lang="es-PE" dirty="0" smtClean="0"/>
              <a:t>". Esto es posible a la poca profundidad de los canales. Los turistas puede alquilar botes eléctricos, a remos, piraguas y, quien se atreva a manejarlos, los "</a:t>
            </a:r>
            <a:r>
              <a:rPr lang="es-PE" dirty="0" err="1" smtClean="0"/>
              <a:t>punters</a:t>
            </a:r>
            <a:r>
              <a:rPr lang="es-PE" dirty="0" smtClean="0"/>
              <a:t>".</a:t>
            </a:r>
          </a:p>
          <a:p>
            <a:pPr algn="ctr"/>
            <a:endParaRPr lang="es-PE" dirty="0"/>
          </a:p>
        </p:txBody>
      </p:sp>
      <p:sp>
        <p:nvSpPr>
          <p:cNvPr id="10" name="9 Rectángulo"/>
          <p:cNvSpPr/>
          <p:nvPr/>
        </p:nvSpPr>
        <p:spPr>
          <a:xfrm>
            <a:off x="-357254" y="0"/>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3" name="2 Imagen" descr="portada-horeca.jpg"/>
          <p:cNvPicPr>
            <a:picLocks noChangeAspect="1"/>
          </p:cNvPicPr>
          <p:nvPr/>
        </p:nvPicPr>
        <p:blipFill>
          <a:blip r:embed="rId2"/>
          <a:stretch>
            <a:fillRect/>
          </a:stretch>
        </p:blipFill>
        <p:spPr>
          <a:xfrm>
            <a:off x="1116" y="0"/>
            <a:ext cx="9141768" cy="5143500"/>
          </a:xfrm>
          <a:prstGeom prst="rect">
            <a:avLst/>
          </a:prstGeom>
        </p:spPr>
      </p:pic>
      <p:sp>
        <p:nvSpPr>
          <p:cNvPr id="4" name="3 Lágrima"/>
          <p:cNvSpPr/>
          <p:nvPr/>
        </p:nvSpPr>
        <p:spPr>
          <a:xfrm>
            <a:off x="2857488" y="0"/>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6200000">
            <a:off x="4607719" y="35719"/>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2857488" y="1000114"/>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6200000">
            <a:off x="4607719" y="1035833"/>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2857488" y="2000246"/>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6200000">
            <a:off x="4607719" y="2035965"/>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a:off x="2857488" y="2928940"/>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6200000">
            <a:off x="4607719" y="2964659"/>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a:off x="2857488" y="3786196"/>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6200000">
            <a:off x="4607719" y="3821915"/>
            <a:ext cx="1785950" cy="1714512"/>
          </a:xfrm>
          <a:prstGeom prst="teardrop">
            <a:avLst/>
          </a:prstGeom>
          <a:gradFill flip="none" rotWithShape="1">
            <a:gsLst>
              <a:gs pos="52000">
                <a:schemeClr val="bg1">
                  <a:alpha val="48000"/>
                </a:scheme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214346" y="-142894"/>
            <a:ext cx="9501254" cy="5929354"/>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2000"/>
                                        <p:tgtEl>
                                          <p:spTgt spid="4"/>
                                        </p:tgtEl>
                                        <p:attrNameLst>
                                          <p:attrName>ppt_x</p:attrName>
                                        </p:attrNameLst>
                                      </p:cBhvr>
                                      <p:tavLst>
                                        <p:tav tm="0">
                                          <p:val>
                                            <p:strVal val="ppt_x"/>
                                          </p:val>
                                        </p:tav>
                                        <p:tav tm="100000">
                                          <p:val>
                                            <p:strVal val="1+ppt_w/2"/>
                                          </p:val>
                                        </p:tav>
                                      </p:tavLst>
                                    </p:anim>
                                    <p:anim calcmode="lin" valueType="num">
                                      <p:cBhvr additive="base">
                                        <p:cTn id="69" dur="2000"/>
                                        <p:tgtEl>
                                          <p:spTgt spid="4"/>
                                        </p:tgtEl>
                                        <p:attrNameLst>
                                          <p:attrName>ppt_y</p:attrName>
                                        </p:attrNameLst>
                                      </p:cBhvr>
                                      <p:tavLst>
                                        <p:tav tm="0">
                                          <p:val>
                                            <p:strVal val="ppt_y"/>
                                          </p:val>
                                        </p:tav>
                                        <p:tav tm="100000">
                                          <p:val>
                                            <p:strVal val="ppt_y"/>
                                          </p:val>
                                        </p:tav>
                                      </p:tavLst>
                                    </p:anim>
                                    <p:set>
                                      <p:cBhvr>
                                        <p:cTn id="70" dur="1" fill="hold">
                                          <p:stCondLst>
                                            <p:cond delay="1999"/>
                                          </p:stCondLst>
                                        </p:cTn>
                                        <p:tgtEl>
                                          <p:spTgt spid="4"/>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2000"/>
                                        <p:tgtEl>
                                          <p:spTgt spid="6"/>
                                        </p:tgtEl>
                                        <p:attrNameLst>
                                          <p:attrName>ppt_x</p:attrName>
                                        </p:attrNameLst>
                                      </p:cBhvr>
                                      <p:tavLst>
                                        <p:tav tm="0">
                                          <p:val>
                                            <p:strVal val="ppt_x"/>
                                          </p:val>
                                        </p:tav>
                                        <p:tav tm="100000">
                                          <p:val>
                                            <p:strVal val="1+ppt_w/2"/>
                                          </p:val>
                                        </p:tav>
                                      </p:tavLst>
                                    </p:anim>
                                    <p:anim calcmode="lin" valueType="num">
                                      <p:cBhvr additive="base">
                                        <p:cTn id="73" dur="2000"/>
                                        <p:tgtEl>
                                          <p:spTgt spid="6"/>
                                        </p:tgtEl>
                                        <p:attrNameLst>
                                          <p:attrName>ppt_y</p:attrName>
                                        </p:attrNameLst>
                                      </p:cBhvr>
                                      <p:tavLst>
                                        <p:tav tm="0">
                                          <p:val>
                                            <p:strVal val="ppt_y"/>
                                          </p:val>
                                        </p:tav>
                                        <p:tav tm="100000">
                                          <p:val>
                                            <p:strVal val="ppt_y"/>
                                          </p:val>
                                        </p:tav>
                                      </p:tavLst>
                                    </p:anim>
                                    <p:set>
                                      <p:cBhvr>
                                        <p:cTn id="74" dur="1" fill="hold">
                                          <p:stCondLst>
                                            <p:cond delay="1999"/>
                                          </p:stCondLst>
                                        </p:cTn>
                                        <p:tgtEl>
                                          <p:spTgt spid="6"/>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1+ppt_w/2"/>
                                          </p:val>
                                        </p:tav>
                                      </p:tavLst>
                                    </p:anim>
                                    <p:anim calcmode="lin" valueType="num">
                                      <p:cBhvr additive="base">
                                        <p:cTn id="77" dur="2000"/>
                                        <p:tgtEl>
                                          <p:spTgt spid="8"/>
                                        </p:tgtEl>
                                        <p:attrNameLst>
                                          <p:attrName>ppt_y</p:attrName>
                                        </p:attrNameLst>
                                      </p:cBhvr>
                                      <p:tavLst>
                                        <p:tav tm="0">
                                          <p:val>
                                            <p:strVal val="ppt_y"/>
                                          </p:val>
                                        </p:tav>
                                        <p:tav tm="100000">
                                          <p:val>
                                            <p:strVal val="ppt_y"/>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1+ppt_w/2"/>
                                          </p:val>
                                        </p:tav>
                                      </p:tavLst>
                                    </p:anim>
                                    <p:anim calcmode="lin" valueType="num">
                                      <p:cBhvr additive="base">
                                        <p:cTn id="81" dur="2000"/>
                                        <p:tgtEl>
                                          <p:spTgt spid="10"/>
                                        </p:tgtEl>
                                        <p:attrNameLst>
                                          <p:attrName>ppt_y</p:attrName>
                                        </p:attrNameLst>
                                      </p:cBhvr>
                                      <p:tavLst>
                                        <p:tav tm="0">
                                          <p:val>
                                            <p:strVal val="ppt_y"/>
                                          </p:val>
                                        </p:tav>
                                        <p:tav tm="100000">
                                          <p:val>
                                            <p:strVal val="ppt_y"/>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12"/>
                                        </p:tgtEl>
                                        <p:attrNameLst>
                                          <p:attrName>ppt_x</p:attrName>
                                        </p:attrNameLst>
                                      </p:cBhvr>
                                      <p:tavLst>
                                        <p:tav tm="0">
                                          <p:val>
                                            <p:strVal val="ppt_x"/>
                                          </p:val>
                                        </p:tav>
                                        <p:tav tm="100000">
                                          <p:val>
                                            <p:strVal val="1+ppt_w/2"/>
                                          </p:val>
                                        </p:tav>
                                      </p:tavLst>
                                    </p:anim>
                                    <p:anim calcmode="lin" valueType="num">
                                      <p:cBhvr additive="base">
                                        <p:cTn id="85" dur="2000"/>
                                        <p:tgtEl>
                                          <p:spTgt spid="12"/>
                                        </p:tgtEl>
                                        <p:attrNameLst>
                                          <p:attrName>ppt_y</p:attrName>
                                        </p:attrNameLst>
                                      </p:cBhvr>
                                      <p:tavLst>
                                        <p:tav tm="0">
                                          <p:val>
                                            <p:strVal val="ppt_y"/>
                                          </p:val>
                                        </p:tav>
                                        <p:tav tm="100000">
                                          <p:val>
                                            <p:strVal val="ppt_y"/>
                                          </p:val>
                                        </p:tav>
                                      </p:tavLst>
                                    </p:anim>
                                    <p:set>
                                      <p:cBhvr>
                                        <p:cTn id="86" dur="1" fill="hold">
                                          <p:stCondLst>
                                            <p:cond delay="1999"/>
                                          </p:stCondLst>
                                        </p:cTn>
                                        <p:tgtEl>
                                          <p:spTgt spid="12"/>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5"/>
                                        </p:tgtEl>
                                        <p:attrNameLst>
                                          <p:attrName>ppt_x</p:attrName>
                                        </p:attrNameLst>
                                      </p:cBhvr>
                                      <p:tavLst>
                                        <p:tav tm="0">
                                          <p:val>
                                            <p:strVal val="ppt_x"/>
                                          </p:val>
                                        </p:tav>
                                        <p:tav tm="100000">
                                          <p:val>
                                            <p:strVal val="0-ppt_w/2"/>
                                          </p:val>
                                        </p:tav>
                                      </p:tavLst>
                                    </p:anim>
                                    <p:anim calcmode="lin" valueType="num">
                                      <p:cBhvr additive="base">
                                        <p:cTn id="89" dur="2000"/>
                                        <p:tgtEl>
                                          <p:spTgt spid="5"/>
                                        </p:tgtEl>
                                        <p:attrNameLst>
                                          <p:attrName>ppt_y</p:attrName>
                                        </p:attrNameLst>
                                      </p:cBhvr>
                                      <p:tavLst>
                                        <p:tav tm="0">
                                          <p:val>
                                            <p:strVal val="ppt_y"/>
                                          </p:val>
                                        </p:tav>
                                        <p:tav tm="100000">
                                          <p:val>
                                            <p:strVal val="ppt_y"/>
                                          </p:val>
                                        </p:tav>
                                      </p:tavLst>
                                    </p:anim>
                                    <p:set>
                                      <p:cBhvr>
                                        <p:cTn id="90" dur="1" fill="hold">
                                          <p:stCondLst>
                                            <p:cond delay="1999"/>
                                          </p:stCondLst>
                                        </p:cTn>
                                        <p:tgtEl>
                                          <p:spTgt spid="5"/>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2000"/>
                                        <p:tgtEl>
                                          <p:spTgt spid="7"/>
                                        </p:tgtEl>
                                        <p:attrNameLst>
                                          <p:attrName>ppt_x</p:attrName>
                                        </p:attrNameLst>
                                      </p:cBhvr>
                                      <p:tavLst>
                                        <p:tav tm="0">
                                          <p:val>
                                            <p:strVal val="ppt_x"/>
                                          </p:val>
                                        </p:tav>
                                        <p:tav tm="100000">
                                          <p:val>
                                            <p:strVal val="0-ppt_w/2"/>
                                          </p:val>
                                        </p:tav>
                                      </p:tavLst>
                                    </p:anim>
                                    <p:anim calcmode="lin" valueType="num">
                                      <p:cBhvr additive="base">
                                        <p:cTn id="93" dur="2000"/>
                                        <p:tgtEl>
                                          <p:spTgt spid="7"/>
                                        </p:tgtEl>
                                        <p:attrNameLst>
                                          <p:attrName>ppt_y</p:attrName>
                                        </p:attrNameLst>
                                      </p:cBhvr>
                                      <p:tavLst>
                                        <p:tav tm="0">
                                          <p:val>
                                            <p:strVal val="ppt_y"/>
                                          </p:val>
                                        </p:tav>
                                        <p:tav tm="100000">
                                          <p:val>
                                            <p:strVal val="ppt_y"/>
                                          </p:val>
                                        </p:tav>
                                      </p:tavLst>
                                    </p:anim>
                                    <p:set>
                                      <p:cBhvr>
                                        <p:cTn id="94" dur="1" fill="hold">
                                          <p:stCondLst>
                                            <p:cond delay="1999"/>
                                          </p:stCondLst>
                                        </p:cTn>
                                        <p:tgtEl>
                                          <p:spTgt spid="7"/>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0-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11"/>
                                        </p:tgtEl>
                                        <p:attrNameLst>
                                          <p:attrName>ppt_x</p:attrName>
                                        </p:attrNameLst>
                                      </p:cBhvr>
                                      <p:tavLst>
                                        <p:tav tm="0">
                                          <p:val>
                                            <p:strVal val="ppt_x"/>
                                          </p:val>
                                        </p:tav>
                                        <p:tav tm="100000">
                                          <p:val>
                                            <p:strVal val="0-ppt_w/2"/>
                                          </p:val>
                                        </p:tav>
                                      </p:tavLst>
                                    </p:anim>
                                    <p:anim calcmode="lin" valueType="num">
                                      <p:cBhvr additive="base">
                                        <p:cTn id="101" dur="2000"/>
                                        <p:tgtEl>
                                          <p:spTgt spid="11"/>
                                        </p:tgtEl>
                                        <p:attrNameLst>
                                          <p:attrName>ppt_y</p:attrName>
                                        </p:attrNameLst>
                                      </p:cBhvr>
                                      <p:tavLst>
                                        <p:tav tm="0">
                                          <p:val>
                                            <p:strVal val="ppt_y"/>
                                          </p:val>
                                        </p:tav>
                                        <p:tav tm="100000">
                                          <p:val>
                                            <p:strVal val="ppt_y"/>
                                          </p:val>
                                        </p:tav>
                                      </p:tavLst>
                                    </p:anim>
                                    <p:set>
                                      <p:cBhvr>
                                        <p:cTn id="102" dur="1" fill="hold">
                                          <p:stCondLst>
                                            <p:cond delay="1999"/>
                                          </p:stCondLst>
                                        </p:cTn>
                                        <p:tgtEl>
                                          <p:spTgt spid="11"/>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13"/>
                                        </p:tgtEl>
                                        <p:attrNameLst>
                                          <p:attrName>ppt_x</p:attrName>
                                        </p:attrNameLst>
                                      </p:cBhvr>
                                      <p:tavLst>
                                        <p:tav tm="0">
                                          <p:val>
                                            <p:strVal val="ppt_x"/>
                                          </p:val>
                                        </p:tav>
                                        <p:tav tm="100000">
                                          <p:val>
                                            <p:strVal val="0-ppt_w/2"/>
                                          </p:val>
                                        </p:tav>
                                      </p:tavLst>
                                    </p:anim>
                                    <p:anim calcmode="lin" valueType="num">
                                      <p:cBhvr additive="base">
                                        <p:cTn id="105" dur="2000"/>
                                        <p:tgtEl>
                                          <p:spTgt spid="13"/>
                                        </p:tgtEl>
                                        <p:attrNameLst>
                                          <p:attrName>ppt_y</p:attrName>
                                        </p:attrNameLst>
                                      </p:cBhvr>
                                      <p:tavLst>
                                        <p:tav tm="0">
                                          <p:val>
                                            <p:strVal val="ppt_y"/>
                                          </p:val>
                                        </p:tav>
                                        <p:tav tm="100000">
                                          <p:val>
                                            <p:strVal val="ppt_y"/>
                                          </p:val>
                                        </p:tav>
                                      </p:tavLst>
                                    </p:anim>
                                    <p:set>
                                      <p:cBhvr>
                                        <p:cTn id="106" dur="1" fill="hold">
                                          <p:stCondLst>
                                            <p:cond delay="1999"/>
                                          </p:stCondLst>
                                        </p:cTn>
                                        <p:tgtEl>
                                          <p:spTgt spid="13"/>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3"/>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2000" fill="hold"/>
                                        <p:tgtEl>
                                          <p:spTgt spid="3"/>
                                        </p:tgtEl>
                                        <p:attrNameLst>
                                          <p:attrName>ppt_w</p:attrName>
                                        </p:attrNameLst>
                                      </p:cBhvr>
                                      <p:tavLst>
                                        <p:tav tm="0">
                                          <p:val>
                                            <p:fltVal val="0"/>
                                          </p:val>
                                        </p:tav>
                                        <p:tav tm="100000">
                                          <p:val>
                                            <p:strVal val="#ppt_w"/>
                                          </p:val>
                                        </p:tav>
                                      </p:tavLst>
                                    </p:anim>
                                    <p:anim calcmode="lin" valueType="num">
                                      <p:cBhvr>
                                        <p:cTn id="130" dur="2000" fill="hold"/>
                                        <p:tgtEl>
                                          <p:spTgt spid="3"/>
                                        </p:tgtEl>
                                        <p:attrNameLst>
                                          <p:attrName>ppt_h</p:attrName>
                                        </p:attrNameLst>
                                      </p:cBhvr>
                                      <p:tavLst>
                                        <p:tav tm="0">
                                          <p:val>
                                            <p:strVal val="#ppt_h"/>
                                          </p:val>
                                        </p:tav>
                                        <p:tav tm="100000">
                                          <p:val>
                                            <p:strVal val="#ppt_h"/>
                                          </p:val>
                                        </p:tav>
                                      </p:tavLst>
                                    </p:anim>
                                  </p:childTnLst>
                                </p:cTn>
                              </p:par>
                              <p:par>
                                <p:cTn id="131" presetID="3" presetClass="entr" presetSubtype="5" fill="hold" nodeType="withEffect">
                                  <p:stCondLst>
                                    <p:cond delay="0"/>
                                  </p:stCondLst>
                                  <p:childTnLst>
                                    <p:set>
                                      <p:cBhvr>
                                        <p:cTn id="132" dur="1" fill="hold">
                                          <p:stCondLst>
                                            <p:cond delay="0"/>
                                          </p:stCondLst>
                                        </p:cTn>
                                        <p:tgtEl>
                                          <p:spTgt spid="3"/>
                                        </p:tgtEl>
                                        <p:attrNameLst>
                                          <p:attrName>style.visibility</p:attrName>
                                        </p:attrNameLst>
                                      </p:cBhvr>
                                      <p:to>
                                        <p:strVal val="visible"/>
                                      </p:to>
                                    </p:set>
                                    <p:animEffect transition="in" filter="blinds(vertical)">
                                      <p:cBhvr>
                                        <p:cTn id="1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7594544_origin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4 puntas"/>
          <p:cNvSpPr/>
          <p:nvPr/>
        </p:nvSpPr>
        <p:spPr>
          <a:xfrm>
            <a:off x="2071670" y="0"/>
            <a:ext cx="5000660" cy="5143500"/>
          </a:xfrm>
          <a:prstGeom prst="star4">
            <a:avLst/>
          </a:prstGeom>
          <a:gradFill flip="none" rotWithShape="1">
            <a:gsLst>
              <a:gs pos="76000">
                <a:srgbClr val="FF0000">
                  <a:alpha val="73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4 puntas"/>
          <p:cNvSpPr/>
          <p:nvPr/>
        </p:nvSpPr>
        <p:spPr>
          <a:xfrm rot="936164">
            <a:off x="2171179" y="-65225"/>
            <a:ext cx="5000660" cy="5143500"/>
          </a:xfrm>
          <a:prstGeom prst="star4">
            <a:avLst/>
          </a:prstGeom>
          <a:gradFill flip="none" rotWithShape="1">
            <a:gsLst>
              <a:gs pos="76000">
                <a:srgbClr val="FF0000">
                  <a:alpha val="73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4 puntas"/>
          <p:cNvSpPr/>
          <p:nvPr/>
        </p:nvSpPr>
        <p:spPr>
          <a:xfrm rot="1877870">
            <a:off x="2043676" y="-4068"/>
            <a:ext cx="5000660" cy="5143500"/>
          </a:xfrm>
          <a:prstGeom prst="star4">
            <a:avLst/>
          </a:prstGeom>
          <a:gradFill flip="none" rotWithShape="1">
            <a:gsLst>
              <a:gs pos="76000">
                <a:srgbClr val="FF0000">
                  <a:alpha val="73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4 puntas"/>
          <p:cNvSpPr/>
          <p:nvPr/>
        </p:nvSpPr>
        <p:spPr>
          <a:xfrm rot="2788188">
            <a:off x="2157825" y="12127"/>
            <a:ext cx="5000660" cy="5143500"/>
          </a:xfrm>
          <a:prstGeom prst="star4">
            <a:avLst/>
          </a:prstGeom>
          <a:gradFill flip="none" rotWithShape="1">
            <a:gsLst>
              <a:gs pos="76000">
                <a:srgbClr val="FF0000">
                  <a:alpha val="73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4 puntas"/>
          <p:cNvSpPr/>
          <p:nvPr/>
        </p:nvSpPr>
        <p:spPr>
          <a:xfrm rot="4148579">
            <a:off x="2152729" y="-97949"/>
            <a:ext cx="5000660" cy="5143500"/>
          </a:xfrm>
          <a:prstGeom prst="star4">
            <a:avLst/>
          </a:prstGeom>
          <a:gradFill flip="none" rotWithShape="1">
            <a:gsLst>
              <a:gs pos="76000">
                <a:srgbClr val="FF0000">
                  <a:alpha val="73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anim calcmode="lin" valueType="num">
                                      <p:cBhvr>
                                        <p:cTn id="27" dur="2000" fill="hold"/>
                                        <p:tgtEl>
                                          <p:spTgt spid="5"/>
                                        </p:tgtEl>
                                        <p:attrNameLst>
                                          <p:attrName>ppt_x</p:attrName>
                                        </p:attrNameLst>
                                      </p:cBhvr>
                                      <p:tavLst>
                                        <p:tav tm="0">
                                          <p:val>
                                            <p:fltVal val="0.5"/>
                                          </p:val>
                                        </p:tav>
                                        <p:tav tm="100000">
                                          <p:val>
                                            <p:strVal val="#ppt_x"/>
                                          </p:val>
                                        </p:tav>
                                      </p:tavLst>
                                    </p:anim>
                                    <p:anim calcmode="lin" valueType="num">
                                      <p:cBhvr>
                                        <p:cTn id="28" dur="2000" fill="hold"/>
                                        <p:tgtEl>
                                          <p:spTgt spid="5"/>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5"/>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anim calcmode="lin" valueType="num">
                                      <p:cBhvr>
                                        <p:cTn id="35" dur="2000" fill="hold"/>
                                        <p:tgtEl>
                                          <p:spTgt spid="6"/>
                                        </p:tgtEl>
                                        <p:attrNameLst>
                                          <p:attrName>ppt_x</p:attrName>
                                        </p:attrNameLst>
                                      </p:cBhvr>
                                      <p:tavLst>
                                        <p:tav tm="0">
                                          <p:val>
                                            <p:fltVal val="0.5"/>
                                          </p:val>
                                        </p:tav>
                                        <p:tav tm="100000">
                                          <p:val>
                                            <p:strVal val="#ppt_x"/>
                                          </p:val>
                                        </p:tav>
                                      </p:tavLst>
                                    </p:anim>
                                    <p:anim calcmode="lin" valueType="num">
                                      <p:cBhvr>
                                        <p:cTn id="36" dur="2000" fill="hold"/>
                                        <p:tgtEl>
                                          <p:spTgt spid="6"/>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23" presetClass="entr" presetSubtype="528"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2000" fill="hold"/>
                                        <p:tgtEl>
                                          <p:spTgt spid="7"/>
                                        </p:tgtEl>
                                        <p:attrNameLst>
                                          <p:attrName>ppt_w</p:attrName>
                                        </p:attrNameLst>
                                      </p:cBhvr>
                                      <p:tavLst>
                                        <p:tav tm="0">
                                          <p:val>
                                            <p:fltVal val="0"/>
                                          </p:val>
                                        </p:tav>
                                        <p:tav tm="100000">
                                          <p:val>
                                            <p:strVal val="#ppt_w"/>
                                          </p:val>
                                        </p:tav>
                                      </p:tavLst>
                                    </p:anim>
                                    <p:anim calcmode="lin" valueType="num">
                                      <p:cBhvr>
                                        <p:cTn id="42" dur="2000" fill="hold"/>
                                        <p:tgtEl>
                                          <p:spTgt spid="7"/>
                                        </p:tgtEl>
                                        <p:attrNameLst>
                                          <p:attrName>ppt_h</p:attrName>
                                        </p:attrNameLst>
                                      </p:cBhvr>
                                      <p:tavLst>
                                        <p:tav tm="0">
                                          <p:val>
                                            <p:fltVal val="0"/>
                                          </p:val>
                                        </p:tav>
                                        <p:tav tm="100000">
                                          <p:val>
                                            <p:strVal val="#ppt_h"/>
                                          </p:val>
                                        </p:tav>
                                      </p:tavLst>
                                    </p:anim>
                                    <p:anim calcmode="lin" valueType="num">
                                      <p:cBhvr>
                                        <p:cTn id="43" dur="2000" fill="hold"/>
                                        <p:tgtEl>
                                          <p:spTgt spid="7"/>
                                        </p:tgtEl>
                                        <p:attrNameLst>
                                          <p:attrName>ppt_x</p:attrName>
                                        </p:attrNameLst>
                                      </p:cBhvr>
                                      <p:tavLst>
                                        <p:tav tm="0">
                                          <p:val>
                                            <p:fltVal val="0.5"/>
                                          </p:val>
                                        </p:tav>
                                        <p:tav tm="100000">
                                          <p:val>
                                            <p:strVal val="#ppt_x"/>
                                          </p:val>
                                        </p:tav>
                                      </p:tavLst>
                                    </p:anim>
                                    <p:anim calcmode="lin" valueType="num">
                                      <p:cBhvr>
                                        <p:cTn id="44" dur="2000" fill="hold"/>
                                        <p:tgtEl>
                                          <p:spTgt spid="7"/>
                                        </p:tgtEl>
                                        <p:attrNameLst>
                                          <p:attrName>ppt_y</p:attrName>
                                        </p:attrNameLst>
                                      </p:cBhvr>
                                      <p:tavLst>
                                        <p:tav tm="0">
                                          <p:val>
                                            <p:fltVal val="0.5"/>
                                          </p:val>
                                        </p:tav>
                                        <p:tav tm="100000">
                                          <p:val>
                                            <p:strVal val="#ppt_y"/>
                                          </p:val>
                                        </p:tav>
                                      </p:tavLst>
                                    </p:anim>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childTnLst>
                          </p:cTn>
                        </p:par>
                        <p:par>
                          <p:cTn id="47" fill="hold">
                            <p:stCondLst>
                              <p:cond delay="2000"/>
                            </p:stCondLst>
                            <p:childTnLst>
                              <p:par>
                                <p:cTn id="48" presetID="23" presetClass="exit" presetSubtype="544" fill="hold" grpId="2" nodeType="afterEffect">
                                  <p:stCondLst>
                                    <p:cond delay="0"/>
                                  </p:stCondLst>
                                  <p:childTnLst>
                                    <p:anim calcmode="lin" valueType="num">
                                      <p:cBhvr>
                                        <p:cTn id="49" dur="2000"/>
                                        <p:tgtEl>
                                          <p:spTgt spid="3"/>
                                        </p:tgtEl>
                                        <p:attrNameLst>
                                          <p:attrName>ppt_w</p:attrName>
                                        </p:attrNameLst>
                                      </p:cBhvr>
                                      <p:tavLst>
                                        <p:tav tm="0">
                                          <p:val>
                                            <p:strVal val="ppt_w"/>
                                          </p:val>
                                        </p:tav>
                                        <p:tav tm="100000">
                                          <p:val>
                                            <p:fltVal val="0"/>
                                          </p:val>
                                        </p:tav>
                                      </p:tavLst>
                                    </p:anim>
                                    <p:anim calcmode="lin" valueType="num">
                                      <p:cBhvr>
                                        <p:cTn id="50" dur="2000"/>
                                        <p:tgtEl>
                                          <p:spTgt spid="3"/>
                                        </p:tgtEl>
                                        <p:attrNameLst>
                                          <p:attrName>ppt_h</p:attrName>
                                        </p:attrNameLst>
                                      </p:cBhvr>
                                      <p:tavLst>
                                        <p:tav tm="0">
                                          <p:val>
                                            <p:strVal val="ppt_h"/>
                                          </p:val>
                                        </p:tav>
                                        <p:tav tm="100000">
                                          <p:val>
                                            <p:fltVal val="0"/>
                                          </p:val>
                                        </p:tav>
                                      </p:tavLst>
                                    </p:anim>
                                    <p:anim calcmode="lin" valueType="num">
                                      <p:cBhvr>
                                        <p:cTn id="51" dur="2000"/>
                                        <p:tgtEl>
                                          <p:spTgt spid="3"/>
                                        </p:tgtEl>
                                        <p:attrNameLst>
                                          <p:attrName>ppt_x</p:attrName>
                                        </p:attrNameLst>
                                      </p:cBhvr>
                                      <p:tavLst>
                                        <p:tav tm="0">
                                          <p:val>
                                            <p:strVal val="ppt_x"/>
                                          </p:val>
                                        </p:tav>
                                        <p:tav tm="100000">
                                          <p:val>
                                            <p:fltVal val="0.5"/>
                                          </p:val>
                                        </p:tav>
                                      </p:tavLst>
                                    </p:anim>
                                    <p:anim calcmode="lin" valueType="num">
                                      <p:cBhvr>
                                        <p:cTn id="52" dur="2000"/>
                                        <p:tgtEl>
                                          <p:spTgt spid="3"/>
                                        </p:tgtEl>
                                        <p:attrNameLst>
                                          <p:attrName>ppt_y</p:attrName>
                                        </p:attrNameLst>
                                      </p:cBhvr>
                                      <p:tavLst>
                                        <p:tav tm="0">
                                          <p:val>
                                            <p:strVal val="ppt_y"/>
                                          </p:val>
                                        </p:tav>
                                        <p:tav tm="100000">
                                          <p:val>
                                            <p:fltVal val="0.5"/>
                                          </p:val>
                                        </p:tav>
                                      </p:tavLst>
                                    </p:anim>
                                    <p:set>
                                      <p:cBhvr>
                                        <p:cTn id="53" dur="1" fill="hold">
                                          <p:stCondLst>
                                            <p:cond delay="1999"/>
                                          </p:stCondLst>
                                        </p:cTn>
                                        <p:tgtEl>
                                          <p:spTgt spid="3"/>
                                        </p:tgtEl>
                                        <p:attrNameLst>
                                          <p:attrName>style.visibility</p:attrName>
                                        </p:attrNameLst>
                                      </p:cBhvr>
                                      <p:to>
                                        <p:strVal val="hidden"/>
                                      </p:to>
                                    </p:set>
                                  </p:childTnLst>
                                </p:cTn>
                              </p:par>
                              <p:par>
                                <p:cTn id="54" presetID="23" presetClass="exit" presetSubtype="544" fill="hold" grpId="2" nodeType="withEffect">
                                  <p:stCondLst>
                                    <p:cond delay="0"/>
                                  </p:stCondLst>
                                  <p:childTnLst>
                                    <p:anim calcmode="lin" valueType="num">
                                      <p:cBhvr>
                                        <p:cTn id="55" dur="2000"/>
                                        <p:tgtEl>
                                          <p:spTgt spid="4"/>
                                        </p:tgtEl>
                                        <p:attrNameLst>
                                          <p:attrName>ppt_w</p:attrName>
                                        </p:attrNameLst>
                                      </p:cBhvr>
                                      <p:tavLst>
                                        <p:tav tm="0">
                                          <p:val>
                                            <p:strVal val="ppt_w"/>
                                          </p:val>
                                        </p:tav>
                                        <p:tav tm="100000">
                                          <p:val>
                                            <p:fltVal val="0"/>
                                          </p:val>
                                        </p:tav>
                                      </p:tavLst>
                                    </p:anim>
                                    <p:anim calcmode="lin" valueType="num">
                                      <p:cBhvr>
                                        <p:cTn id="56" dur="2000"/>
                                        <p:tgtEl>
                                          <p:spTgt spid="4"/>
                                        </p:tgtEl>
                                        <p:attrNameLst>
                                          <p:attrName>ppt_h</p:attrName>
                                        </p:attrNameLst>
                                      </p:cBhvr>
                                      <p:tavLst>
                                        <p:tav tm="0">
                                          <p:val>
                                            <p:strVal val="ppt_h"/>
                                          </p:val>
                                        </p:tav>
                                        <p:tav tm="100000">
                                          <p:val>
                                            <p:fltVal val="0"/>
                                          </p:val>
                                        </p:tav>
                                      </p:tavLst>
                                    </p:anim>
                                    <p:anim calcmode="lin" valueType="num">
                                      <p:cBhvr>
                                        <p:cTn id="57" dur="2000"/>
                                        <p:tgtEl>
                                          <p:spTgt spid="4"/>
                                        </p:tgtEl>
                                        <p:attrNameLst>
                                          <p:attrName>ppt_x</p:attrName>
                                        </p:attrNameLst>
                                      </p:cBhvr>
                                      <p:tavLst>
                                        <p:tav tm="0">
                                          <p:val>
                                            <p:strVal val="ppt_x"/>
                                          </p:val>
                                        </p:tav>
                                        <p:tav tm="100000">
                                          <p:val>
                                            <p:fltVal val="0.5"/>
                                          </p:val>
                                        </p:tav>
                                      </p:tavLst>
                                    </p:anim>
                                    <p:anim calcmode="lin" valueType="num">
                                      <p:cBhvr>
                                        <p:cTn id="58" dur="2000"/>
                                        <p:tgtEl>
                                          <p:spTgt spid="4"/>
                                        </p:tgtEl>
                                        <p:attrNameLst>
                                          <p:attrName>ppt_y</p:attrName>
                                        </p:attrNameLst>
                                      </p:cBhvr>
                                      <p:tavLst>
                                        <p:tav tm="0">
                                          <p:val>
                                            <p:strVal val="ppt_y"/>
                                          </p:val>
                                        </p:tav>
                                        <p:tav tm="100000">
                                          <p:val>
                                            <p:fltVal val="0.5"/>
                                          </p:val>
                                        </p:tav>
                                      </p:tavLst>
                                    </p:anim>
                                    <p:set>
                                      <p:cBhvr>
                                        <p:cTn id="59" dur="1" fill="hold">
                                          <p:stCondLst>
                                            <p:cond delay="1999"/>
                                          </p:stCondLst>
                                        </p:cTn>
                                        <p:tgtEl>
                                          <p:spTgt spid="4"/>
                                        </p:tgtEl>
                                        <p:attrNameLst>
                                          <p:attrName>style.visibility</p:attrName>
                                        </p:attrNameLst>
                                      </p:cBhvr>
                                      <p:to>
                                        <p:strVal val="hidden"/>
                                      </p:to>
                                    </p:set>
                                  </p:childTnLst>
                                </p:cTn>
                              </p:par>
                              <p:par>
                                <p:cTn id="60" presetID="23" presetClass="exit" presetSubtype="544" fill="hold" grpId="2" nodeType="withEffect">
                                  <p:stCondLst>
                                    <p:cond delay="0"/>
                                  </p:stCondLst>
                                  <p:childTnLst>
                                    <p:anim calcmode="lin" valueType="num">
                                      <p:cBhvr>
                                        <p:cTn id="61" dur="2000"/>
                                        <p:tgtEl>
                                          <p:spTgt spid="5"/>
                                        </p:tgtEl>
                                        <p:attrNameLst>
                                          <p:attrName>ppt_w</p:attrName>
                                        </p:attrNameLst>
                                      </p:cBhvr>
                                      <p:tavLst>
                                        <p:tav tm="0">
                                          <p:val>
                                            <p:strVal val="ppt_w"/>
                                          </p:val>
                                        </p:tav>
                                        <p:tav tm="100000">
                                          <p:val>
                                            <p:fltVal val="0"/>
                                          </p:val>
                                        </p:tav>
                                      </p:tavLst>
                                    </p:anim>
                                    <p:anim calcmode="lin" valueType="num">
                                      <p:cBhvr>
                                        <p:cTn id="62" dur="2000"/>
                                        <p:tgtEl>
                                          <p:spTgt spid="5"/>
                                        </p:tgtEl>
                                        <p:attrNameLst>
                                          <p:attrName>ppt_h</p:attrName>
                                        </p:attrNameLst>
                                      </p:cBhvr>
                                      <p:tavLst>
                                        <p:tav tm="0">
                                          <p:val>
                                            <p:strVal val="ppt_h"/>
                                          </p:val>
                                        </p:tav>
                                        <p:tav tm="100000">
                                          <p:val>
                                            <p:fltVal val="0"/>
                                          </p:val>
                                        </p:tav>
                                      </p:tavLst>
                                    </p:anim>
                                    <p:anim calcmode="lin" valueType="num">
                                      <p:cBhvr>
                                        <p:cTn id="63" dur="2000"/>
                                        <p:tgtEl>
                                          <p:spTgt spid="5"/>
                                        </p:tgtEl>
                                        <p:attrNameLst>
                                          <p:attrName>ppt_x</p:attrName>
                                        </p:attrNameLst>
                                      </p:cBhvr>
                                      <p:tavLst>
                                        <p:tav tm="0">
                                          <p:val>
                                            <p:strVal val="ppt_x"/>
                                          </p:val>
                                        </p:tav>
                                        <p:tav tm="100000">
                                          <p:val>
                                            <p:fltVal val="0.5"/>
                                          </p:val>
                                        </p:tav>
                                      </p:tavLst>
                                    </p:anim>
                                    <p:anim calcmode="lin" valueType="num">
                                      <p:cBhvr>
                                        <p:cTn id="64" dur="2000"/>
                                        <p:tgtEl>
                                          <p:spTgt spid="5"/>
                                        </p:tgtEl>
                                        <p:attrNameLst>
                                          <p:attrName>ppt_y</p:attrName>
                                        </p:attrNameLst>
                                      </p:cBhvr>
                                      <p:tavLst>
                                        <p:tav tm="0">
                                          <p:val>
                                            <p:strVal val="ppt_y"/>
                                          </p:val>
                                        </p:tav>
                                        <p:tav tm="100000">
                                          <p:val>
                                            <p:fltVal val="0.5"/>
                                          </p:val>
                                        </p:tav>
                                      </p:tavLst>
                                    </p:anim>
                                    <p:set>
                                      <p:cBhvr>
                                        <p:cTn id="65" dur="1" fill="hold">
                                          <p:stCondLst>
                                            <p:cond delay="1999"/>
                                          </p:stCondLst>
                                        </p:cTn>
                                        <p:tgtEl>
                                          <p:spTgt spid="5"/>
                                        </p:tgtEl>
                                        <p:attrNameLst>
                                          <p:attrName>style.visibility</p:attrName>
                                        </p:attrNameLst>
                                      </p:cBhvr>
                                      <p:to>
                                        <p:strVal val="hidden"/>
                                      </p:to>
                                    </p:set>
                                  </p:childTnLst>
                                </p:cTn>
                              </p:par>
                              <p:par>
                                <p:cTn id="66" presetID="23" presetClass="exit" presetSubtype="544" fill="hold" grpId="2" nodeType="withEffect">
                                  <p:stCondLst>
                                    <p:cond delay="0"/>
                                  </p:stCondLst>
                                  <p:childTnLst>
                                    <p:anim calcmode="lin" valueType="num">
                                      <p:cBhvr>
                                        <p:cTn id="67" dur="2000"/>
                                        <p:tgtEl>
                                          <p:spTgt spid="6"/>
                                        </p:tgtEl>
                                        <p:attrNameLst>
                                          <p:attrName>ppt_w</p:attrName>
                                        </p:attrNameLst>
                                      </p:cBhvr>
                                      <p:tavLst>
                                        <p:tav tm="0">
                                          <p:val>
                                            <p:strVal val="ppt_w"/>
                                          </p:val>
                                        </p:tav>
                                        <p:tav tm="100000">
                                          <p:val>
                                            <p:fltVal val="0"/>
                                          </p:val>
                                        </p:tav>
                                      </p:tavLst>
                                    </p:anim>
                                    <p:anim calcmode="lin" valueType="num">
                                      <p:cBhvr>
                                        <p:cTn id="68" dur="2000"/>
                                        <p:tgtEl>
                                          <p:spTgt spid="6"/>
                                        </p:tgtEl>
                                        <p:attrNameLst>
                                          <p:attrName>ppt_h</p:attrName>
                                        </p:attrNameLst>
                                      </p:cBhvr>
                                      <p:tavLst>
                                        <p:tav tm="0">
                                          <p:val>
                                            <p:strVal val="ppt_h"/>
                                          </p:val>
                                        </p:tav>
                                        <p:tav tm="100000">
                                          <p:val>
                                            <p:fltVal val="0"/>
                                          </p:val>
                                        </p:tav>
                                      </p:tavLst>
                                    </p:anim>
                                    <p:anim calcmode="lin" valueType="num">
                                      <p:cBhvr>
                                        <p:cTn id="69" dur="2000"/>
                                        <p:tgtEl>
                                          <p:spTgt spid="6"/>
                                        </p:tgtEl>
                                        <p:attrNameLst>
                                          <p:attrName>ppt_x</p:attrName>
                                        </p:attrNameLst>
                                      </p:cBhvr>
                                      <p:tavLst>
                                        <p:tav tm="0">
                                          <p:val>
                                            <p:strVal val="ppt_x"/>
                                          </p:val>
                                        </p:tav>
                                        <p:tav tm="100000">
                                          <p:val>
                                            <p:fltVal val="0.5"/>
                                          </p:val>
                                        </p:tav>
                                      </p:tavLst>
                                    </p:anim>
                                    <p:anim calcmode="lin" valueType="num">
                                      <p:cBhvr>
                                        <p:cTn id="70" dur="2000"/>
                                        <p:tgtEl>
                                          <p:spTgt spid="6"/>
                                        </p:tgtEl>
                                        <p:attrNameLst>
                                          <p:attrName>ppt_y</p:attrName>
                                        </p:attrNameLst>
                                      </p:cBhvr>
                                      <p:tavLst>
                                        <p:tav tm="0">
                                          <p:val>
                                            <p:strVal val="ppt_y"/>
                                          </p:val>
                                        </p:tav>
                                        <p:tav tm="100000">
                                          <p:val>
                                            <p:fltVal val="0.5"/>
                                          </p:val>
                                        </p:tav>
                                      </p:tavLst>
                                    </p:anim>
                                    <p:set>
                                      <p:cBhvr>
                                        <p:cTn id="71" dur="1" fill="hold">
                                          <p:stCondLst>
                                            <p:cond delay="1999"/>
                                          </p:stCondLst>
                                        </p:cTn>
                                        <p:tgtEl>
                                          <p:spTgt spid="6"/>
                                        </p:tgtEl>
                                        <p:attrNameLst>
                                          <p:attrName>style.visibility</p:attrName>
                                        </p:attrNameLst>
                                      </p:cBhvr>
                                      <p:to>
                                        <p:strVal val="hidden"/>
                                      </p:to>
                                    </p:set>
                                  </p:childTnLst>
                                </p:cTn>
                              </p:par>
                              <p:par>
                                <p:cTn id="72" presetID="23" presetClass="exit" presetSubtype="544" fill="hold" grpId="2" nodeType="withEffect">
                                  <p:stCondLst>
                                    <p:cond delay="0"/>
                                  </p:stCondLst>
                                  <p:childTnLst>
                                    <p:anim calcmode="lin" valueType="num">
                                      <p:cBhvr>
                                        <p:cTn id="73" dur="2000"/>
                                        <p:tgtEl>
                                          <p:spTgt spid="7"/>
                                        </p:tgtEl>
                                        <p:attrNameLst>
                                          <p:attrName>ppt_w</p:attrName>
                                        </p:attrNameLst>
                                      </p:cBhvr>
                                      <p:tavLst>
                                        <p:tav tm="0">
                                          <p:val>
                                            <p:strVal val="ppt_w"/>
                                          </p:val>
                                        </p:tav>
                                        <p:tav tm="100000">
                                          <p:val>
                                            <p:fltVal val="0"/>
                                          </p:val>
                                        </p:tav>
                                      </p:tavLst>
                                    </p:anim>
                                    <p:anim calcmode="lin" valueType="num">
                                      <p:cBhvr>
                                        <p:cTn id="74" dur="2000"/>
                                        <p:tgtEl>
                                          <p:spTgt spid="7"/>
                                        </p:tgtEl>
                                        <p:attrNameLst>
                                          <p:attrName>ppt_h</p:attrName>
                                        </p:attrNameLst>
                                      </p:cBhvr>
                                      <p:tavLst>
                                        <p:tav tm="0">
                                          <p:val>
                                            <p:strVal val="ppt_h"/>
                                          </p:val>
                                        </p:tav>
                                        <p:tav tm="100000">
                                          <p:val>
                                            <p:fltVal val="0"/>
                                          </p:val>
                                        </p:tav>
                                      </p:tavLst>
                                    </p:anim>
                                    <p:anim calcmode="lin" valueType="num">
                                      <p:cBhvr>
                                        <p:cTn id="75" dur="2000"/>
                                        <p:tgtEl>
                                          <p:spTgt spid="7"/>
                                        </p:tgtEl>
                                        <p:attrNameLst>
                                          <p:attrName>ppt_x</p:attrName>
                                        </p:attrNameLst>
                                      </p:cBhvr>
                                      <p:tavLst>
                                        <p:tav tm="0">
                                          <p:val>
                                            <p:strVal val="ppt_x"/>
                                          </p:val>
                                        </p:tav>
                                        <p:tav tm="100000">
                                          <p:val>
                                            <p:fltVal val="0.5"/>
                                          </p:val>
                                        </p:tav>
                                      </p:tavLst>
                                    </p:anim>
                                    <p:anim calcmode="lin" valueType="num">
                                      <p:cBhvr>
                                        <p:cTn id="76" dur="2000"/>
                                        <p:tgtEl>
                                          <p:spTgt spid="7"/>
                                        </p:tgtEl>
                                        <p:attrNameLst>
                                          <p:attrName>ppt_y</p:attrName>
                                        </p:attrNameLst>
                                      </p:cBhvr>
                                      <p:tavLst>
                                        <p:tav tm="0">
                                          <p:val>
                                            <p:strVal val="ppt_y"/>
                                          </p:val>
                                        </p:tav>
                                        <p:tav tm="100000">
                                          <p:val>
                                            <p:fltVal val="0.5"/>
                                          </p:val>
                                        </p:tav>
                                      </p:tavLst>
                                    </p:anim>
                                    <p:set>
                                      <p:cBhvr>
                                        <p:cTn id="77" dur="1" fill="hold">
                                          <p:stCondLst>
                                            <p:cond delay="1999"/>
                                          </p:stCondLst>
                                        </p:cTn>
                                        <p:tgtEl>
                                          <p:spTgt spid="7"/>
                                        </p:tgtEl>
                                        <p:attrNameLst>
                                          <p:attrName>style.visibility</p:attrName>
                                        </p:attrNameLst>
                                      </p:cBhvr>
                                      <p:to>
                                        <p:strVal val="hidden"/>
                                      </p:to>
                                    </p:set>
                                  </p:childTnLst>
                                </p:cTn>
                              </p:par>
                              <p:par>
                                <p:cTn id="78" presetID="8" presetClass="emph" presetSubtype="0" fill="hold" grpId="3" nodeType="withEffect">
                                  <p:stCondLst>
                                    <p:cond delay="0"/>
                                  </p:stCondLst>
                                  <p:childTnLst>
                                    <p:animRot by="21600000">
                                      <p:cBhvr>
                                        <p:cTn id="79" dur="2000" fill="hold"/>
                                        <p:tgtEl>
                                          <p:spTgt spid="3"/>
                                        </p:tgtEl>
                                        <p:attrNameLst>
                                          <p:attrName>r</p:attrName>
                                        </p:attrNameLst>
                                      </p:cBhvr>
                                    </p:animRot>
                                  </p:childTnLst>
                                </p:cTn>
                              </p:par>
                              <p:par>
                                <p:cTn id="80" presetID="8" presetClass="emph" presetSubtype="0" fill="hold" grpId="3" nodeType="withEffect">
                                  <p:stCondLst>
                                    <p:cond delay="0"/>
                                  </p:stCondLst>
                                  <p:childTnLst>
                                    <p:animRot by="-21600000">
                                      <p:cBhvr>
                                        <p:cTn id="81" dur="2000" fill="hold"/>
                                        <p:tgtEl>
                                          <p:spTgt spid="4"/>
                                        </p:tgtEl>
                                        <p:attrNameLst>
                                          <p:attrName>r</p:attrName>
                                        </p:attrNameLst>
                                      </p:cBhvr>
                                    </p:animRot>
                                  </p:childTnLst>
                                </p:cTn>
                              </p:par>
                              <p:par>
                                <p:cTn id="82" presetID="8" presetClass="emph" presetSubtype="0" fill="hold" grpId="3"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fill="hold" grpId="3" nodeType="withEffect">
                                  <p:stCondLst>
                                    <p:cond delay="0"/>
                                  </p:stCondLst>
                                  <p:childTnLst>
                                    <p:animRot by="-21600000">
                                      <p:cBhvr>
                                        <p:cTn id="85" dur="2000" fill="hold"/>
                                        <p:tgtEl>
                                          <p:spTgt spid="6"/>
                                        </p:tgtEl>
                                        <p:attrNameLst>
                                          <p:attrName>r</p:attrName>
                                        </p:attrNameLst>
                                      </p:cBhvr>
                                    </p:animRot>
                                  </p:childTnLst>
                                </p:cTn>
                              </p:par>
                              <p:par>
                                <p:cTn id="86" presetID="8" presetClass="emph" presetSubtype="0" fill="hold" grpId="3" nodeType="withEffect">
                                  <p:stCondLst>
                                    <p:cond delay="0"/>
                                  </p:stCondLst>
                                  <p:childTnLst>
                                    <p:animRot by="21600000">
                                      <p:cBhvr>
                                        <p:cTn id="87" dur="2000" fill="hold"/>
                                        <p:tgtEl>
                                          <p:spTgt spid="7"/>
                                        </p:tgtEl>
                                        <p:attrNameLst>
                                          <p:attrName>r</p:attrName>
                                        </p:attrNameLst>
                                      </p:cBhvr>
                                    </p:animRo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21" presetClass="entr" presetSubtype="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wheel(8)">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857356" y="857238"/>
            <a:ext cx="5286412" cy="3416320"/>
          </a:xfrm>
          <a:prstGeom prst="rect">
            <a:avLst/>
          </a:prstGeom>
          <a:noFill/>
        </p:spPr>
        <p:txBody>
          <a:bodyPr wrap="square" rtlCol="0">
            <a:spAutoFit/>
          </a:bodyPr>
          <a:lstStyle/>
          <a:p>
            <a:pPr algn="ctr"/>
            <a:r>
              <a:rPr lang="es-PE" dirty="0" smtClean="0"/>
              <a:t>Otros artistas del país han encontrado inspiración en este idílico pueblo, donde se instalaron o al que acudieron para crear sus obras. Así lo vemos en algunos pintores pertenecientes a la Escuela de La Haya y </a:t>
            </a:r>
            <a:r>
              <a:rPr lang="es-PE" dirty="0" err="1" smtClean="0"/>
              <a:t>Laren</a:t>
            </a:r>
            <a:r>
              <a:rPr lang="es-PE" dirty="0" smtClean="0"/>
              <a:t>, como </a:t>
            </a:r>
            <a:r>
              <a:rPr lang="es-PE" dirty="0" err="1" smtClean="0"/>
              <a:t>Cornelis</a:t>
            </a:r>
            <a:r>
              <a:rPr lang="es-PE" dirty="0" smtClean="0"/>
              <a:t> </a:t>
            </a:r>
            <a:r>
              <a:rPr lang="es-PE" dirty="0" err="1" smtClean="0"/>
              <a:t>Vreedenburgh</a:t>
            </a:r>
            <a:r>
              <a:rPr lang="es-PE" dirty="0" smtClean="0"/>
              <a:t>. Y es que, realmente, algunos rincones de </a:t>
            </a:r>
            <a:r>
              <a:rPr lang="es-PE" dirty="0" err="1" smtClean="0"/>
              <a:t>Giethoorn</a:t>
            </a:r>
            <a:r>
              <a:rPr lang="es-PE" dirty="0" smtClean="0"/>
              <a:t> son dignos de enmarcar. Es cuna del pintor </a:t>
            </a:r>
            <a:r>
              <a:rPr lang="es-PE" dirty="0" err="1" smtClean="0"/>
              <a:t>Hendrik</a:t>
            </a:r>
            <a:r>
              <a:rPr lang="es-PE" dirty="0" smtClean="0"/>
              <a:t> </a:t>
            </a:r>
            <a:r>
              <a:rPr lang="es-PE" dirty="0" err="1" smtClean="0"/>
              <a:t>Broer</a:t>
            </a:r>
            <a:r>
              <a:rPr lang="es-PE" dirty="0" smtClean="0"/>
              <a:t>.</a:t>
            </a:r>
          </a:p>
          <a:p>
            <a:pPr algn="ctr"/>
            <a:r>
              <a:rPr lang="es-PE" dirty="0" smtClean="0"/>
              <a:t>La localidad fue fundada por fugitivos de la región del Mediterráneo alrededor de 1230. Fue independiente hasta 1973, cuando se incluyó como parte de </a:t>
            </a:r>
            <a:r>
              <a:rPr lang="es-PE" dirty="0" err="1" smtClean="0"/>
              <a:t>Brederwiede</a:t>
            </a:r>
            <a:r>
              <a:rPr lang="es-PE" dirty="0" smtClean="0"/>
              <a:t>, municipio de </a:t>
            </a:r>
            <a:r>
              <a:rPr lang="es-PE" dirty="0" err="1" smtClean="0"/>
              <a:t>Steenwijkerland</a:t>
            </a:r>
            <a:r>
              <a:rPr lang="es-PE" dirty="0" smtClean="0"/>
              <a:t>. </a:t>
            </a:r>
          </a:p>
          <a:p>
            <a:pPr algn="ctr"/>
            <a:endParaRPr lang="es-PE" dirty="0"/>
          </a:p>
        </p:txBody>
      </p:sp>
      <p:sp>
        <p:nvSpPr>
          <p:cNvPr id="10" name="9 Rectángulo"/>
          <p:cNvSpPr/>
          <p:nvPr/>
        </p:nvSpPr>
        <p:spPr>
          <a:xfrm>
            <a:off x="0" y="0"/>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dsc_1046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fltVal val="0"/>
                                          </p:val>
                                        </p:tav>
                                        <p:tav tm="100000">
                                          <p:val>
                                            <p:strVal val="#ppt_w"/>
                                          </p:val>
                                        </p:tav>
                                      </p:tavLst>
                                    </p:anim>
                                    <p:anim calcmode="lin" valueType="num">
                                      <p:cBhvr>
                                        <p:cTn id="3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3" name="2 Imagen" descr="unique-giethoorn-where-extreme.jpg"/>
          <p:cNvPicPr>
            <a:picLocks noChangeAspect="1"/>
          </p:cNvPicPr>
          <p:nvPr/>
        </p:nvPicPr>
        <p:blipFill>
          <a:blip r:embed="rId2"/>
          <a:stretch>
            <a:fillRect/>
          </a:stretch>
        </p:blipFill>
        <p:spPr>
          <a:xfrm>
            <a:off x="1116" y="0"/>
            <a:ext cx="9141768" cy="5143500"/>
          </a:xfrm>
          <a:prstGeom prst="rect">
            <a:avLst/>
          </a:prstGeom>
        </p:spPr>
      </p:pic>
      <p:sp>
        <p:nvSpPr>
          <p:cNvPr id="4" name="3 Onda"/>
          <p:cNvSpPr/>
          <p:nvPr/>
        </p:nvSpPr>
        <p:spPr>
          <a:xfrm rot="16200000" flipV="1">
            <a:off x="-428610"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16200000" flipV="1">
            <a:off x="-100011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16200000" flipV="1">
            <a:off x="-1571618"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6200000" flipV="1">
            <a:off x="-2143122"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16200000" flipV="1">
            <a:off x="1857406"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16200000" flipV="1">
            <a:off x="1285902"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6200000" flipV="1">
            <a:off x="714398"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rot="16200000" flipV="1">
            <a:off x="14289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rot="16200000" flipV="1">
            <a:off x="4143422"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rot="16200000" flipV="1">
            <a:off x="3571918"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rot="16200000" flipV="1">
            <a:off x="300041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rot="16200000" flipV="1">
            <a:off x="2428910"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rot="16200000" flipV="1">
            <a:off x="585793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rot="16200000" flipV="1">
            <a:off x="5286430"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rot="16200000" flipV="1">
            <a:off x="4714926"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3" presetClass="entr" presetSubtype="10" fill="hold" grpId="2"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linds(horizontal)">
                                      <p:cBhvr>
                                        <p:cTn id="99" dur="2000"/>
                                        <p:tgtEl>
                                          <p:spTgt spid="4"/>
                                        </p:tgtEl>
                                      </p:cBhvr>
                                    </p:animEffect>
                                  </p:childTnLst>
                                </p:cTn>
                              </p:par>
                              <p:par>
                                <p:cTn id="100" presetID="3" presetClass="entr" presetSubtype="10" fill="hold" grpId="2" nodeType="withEffect">
                                  <p:stCondLst>
                                    <p:cond delay="0"/>
                                  </p:stCondLst>
                                  <p:childTnLst>
                                    <p:set>
                                      <p:cBhvr>
                                        <p:cTn id="101" dur="1" fill="hold">
                                          <p:stCondLst>
                                            <p:cond delay="0"/>
                                          </p:stCondLst>
                                        </p:cTn>
                                        <p:tgtEl>
                                          <p:spTgt spid="5"/>
                                        </p:tgtEl>
                                        <p:attrNameLst>
                                          <p:attrName>style.visibility</p:attrName>
                                        </p:attrNameLst>
                                      </p:cBhvr>
                                      <p:to>
                                        <p:strVal val="visible"/>
                                      </p:to>
                                    </p:set>
                                    <p:animEffect transition="in" filter="blinds(horizontal)">
                                      <p:cBhvr>
                                        <p:cTn id="102" dur="2000"/>
                                        <p:tgtEl>
                                          <p:spTgt spid="5"/>
                                        </p:tgtEl>
                                      </p:cBhvr>
                                    </p:animEffect>
                                  </p:childTnLst>
                                </p:cTn>
                              </p:par>
                              <p:par>
                                <p:cTn id="103" presetID="3" presetClass="entr" presetSubtype="10"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blinds(horizontal)">
                                      <p:cBhvr>
                                        <p:cTn id="105" dur="2000"/>
                                        <p:tgtEl>
                                          <p:spTgt spid="6"/>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blinds(horizontal)">
                                      <p:cBhvr>
                                        <p:cTn id="108" dur="2000"/>
                                        <p:tgtEl>
                                          <p:spTgt spid="7"/>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horizontal)">
                                      <p:cBhvr>
                                        <p:cTn id="111" dur="2000"/>
                                        <p:tgtEl>
                                          <p:spTgt spid="8"/>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horizontal)">
                                      <p:cBhvr>
                                        <p:cTn id="114" dur="2000"/>
                                        <p:tgtEl>
                                          <p:spTgt spid="9"/>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blinds(horizontal)">
                                      <p:cBhvr>
                                        <p:cTn id="117" dur="2000"/>
                                        <p:tgtEl>
                                          <p:spTgt spid="10"/>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blinds(horizontal)">
                                      <p:cBhvr>
                                        <p:cTn id="120" dur="2000"/>
                                        <p:tgtEl>
                                          <p:spTgt spid="11"/>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blinds(horizontal)">
                                      <p:cBhvr>
                                        <p:cTn id="123" dur="2000"/>
                                        <p:tgtEl>
                                          <p:spTgt spid="12"/>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Effect transition="in" filter="blinds(horizontal)">
                                      <p:cBhvr>
                                        <p:cTn id="126" dur="2000"/>
                                        <p:tgtEl>
                                          <p:spTgt spid="13"/>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14"/>
                                        </p:tgtEl>
                                        <p:attrNameLst>
                                          <p:attrName>style.visibility</p:attrName>
                                        </p:attrNameLst>
                                      </p:cBhvr>
                                      <p:to>
                                        <p:strVal val="visible"/>
                                      </p:to>
                                    </p:set>
                                    <p:animEffect transition="in" filter="blinds(horizontal)">
                                      <p:cBhvr>
                                        <p:cTn id="129" dur="2000"/>
                                        <p:tgtEl>
                                          <p:spTgt spid="14"/>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15"/>
                                        </p:tgtEl>
                                        <p:attrNameLst>
                                          <p:attrName>style.visibility</p:attrName>
                                        </p:attrNameLst>
                                      </p:cBhvr>
                                      <p:to>
                                        <p:strVal val="visible"/>
                                      </p:to>
                                    </p:set>
                                    <p:animEffect transition="in" filter="blinds(horizontal)">
                                      <p:cBhvr>
                                        <p:cTn id="132" dur="2000"/>
                                        <p:tgtEl>
                                          <p:spTgt spid="15"/>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6"/>
                                        </p:tgtEl>
                                        <p:attrNameLst>
                                          <p:attrName>style.visibility</p:attrName>
                                        </p:attrNameLst>
                                      </p:cBhvr>
                                      <p:to>
                                        <p:strVal val="visible"/>
                                      </p:to>
                                    </p:set>
                                    <p:animEffect transition="in" filter="blinds(horizontal)">
                                      <p:cBhvr>
                                        <p:cTn id="135" dur="2000"/>
                                        <p:tgtEl>
                                          <p:spTgt spid="16"/>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Effect transition="in" filter="blinds(horizontal)">
                                      <p:cBhvr>
                                        <p:cTn id="138" dur="2000"/>
                                        <p:tgtEl>
                                          <p:spTgt spid="17"/>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8"/>
                                        </p:tgtEl>
                                        <p:attrNameLst>
                                          <p:attrName>style.visibility</p:attrName>
                                        </p:attrNameLst>
                                      </p:cBhvr>
                                      <p:to>
                                        <p:strVal val="visible"/>
                                      </p:to>
                                    </p:set>
                                    <p:animEffect transition="in" filter="blinds(horizontal)">
                                      <p:cBhvr>
                                        <p:cTn id="141" dur="2000"/>
                                        <p:tgtEl>
                                          <p:spTgt spid="18"/>
                                        </p:tgtEl>
                                      </p:cBhvr>
                                    </p:animEffect>
                                  </p:childTnLst>
                                </p:cTn>
                              </p:par>
                            </p:childTnLst>
                          </p:cTn>
                        </p:par>
                        <p:par>
                          <p:cTn id="142" fill="hold">
                            <p:stCondLst>
                              <p:cond delay="2000"/>
                            </p:stCondLst>
                            <p:childTnLst>
                              <p:par>
                                <p:cTn id="143" presetID="2" presetClass="exit" presetSubtype="2" fill="hold" grpId="3" nodeType="afterEffect">
                                  <p:stCondLst>
                                    <p:cond delay="0"/>
                                  </p:stCondLst>
                                  <p:childTnLst>
                                    <p:anim calcmode="lin" valueType="num">
                                      <p:cBhvr additive="base">
                                        <p:cTn id="144" dur="2000"/>
                                        <p:tgtEl>
                                          <p:spTgt spid="4"/>
                                        </p:tgtEl>
                                        <p:attrNameLst>
                                          <p:attrName>ppt_x</p:attrName>
                                        </p:attrNameLst>
                                      </p:cBhvr>
                                      <p:tavLst>
                                        <p:tav tm="0">
                                          <p:val>
                                            <p:strVal val="ppt_x"/>
                                          </p:val>
                                        </p:tav>
                                        <p:tav tm="100000">
                                          <p:val>
                                            <p:strVal val="1+ppt_w/2"/>
                                          </p:val>
                                        </p:tav>
                                      </p:tavLst>
                                    </p:anim>
                                    <p:anim calcmode="lin" valueType="num">
                                      <p:cBhvr additive="base">
                                        <p:cTn id="145" dur="2000"/>
                                        <p:tgtEl>
                                          <p:spTgt spid="4"/>
                                        </p:tgtEl>
                                        <p:attrNameLst>
                                          <p:attrName>ppt_y</p:attrName>
                                        </p:attrNameLst>
                                      </p:cBhvr>
                                      <p:tavLst>
                                        <p:tav tm="0">
                                          <p:val>
                                            <p:strVal val="ppt_y"/>
                                          </p:val>
                                        </p:tav>
                                        <p:tav tm="100000">
                                          <p:val>
                                            <p:strVal val="ppt_y"/>
                                          </p:val>
                                        </p:tav>
                                      </p:tavLst>
                                    </p:anim>
                                    <p:set>
                                      <p:cBhvr>
                                        <p:cTn id="146" dur="1" fill="hold">
                                          <p:stCondLst>
                                            <p:cond delay="1999"/>
                                          </p:stCondLst>
                                        </p:cTn>
                                        <p:tgtEl>
                                          <p:spTgt spid="4"/>
                                        </p:tgtEl>
                                        <p:attrNameLst>
                                          <p:attrName>style.visibility</p:attrName>
                                        </p:attrNameLst>
                                      </p:cBhvr>
                                      <p:to>
                                        <p:strVal val="hidden"/>
                                      </p:to>
                                    </p:set>
                                  </p:childTnLst>
                                </p:cTn>
                              </p:par>
                              <p:par>
                                <p:cTn id="147" presetID="2" presetClass="exit" presetSubtype="8" fill="hold" grpId="3" nodeType="withEffect">
                                  <p:stCondLst>
                                    <p:cond delay="0"/>
                                  </p:stCondLst>
                                  <p:childTnLst>
                                    <p:anim calcmode="lin" valueType="num">
                                      <p:cBhvr additive="base">
                                        <p:cTn id="148" dur="2000"/>
                                        <p:tgtEl>
                                          <p:spTgt spid="5"/>
                                        </p:tgtEl>
                                        <p:attrNameLst>
                                          <p:attrName>ppt_x</p:attrName>
                                        </p:attrNameLst>
                                      </p:cBhvr>
                                      <p:tavLst>
                                        <p:tav tm="0">
                                          <p:val>
                                            <p:strVal val="ppt_x"/>
                                          </p:val>
                                        </p:tav>
                                        <p:tav tm="100000">
                                          <p:val>
                                            <p:strVal val="0-ppt_w/2"/>
                                          </p:val>
                                        </p:tav>
                                      </p:tavLst>
                                    </p:anim>
                                    <p:anim calcmode="lin" valueType="num">
                                      <p:cBhvr additive="base">
                                        <p:cTn id="149" dur="2000"/>
                                        <p:tgtEl>
                                          <p:spTgt spid="5"/>
                                        </p:tgtEl>
                                        <p:attrNameLst>
                                          <p:attrName>ppt_y</p:attrName>
                                        </p:attrNameLst>
                                      </p:cBhvr>
                                      <p:tavLst>
                                        <p:tav tm="0">
                                          <p:val>
                                            <p:strVal val="ppt_y"/>
                                          </p:val>
                                        </p:tav>
                                        <p:tav tm="100000">
                                          <p:val>
                                            <p:strVal val="ppt_y"/>
                                          </p:val>
                                        </p:tav>
                                      </p:tavLst>
                                    </p:anim>
                                    <p:set>
                                      <p:cBhvr>
                                        <p:cTn id="150" dur="1" fill="hold">
                                          <p:stCondLst>
                                            <p:cond delay="1999"/>
                                          </p:stCondLst>
                                        </p:cTn>
                                        <p:tgtEl>
                                          <p:spTgt spid="5"/>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2000"/>
                                        <p:tgtEl>
                                          <p:spTgt spid="6"/>
                                        </p:tgtEl>
                                        <p:attrNameLst>
                                          <p:attrName>ppt_x</p:attrName>
                                        </p:attrNameLst>
                                      </p:cBhvr>
                                      <p:tavLst>
                                        <p:tav tm="0">
                                          <p:val>
                                            <p:strVal val="ppt_x"/>
                                          </p:val>
                                        </p:tav>
                                        <p:tav tm="100000">
                                          <p:val>
                                            <p:strVal val="1+ppt_w/2"/>
                                          </p:val>
                                        </p:tav>
                                      </p:tavLst>
                                    </p:anim>
                                    <p:anim calcmode="lin" valueType="num">
                                      <p:cBhvr additive="base">
                                        <p:cTn id="153" dur="2000"/>
                                        <p:tgtEl>
                                          <p:spTgt spid="6"/>
                                        </p:tgtEl>
                                        <p:attrNameLst>
                                          <p:attrName>ppt_y</p:attrName>
                                        </p:attrNameLst>
                                      </p:cBhvr>
                                      <p:tavLst>
                                        <p:tav tm="0">
                                          <p:val>
                                            <p:strVal val="ppt_y"/>
                                          </p:val>
                                        </p:tav>
                                        <p:tav tm="100000">
                                          <p:val>
                                            <p:strVal val="ppt_y"/>
                                          </p:val>
                                        </p:tav>
                                      </p:tavLst>
                                    </p:anim>
                                    <p:set>
                                      <p:cBhvr>
                                        <p:cTn id="154" dur="1" fill="hold">
                                          <p:stCondLst>
                                            <p:cond delay="1999"/>
                                          </p:stCondLst>
                                        </p:cTn>
                                        <p:tgtEl>
                                          <p:spTgt spid="6"/>
                                        </p:tgtEl>
                                        <p:attrNameLst>
                                          <p:attrName>style.visibility</p:attrName>
                                        </p:attrNameLst>
                                      </p:cBhvr>
                                      <p:to>
                                        <p:strVal val="hidden"/>
                                      </p:to>
                                    </p:set>
                                  </p:childTnLst>
                                </p:cTn>
                              </p:par>
                              <p:par>
                                <p:cTn id="155" presetID="2" presetClass="exit" presetSubtype="8" fill="hold" grpId="3" nodeType="withEffect">
                                  <p:stCondLst>
                                    <p:cond delay="0"/>
                                  </p:stCondLst>
                                  <p:childTnLst>
                                    <p:anim calcmode="lin" valueType="num">
                                      <p:cBhvr additive="base">
                                        <p:cTn id="156" dur="2000"/>
                                        <p:tgtEl>
                                          <p:spTgt spid="7"/>
                                        </p:tgtEl>
                                        <p:attrNameLst>
                                          <p:attrName>ppt_x</p:attrName>
                                        </p:attrNameLst>
                                      </p:cBhvr>
                                      <p:tavLst>
                                        <p:tav tm="0">
                                          <p:val>
                                            <p:strVal val="ppt_x"/>
                                          </p:val>
                                        </p:tav>
                                        <p:tav tm="100000">
                                          <p:val>
                                            <p:strVal val="0-ppt_w/2"/>
                                          </p:val>
                                        </p:tav>
                                      </p:tavLst>
                                    </p:anim>
                                    <p:anim calcmode="lin" valueType="num">
                                      <p:cBhvr additive="base">
                                        <p:cTn id="157" dur="2000"/>
                                        <p:tgtEl>
                                          <p:spTgt spid="7"/>
                                        </p:tgtEl>
                                        <p:attrNameLst>
                                          <p:attrName>ppt_y</p:attrName>
                                        </p:attrNameLst>
                                      </p:cBhvr>
                                      <p:tavLst>
                                        <p:tav tm="0">
                                          <p:val>
                                            <p:strVal val="ppt_y"/>
                                          </p:val>
                                        </p:tav>
                                        <p:tav tm="100000">
                                          <p:val>
                                            <p:strVal val="ppt_y"/>
                                          </p:val>
                                        </p:tav>
                                      </p:tavLst>
                                    </p:anim>
                                    <p:set>
                                      <p:cBhvr>
                                        <p:cTn id="158" dur="1" fill="hold">
                                          <p:stCondLst>
                                            <p:cond delay="1999"/>
                                          </p:stCondLst>
                                        </p:cTn>
                                        <p:tgtEl>
                                          <p:spTgt spid="7"/>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2000"/>
                                        <p:tgtEl>
                                          <p:spTgt spid="8"/>
                                        </p:tgtEl>
                                        <p:attrNameLst>
                                          <p:attrName>ppt_x</p:attrName>
                                        </p:attrNameLst>
                                      </p:cBhvr>
                                      <p:tavLst>
                                        <p:tav tm="0">
                                          <p:val>
                                            <p:strVal val="ppt_x"/>
                                          </p:val>
                                        </p:tav>
                                        <p:tav tm="100000">
                                          <p:val>
                                            <p:strVal val="1+ppt_w/2"/>
                                          </p:val>
                                        </p:tav>
                                      </p:tavLst>
                                    </p:anim>
                                    <p:anim calcmode="lin" valueType="num">
                                      <p:cBhvr additive="base">
                                        <p:cTn id="161" dur="2000"/>
                                        <p:tgtEl>
                                          <p:spTgt spid="8"/>
                                        </p:tgtEl>
                                        <p:attrNameLst>
                                          <p:attrName>ppt_y</p:attrName>
                                        </p:attrNameLst>
                                      </p:cBhvr>
                                      <p:tavLst>
                                        <p:tav tm="0">
                                          <p:val>
                                            <p:strVal val="ppt_y"/>
                                          </p:val>
                                        </p:tav>
                                        <p:tav tm="100000">
                                          <p:val>
                                            <p:strVal val="ppt_y"/>
                                          </p:val>
                                        </p:tav>
                                      </p:tavLst>
                                    </p:anim>
                                    <p:set>
                                      <p:cBhvr>
                                        <p:cTn id="162" dur="1" fill="hold">
                                          <p:stCondLst>
                                            <p:cond delay="1999"/>
                                          </p:stCondLst>
                                        </p:cTn>
                                        <p:tgtEl>
                                          <p:spTgt spid="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0-ppt_w/2"/>
                                          </p:val>
                                        </p:tav>
                                      </p:tavLst>
                                    </p:anim>
                                    <p:anim calcmode="lin" valueType="num">
                                      <p:cBhvr additive="base">
                                        <p:cTn id="165" dur="2000"/>
                                        <p:tgtEl>
                                          <p:spTgt spid="9"/>
                                        </p:tgtEl>
                                        <p:attrNameLst>
                                          <p:attrName>ppt_y</p:attrName>
                                        </p:attrNameLst>
                                      </p:cBhvr>
                                      <p:tavLst>
                                        <p:tav tm="0">
                                          <p:val>
                                            <p:strVal val="ppt_y"/>
                                          </p:val>
                                        </p:tav>
                                        <p:tav tm="100000">
                                          <p:val>
                                            <p:strVal val="ppt_y"/>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2" fill="hold" grpId="3" nodeType="withEffect">
                                  <p:stCondLst>
                                    <p:cond delay="0"/>
                                  </p:stCondLst>
                                  <p:childTnLst>
                                    <p:anim calcmode="lin" valueType="num">
                                      <p:cBhvr additive="base">
                                        <p:cTn id="168" dur="2000"/>
                                        <p:tgtEl>
                                          <p:spTgt spid="10"/>
                                        </p:tgtEl>
                                        <p:attrNameLst>
                                          <p:attrName>ppt_x</p:attrName>
                                        </p:attrNameLst>
                                      </p:cBhvr>
                                      <p:tavLst>
                                        <p:tav tm="0">
                                          <p:val>
                                            <p:strVal val="ppt_x"/>
                                          </p:val>
                                        </p:tav>
                                        <p:tav tm="100000">
                                          <p:val>
                                            <p:strVal val="1+ppt_w/2"/>
                                          </p:val>
                                        </p:tav>
                                      </p:tavLst>
                                    </p:anim>
                                    <p:anim calcmode="lin" valueType="num">
                                      <p:cBhvr additive="base">
                                        <p:cTn id="169" dur="2000"/>
                                        <p:tgtEl>
                                          <p:spTgt spid="10"/>
                                        </p:tgtEl>
                                        <p:attrNameLst>
                                          <p:attrName>ppt_y</p:attrName>
                                        </p:attrNameLst>
                                      </p:cBhvr>
                                      <p:tavLst>
                                        <p:tav tm="0">
                                          <p:val>
                                            <p:strVal val="ppt_y"/>
                                          </p:val>
                                        </p:tav>
                                        <p:tav tm="100000">
                                          <p:val>
                                            <p:strVal val="ppt_y"/>
                                          </p:val>
                                        </p:tav>
                                      </p:tavLst>
                                    </p:anim>
                                    <p:set>
                                      <p:cBhvr>
                                        <p:cTn id="170" dur="1" fill="hold">
                                          <p:stCondLst>
                                            <p:cond delay="1999"/>
                                          </p:stCondLst>
                                        </p:cTn>
                                        <p:tgtEl>
                                          <p:spTgt spid="10"/>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11"/>
                                        </p:tgtEl>
                                        <p:attrNameLst>
                                          <p:attrName>ppt_x</p:attrName>
                                        </p:attrNameLst>
                                      </p:cBhvr>
                                      <p:tavLst>
                                        <p:tav tm="0">
                                          <p:val>
                                            <p:strVal val="ppt_x"/>
                                          </p:val>
                                        </p:tav>
                                        <p:tav tm="100000">
                                          <p:val>
                                            <p:strVal val="0-ppt_w/2"/>
                                          </p:val>
                                        </p:tav>
                                      </p:tavLst>
                                    </p:anim>
                                    <p:anim calcmode="lin" valueType="num">
                                      <p:cBhvr additive="base">
                                        <p:cTn id="173" dur="2000"/>
                                        <p:tgtEl>
                                          <p:spTgt spid="11"/>
                                        </p:tgtEl>
                                        <p:attrNameLst>
                                          <p:attrName>ppt_y</p:attrName>
                                        </p:attrNameLst>
                                      </p:cBhvr>
                                      <p:tavLst>
                                        <p:tav tm="0">
                                          <p:val>
                                            <p:strVal val="ppt_y"/>
                                          </p:val>
                                        </p:tav>
                                        <p:tav tm="100000">
                                          <p:val>
                                            <p:strVal val="ppt_y"/>
                                          </p:val>
                                        </p:tav>
                                      </p:tavLst>
                                    </p:anim>
                                    <p:set>
                                      <p:cBhvr>
                                        <p:cTn id="174" dur="1" fill="hold">
                                          <p:stCondLst>
                                            <p:cond delay="1999"/>
                                          </p:stCondLst>
                                        </p:cTn>
                                        <p:tgtEl>
                                          <p:spTgt spid="11"/>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12"/>
                                        </p:tgtEl>
                                        <p:attrNameLst>
                                          <p:attrName>ppt_x</p:attrName>
                                        </p:attrNameLst>
                                      </p:cBhvr>
                                      <p:tavLst>
                                        <p:tav tm="0">
                                          <p:val>
                                            <p:strVal val="ppt_x"/>
                                          </p:val>
                                        </p:tav>
                                        <p:tav tm="100000">
                                          <p:val>
                                            <p:strVal val="1+ppt_w/2"/>
                                          </p:val>
                                        </p:tav>
                                      </p:tavLst>
                                    </p:anim>
                                    <p:anim calcmode="lin" valueType="num">
                                      <p:cBhvr additive="base">
                                        <p:cTn id="177" dur="2000"/>
                                        <p:tgtEl>
                                          <p:spTgt spid="12"/>
                                        </p:tgtEl>
                                        <p:attrNameLst>
                                          <p:attrName>ppt_y</p:attrName>
                                        </p:attrNameLst>
                                      </p:cBhvr>
                                      <p:tavLst>
                                        <p:tav tm="0">
                                          <p:val>
                                            <p:strVal val="ppt_y"/>
                                          </p:val>
                                        </p:tav>
                                        <p:tav tm="100000">
                                          <p:val>
                                            <p:strVal val="ppt_y"/>
                                          </p:val>
                                        </p:tav>
                                      </p:tavLst>
                                    </p:anim>
                                    <p:set>
                                      <p:cBhvr>
                                        <p:cTn id="178" dur="1" fill="hold">
                                          <p:stCondLst>
                                            <p:cond delay="1999"/>
                                          </p:stCondLst>
                                        </p:cTn>
                                        <p:tgtEl>
                                          <p:spTgt spid="12"/>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13"/>
                                        </p:tgtEl>
                                        <p:attrNameLst>
                                          <p:attrName>ppt_x</p:attrName>
                                        </p:attrNameLst>
                                      </p:cBhvr>
                                      <p:tavLst>
                                        <p:tav tm="0">
                                          <p:val>
                                            <p:strVal val="ppt_x"/>
                                          </p:val>
                                        </p:tav>
                                        <p:tav tm="100000">
                                          <p:val>
                                            <p:strVal val="0-ppt_w/2"/>
                                          </p:val>
                                        </p:tav>
                                      </p:tavLst>
                                    </p:anim>
                                    <p:anim calcmode="lin" valueType="num">
                                      <p:cBhvr additive="base">
                                        <p:cTn id="181" dur="2000"/>
                                        <p:tgtEl>
                                          <p:spTgt spid="13"/>
                                        </p:tgtEl>
                                        <p:attrNameLst>
                                          <p:attrName>ppt_y</p:attrName>
                                        </p:attrNameLst>
                                      </p:cBhvr>
                                      <p:tavLst>
                                        <p:tav tm="0">
                                          <p:val>
                                            <p:strVal val="ppt_y"/>
                                          </p:val>
                                        </p:tav>
                                        <p:tav tm="100000">
                                          <p:val>
                                            <p:strVal val="ppt_y"/>
                                          </p:val>
                                        </p:tav>
                                      </p:tavLst>
                                    </p:anim>
                                    <p:set>
                                      <p:cBhvr>
                                        <p:cTn id="182" dur="1" fill="hold">
                                          <p:stCondLst>
                                            <p:cond delay="1999"/>
                                          </p:stCondLst>
                                        </p:cTn>
                                        <p:tgtEl>
                                          <p:spTgt spid="13"/>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4"/>
                                        </p:tgtEl>
                                        <p:attrNameLst>
                                          <p:attrName>ppt_x</p:attrName>
                                        </p:attrNameLst>
                                      </p:cBhvr>
                                      <p:tavLst>
                                        <p:tav tm="0">
                                          <p:val>
                                            <p:strVal val="ppt_x"/>
                                          </p:val>
                                        </p:tav>
                                        <p:tav tm="100000">
                                          <p:val>
                                            <p:strVal val="1+ppt_w/2"/>
                                          </p:val>
                                        </p:tav>
                                      </p:tavLst>
                                    </p:anim>
                                    <p:anim calcmode="lin" valueType="num">
                                      <p:cBhvr additive="base">
                                        <p:cTn id="185" dur="2000"/>
                                        <p:tgtEl>
                                          <p:spTgt spid="14"/>
                                        </p:tgtEl>
                                        <p:attrNameLst>
                                          <p:attrName>ppt_y</p:attrName>
                                        </p:attrNameLst>
                                      </p:cBhvr>
                                      <p:tavLst>
                                        <p:tav tm="0">
                                          <p:val>
                                            <p:strVal val="ppt_y"/>
                                          </p:val>
                                        </p:tav>
                                        <p:tav tm="100000">
                                          <p:val>
                                            <p:strVal val="ppt_y"/>
                                          </p:val>
                                        </p:tav>
                                      </p:tavLst>
                                    </p:anim>
                                    <p:set>
                                      <p:cBhvr>
                                        <p:cTn id="186" dur="1" fill="hold">
                                          <p:stCondLst>
                                            <p:cond delay="1999"/>
                                          </p:stCondLst>
                                        </p:cTn>
                                        <p:tgtEl>
                                          <p:spTgt spid="14"/>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5"/>
                                        </p:tgtEl>
                                        <p:attrNameLst>
                                          <p:attrName>ppt_x</p:attrName>
                                        </p:attrNameLst>
                                      </p:cBhvr>
                                      <p:tavLst>
                                        <p:tav tm="0">
                                          <p:val>
                                            <p:strVal val="ppt_x"/>
                                          </p:val>
                                        </p:tav>
                                        <p:tav tm="100000">
                                          <p:val>
                                            <p:strVal val="0-ppt_w/2"/>
                                          </p:val>
                                        </p:tav>
                                      </p:tavLst>
                                    </p:anim>
                                    <p:anim calcmode="lin" valueType="num">
                                      <p:cBhvr additive="base">
                                        <p:cTn id="189" dur="2000"/>
                                        <p:tgtEl>
                                          <p:spTgt spid="15"/>
                                        </p:tgtEl>
                                        <p:attrNameLst>
                                          <p:attrName>ppt_y</p:attrName>
                                        </p:attrNameLst>
                                      </p:cBhvr>
                                      <p:tavLst>
                                        <p:tav tm="0">
                                          <p:val>
                                            <p:strVal val="ppt_y"/>
                                          </p:val>
                                        </p:tav>
                                        <p:tav tm="100000">
                                          <p:val>
                                            <p:strVal val="ppt_y"/>
                                          </p:val>
                                        </p:tav>
                                      </p:tavLst>
                                    </p:anim>
                                    <p:set>
                                      <p:cBhvr>
                                        <p:cTn id="190" dur="1" fill="hold">
                                          <p:stCondLst>
                                            <p:cond delay="1999"/>
                                          </p:stCondLst>
                                        </p:cTn>
                                        <p:tgtEl>
                                          <p:spTgt spid="15"/>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6"/>
                                        </p:tgtEl>
                                        <p:attrNameLst>
                                          <p:attrName>ppt_x</p:attrName>
                                        </p:attrNameLst>
                                      </p:cBhvr>
                                      <p:tavLst>
                                        <p:tav tm="0">
                                          <p:val>
                                            <p:strVal val="ppt_x"/>
                                          </p:val>
                                        </p:tav>
                                        <p:tav tm="100000">
                                          <p:val>
                                            <p:strVal val="1+ppt_w/2"/>
                                          </p:val>
                                        </p:tav>
                                      </p:tavLst>
                                    </p:anim>
                                    <p:anim calcmode="lin" valueType="num">
                                      <p:cBhvr additive="base">
                                        <p:cTn id="193" dur="2000"/>
                                        <p:tgtEl>
                                          <p:spTgt spid="16"/>
                                        </p:tgtEl>
                                        <p:attrNameLst>
                                          <p:attrName>ppt_y</p:attrName>
                                        </p:attrNameLst>
                                      </p:cBhvr>
                                      <p:tavLst>
                                        <p:tav tm="0">
                                          <p:val>
                                            <p:strVal val="ppt_y"/>
                                          </p:val>
                                        </p:tav>
                                        <p:tav tm="100000">
                                          <p:val>
                                            <p:strVal val="ppt_y"/>
                                          </p:val>
                                        </p:tav>
                                      </p:tavLst>
                                    </p:anim>
                                    <p:set>
                                      <p:cBhvr>
                                        <p:cTn id="194" dur="1" fill="hold">
                                          <p:stCondLst>
                                            <p:cond delay="1999"/>
                                          </p:stCondLst>
                                        </p:cTn>
                                        <p:tgtEl>
                                          <p:spTgt spid="16"/>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7"/>
                                        </p:tgtEl>
                                        <p:attrNameLst>
                                          <p:attrName>ppt_x</p:attrName>
                                        </p:attrNameLst>
                                      </p:cBhvr>
                                      <p:tavLst>
                                        <p:tav tm="0">
                                          <p:val>
                                            <p:strVal val="ppt_x"/>
                                          </p:val>
                                        </p:tav>
                                        <p:tav tm="100000">
                                          <p:val>
                                            <p:strVal val="0-ppt_w/2"/>
                                          </p:val>
                                        </p:tav>
                                      </p:tavLst>
                                    </p:anim>
                                    <p:anim calcmode="lin" valueType="num">
                                      <p:cBhvr additive="base">
                                        <p:cTn id="197" dur="2000"/>
                                        <p:tgtEl>
                                          <p:spTgt spid="17"/>
                                        </p:tgtEl>
                                        <p:attrNameLst>
                                          <p:attrName>ppt_y</p:attrName>
                                        </p:attrNameLst>
                                      </p:cBhvr>
                                      <p:tavLst>
                                        <p:tav tm="0">
                                          <p:val>
                                            <p:strVal val="ppt_y"/>
                                          </p:val>
                                        </p:tav>
                                        <p:tav tm="100000">
                                          <p:val>
                                            <p:strVal val="ppt_y"/>
                                          </p:val>
                                        </p:tav>
                                      </p:tavLst>
                                    </p:anim>
                                    <p:set>
                                      <p:cBhvr>
                                        <p:cTn id="198" dur="1" fill="hold">
                                          <p:stCondLst>
                                            <p:cond delay="1999"/>
                                          </p:stCondLst>
                                        </p:cTn>
                                        <p:tgtEl>
                                          <p:spTgt spid="17"/>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8"/>
                                        </p:tgtEl>
                                        <p:attrNameLst>
                                          <p:attrName>ppt_x</p:attrName>
                                        </p:attrNameLst>
                                      </p:cBhvr>
                                      <p:tavLst>
                                        <p:tav tm="0">
                                          <p:val>
                                            <p:strVal val="ppt_x"/>
                                          </p:val>
                                        </p:tav>
                                        <p:tav tm="100000">
                                          <p:val>
                                            <p:strVal val="1+ppt_w/2"/>
                                          </p:val>
                                        </p:tav>
                                      </p:tavLst>
                                    </p:anim>
                                    <p:anim calcmode="lin" valueType="num">
                                      <p:cBhvr additive="base">
                                        <p:cTn id="201" dur="2000"/>
                                        <p:tgtEl>
                                          <p:spTgt spid="18"/>
                                        </p:tgtEl>
                                        <p:attrNameLst>
                                          <p:attrName>ppt_y</p:attrName>
                                        </p:attrNameLst>
                                      </p:cBhvr>
                                      <p:tavLst>
                                        <p:tav tm="0">
                                          <p:val>
                                            <p:strVal val="ppt_y"/>
                                          </p:val>
                                        </p:tav>
                                        <p:tav tm="100000">
                                          <p:val>
                                            <p:strVal val="ppt_y"/>
                                          </p:val>
                                        </p:tav>
                                      </p:tavLst>
                                    </p:anim>
                                    <p:set>
                                      <p:cBhvr>
                                        <p:cTn id="202" dur="1" fill="hold">
                                          <p:stCondLst>
                                            <p:cond delay="1999"/>
                                          </p:stCondLst>
                                        </p:cTn>
                                        <p:tgtEl>
                                          <p:spTgt spid="18"/>
                                        </p:tgtEl>
                                        <p:attrNameLst>
                                          <p:attrName>style.visibility</p:attrName>
                                        </p:attrNameLst>
                                      </p:cBhvr>
                                      <p:to>
                                        <p:strVal val="hidden"/>
                                      </p:to>
                                    </p:set>
                                  </p:childTnLst>
                                </p:cTn>
                              </p:par>
                              <p:par>
                                <p:cTn id="203" presetID="16" presetClass="exit" presetSubtype="37" fill="hold" grpId="4" nodeType="withEffect">
                                  <p:stCondLst>
                                    <p:cond delay="0"/>
                                  </p:stCondLst>
                                  <p:childTnLst>
                                    <p:animEffect transition="out" filter="barn(outVertical)">
                                      <p:cBhvr>
                                        <p:cTn id="204" dur="2000"/>
                                        <p:tgtEl>
                                          <p:spTgt spid="4"/>
                                        </p:tgtEl>
                                      </p:cBhvr>
                                    </p:animEffect>
                                    <p:set>
                                      <p:cBhvr>
                                        <p:cTn id="205" dur="1" fill="hold">
                                          <p:stCondLst>
                                            <p:cond delay="1999"/>
                                          </p:stCondLst>
                                        </p:cTn>
                                        <p:tgtEl>
                                          <p:spTgt spid="4"/>
                                        </p:tgtEl>
                                        <p:attrNameLst>
                                          <p:attrName>style.visibility</p:attrName>
                                        </p:attrNameLst>
                                      </p:cBhvr>
                                      <p:to>
                                        <p:strVal val="hidden"/>
                                      </p:to>
                                    </p:set>
                                  </p:childTnLst>
                                </p:cTn>
                              </p:par>
                              <p:par>
                                <p:cTn id="206" presetID="16" presetClass="exit" presetSubtype="37" fill="hold" grpId="4" nodeType="withEffect">
                                  <p:stCondLst>
                                    <p:cond delay="0"/>
                                  </p:stCondLst>
                                  <p:childTnLst>
                                    <p:animEffect transition="out" filter="barn(outVertical)">
                                      <p:cBhvr>
                                        <p:cTn id="207" dur="2000"/>
                                        <p:tgtEl>
                                          <p:spTgt spid="5"/>
                                        </p:tgtEl>
                                      </p:cBhvr>
                                    </p:animEffect>
                                    <p:set>
                                      <p:cBhvr>
                                        <p:cTn id="208" dur="1" fill="hold">
                                          <p:stCondLst>
                                            <p:cond delay="1999"/>
                                          </p:stCondLst>
                                        </p:cTn>
                                        <p:tgtEl>
                                          <p:spTgt spid="5"/>
                                        </p:tgtEl>
                                        <p:attrNameLst>
                                          <p:attrName>style.visibility</p:attrName>
                                        </p:attrNameLst>
                                      </p:cBhvr>
                                      <p:to>
                                        <p:strVal val="hidden"/>
                                      </p:to>
                                    </p:set>
                                  </p:childTnLst>
                                </p:cTn>
                              </p:par>
                              <p:par>
                                <p:cTn id="209" presetID="16" presetClass="exit" presetSubtype="37" fill="hold" grpId="4" nodeType="withEffect">
                                  <p:stCondLst>
                                    <p:cond delay="0"/>
                                  </p:stCondLst>
                                  <p:childTnLst>
                                    <p:animEffect transition="out" filter="barn(outVertical)">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16" presetClass="exit" presetSubtype="37" fill="hold" grpId="4" nodeType="withEffect">
                                  <p:stCondLst>
                                    <p:cond delay="0"/>
                                  </p:stCondLst>
                                  <p:childTnLst>
                                    <p:animEffect transition="out" filter="barn(outVertical)">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16" presetClass="exit" presetSubtype="37" fill="hold" grpId="4" nodeType="withEffect">
                                  <p:stCondLst>
                                    <p:cond delay="0"/>
                                  </p:stCondLst>
                                  <p:childTnLst>
                                    <p:animEffect transition="out" filter="barn(outVertical)">
                                      <p:cBhvr>
                                        <p:cTn id="216" dur="2000"/>
                                        <p:tgtEl>
                                          <p:spTgt spid="8"/>
                                        </p:tgtEl>
                                      </p:cBhvr>
                                    </p:animEffect>
                                    <p:set>
                                      <p:cBhvr>
                                        <p:cTn id="217" dur="1" fill="hold">
                                          <p:stCondLst>
                                            <p:cond delay="1999"/>
                                          </p:stCondLst>
                                        </p:cTn>
                                        <p:tgtEl>
                                          <p:spTgt spid="8"/>
                                        </p:tgtEl>
                                        <p:attrNameLst>
                                          <p:attrName>style.visibility</p:attrName>
                                        </p:attrNameLst>
                                      </p:cBhvr>
                                      <p:to>
                                        <p:strVal val="hidden"/>
                                      </p:to>
                                    </p:set>
                                  </p:childTnLst>
                                </p:cTn>
                              </p:par>
                              <p:par>
                                <p:cTn id="218" presetID="16" presetClass="exit" presetSubtype="37" fill="hold" grpId="4" nodeType="withEffect">
                                  <p:stCondLst>
                                    <p:cond delay="0"/>
                                  </p:stCondLst>
                                  <p:childTnLst>
                                    <p:animEffect transition="out" filter="barn(outVertical)">
                                      <p:cBhvr>
                                        <p:cTn id="219" dur="2000"/>
                                        <p:tgtEl>
                                          <p:spTgt spid="9"/>
                                        </p:tgtEl>
                                      </p:cBhvr>
                                    </p:animEffect>
                                    <p:set>
                                      <p:cBhvr>
                                        <p:cTn id="220" dur="1" fill="hold">
                                          <p:stCondLst>
                                            <p:cond delay="1999"/>
                                          </p:stCondLst>
                                        </p:cTn>
                                        <p:tgtEl>
                                          <p:spTgt spid="9"/>
                                        </p:tgtEl>
                                        <p:attrNameLst>
                                          <p:attrName>style.visibility</p:attrName>
                                        </p:attrNameLst>
                                      </p:cBhvr>
                                      <p:to>
                                        <p:strVal val="hidden"/>
                                      </p:to>
                                    </p:set>
                                  </p:childTnLst>
                                </p:cTn>
                              </p:par>
                              <p:par>
                                <p:cTn id="221" presetID="16" presetClass="exit" presetSubtype="37" fill="hold" grpId="4" nodeType="withEffect">
                                  <p:stCondLst>
                                    <p:cond delay="0"/>
                                  </p:stCondLst>
                                  <p:childTnLst>
                                    <p:animEffect transition="out" filter="barn(outVertical)">
                                      <p:cBhvr>
                                        <p:cTn id="222" dur="2000"/>
                                        <p:tgtEl>
                                          <p:spTgt spid="10"/>
                                        </p:tgtEl>
                                      </p:cBhvr>
                                    </p:animEffect>
                                    <p:set>
                                      <p:cBhvr>
                                        <p:cTn id="223" dur="1" fill="hold">
                                          <p:stCondLst>
                                            <p:cond delay="1999"/>
                                          </p:stCondLst>
                                        </p:cTn>
                                        <p:tgtEl>
                                          <p:spTgt spid="10"/>
                                        </p:tgtEl>
                                        <p:attrNameLst>
                                          <p:attrName>style.visibility</p:attrName>
                                        </p:attrNameLst>
                                      </p:cBhvr>
                                      <p:to>
                                        <p:strVal val="hidden"/>
                                      </p:to>
                                    </p:set>
                                  </p:childTnLst>
                                </p:cTn>
                              </p:par>
                              <p:par>
                                <p:cTn id="224" presetID="16" presetClass="exit" presetSubtype="37" fill="hold" grpId="4" nodeType="withEffect">
                                  <p:stCondLst>
                                    <p:cond delay="0"/>
                                  </p:stCondLst>
                                  <p:childTnLst>
                                    <p:animEffect transition="out" filter="barn(outVertical)">
                                      <p:cBhvr>
                                        <p:cTn id="225" dur="2000"/>
                                        <p:tgtEl>
                                          <p:spTgt spid="11"/>
                                        </p:tgtEl>
                                      </p:cBhvr>
                                    </p:animEffect>
                                    <p:set>
                                      <p:cBhvr>
                                        <p:cTn id="226" dur="1" fill="hold">
                                          <p:stCondLst>
                                            <p:cond delay="1999"/>
                                          </p:stCondLst>
                                        </p:cTn>
                                        <p:tgtEl>
                                          <p:spTgt spid="11"/>
                                        </p:tgtEl>
                                        <p:attrNameLst>
                                          <p:attrName>style.visibility</p:attrName>
                                        </p:attrNameLst>
                                      </p:cBhvr>
                                      <p:to>
                                        <p:strVal val="hidden"/>
                                      </p:to>
                                    </p:set>
                                  </p:childTnLst>
                                </p:cTn>
                              </p:par>
                              <p:par>
                                <p:cTn id="227" presetID="16" presetClass="exit" presetSubtype="37" fill="hold" grpId="4" nodeType="withEffect">
                                  <p:stCondLst>
                                    <p:cond delay="0"/>
                                  </p:stCondLst>
                                  <p:childTnLst>
                                    <p:animEffect transition="out" filter="barn(outVertical)">
                                      <p:cBhvr>
                                        <p:cTn id="228" dur="2000"/>
                                        <p:tgtEl>
                                          <p:spTgt spid="12"/>
                                        </p:tgtEl>
                                      </p:cBhvr>
                                    </p:animEffect>
                                    <p:set>
                                      <p:cBhvr>
                                        <p:cTn id="229" dur="1" fill="hold">
                                          <p:stCondLst>
                                            <p:cond delay="1999"/>
                                          </p:stCondLst>
                                        </p:cTn>
                                        <p:tgtEl>
                                          <p:spTgt spid="12"/>
                                        </p:tgtEl>
                                        <p:attrNameLst>
                                          <p:attrName>style.visibility</p:attrName>
                                        </p:attrNameLst>
                                      </p:cBhvr>
                                      <p:to>
                                        <p:strVal val="hidden"/>
                                      </p:to>
                                    </p:set>
                                  </p:childTnLst>
                                </p:cTn>
                              </p:par>
                              <p:par>
                                <p:cTn id="230" presetID="16" presetClass="exit" presetSubtype="37" fill="hold" grpId="4" nodeType="withEffect">
                                  <p:stCondLst>
                                    <p:cond delay="0"/>
                                  </p:stCondLst>
                                  <p:childTnLst>
                                    <p:animEffect transition="out" filter="barn(outVertical)">
                                      <p:cBhvr>
                                        <p:cTn id="231" dur="2000"/>
                                        <p:tgtEl>
                                          <p:spTgt spid="13"/>
                                        </p:tgtEl>
                                      </p:cBhvr>
                                    </p:animEffect>
                                    <p:set>
                                      <p:cBhvr>
                                        <p:cTn id="232" dur="1" fill="hold">
                                          <p:stCondLst>
                                            <p:cond delay="1999"/>
                                          </p:stCondLst>
                                        </p:cTn>
                                        <p:tgtEl>
                                          <p:spTgt spid="13"/>
                                        </p:tgtEl>
                                        <p:attrNameLst>
                                          <p:attrName>style.visibility</p:attrName>
                                        </p:attrNameLst>
                                      </p:cBhvr>
                                      <p:to>
                                        <p:strVal val="hidden"/>
                                      </p:to>
                                    </p:set>
                                  </p:childTnLst>
                                </p:cTn>
                              </p:par>
                              <p:par>
                                <p:cTn id="233" presetID="16" presetClass="exit" presetSubtype="37" fill="hold" grpId="4" nodeType="withEffect">
                                  <p:stCondLst>
                                    <p:cond delay="0"/>
                                  </p:stCondLst>
                                  <p:childTnLst>
                                    <p:animEffect transition="out" filter="barn(outVertical)">
                                      <p:cBhvr>
                                        <p:cTn id="234" dur="2000"/>
                                        <p:tgtEl>
                                          <p:spTgt spid="14"/>
                                        </p:tgtEl>
                                      </p:cBhvr>
                                    </p:animEffect>
                                    <p:set>
                                      <p:cBhvr>
                                        <p:cTn id="235" dur="1" fill="hold">
                                          <p:stCondLst>
                                            <p:cond delay="1999"/>
                                          </p:stCondLst>
                                        </p:cTn>
                                        <p:tgtEl>
                                          <p:spTgt spid="14"/>
                                        </p:tgtEl>
                                        <p:attrNameLst>
                                          <p:attrName>style.visibility</p:attrName>
                                        </p:attrNameLst>
                                      </p:cBhvr>
                                      <p:to>
                                        <p:strVal val="hidden"/>
                                      </p:to>
                                    </p:set>
                                  </p:childTnLst>
                                </p:cTn>
                              </p:par>
                              <p:par>
                                <p:cTn id="236" presetID="16" presetClass="exit" presetSubtype="37" fill="hold" grpId="4" nodeType="withEffect">
                                  <p:stCondLst>
                                    <p:cond delay="0"/>
                                  </p:stCondLst>
                                  <p:childTnLst>
                                    <p:animEffect transition="out" filter="barn(outVertical)">
                                      <p:cBhvr>
                                        <p:cTn id="237" dur="2000"/>
                                        <p:tgtEl>
                                          <p:spTgt spid="15"/>
                                        </p:tgtEl>
                                      </p:cBhvr>
                                    </p:animEffect>
                                    <p:set>
                                      <p:cBhvr>
                                        <p:cTn id="238" dur="1" fill="hold">
                                          <p:stCondLst>
                                            <p:cond delay="1999"/>
                                          </p:stCondLst>
                                        </p:cTn>
                                        <p:tgtEl>
                                          <p:spTgt spid="15"/>
                                        </p:tgtEl>
                                        <p:attrNameLst>
                                          <p:attrName>style.visibility</p:attrName>
                                        </p:attrNameLst>
                                      </p:cBhvr>
                                      <p:to>
                                        <p:strVal val="hidden"/>
                                      </p:to>
                                    </p:set>
                                  </p:childTnLst>
                                </p:cTn>
                              </p:par>
                              <p:par>
                                <p:cTn id="239" presetID="16" presetClass="exit" presetSubtype="37" fill="hold" grpId="4" nodeType="withEffect">
                                  <p:stCondLst>
                                    <p:cond delay="0"/>
                                  </p:stCondLst>
                                  <p:childTnLst>
                                    <p:animEffect transition="out" filter="barn(outVertical)">
                                      <p:cBhvr>
                                        <p:cTn id="240" dur="2000"/>
                                        <p:tgtEl>
                                          <p:spTgt spid="16"/>
                                        </p:tgtEl>
                                      </p:cBhvr>
                                    </p:animEffect>
                                    <p:set>
                                      <p:cBhvr>
                                        <p:cTn id="241" dur="1" fill="hold">
                                          <p:stCondLst>
                                            <p:cond delay="1999"/>
                                          </p:stCondLst>
                                        </p:cTn>
                                        <p:tgtEl>
                                          <p:spTgt spid="16"/>
                                        </p:tgtEl>
                                        <p:attrNameLst>
                                          <p:attrName>style.visibility</p:attrName>
                                        </p:attrNameLst>
                                      </p:cBhvr>
                                      <p:to>
                                        <p:strVal val="hidden"/>
                                      </p:to>
                                    </p:set>
                                  </p:childTnLst>
                                </p:cTn>
                              </p:par>
                              <p:par>
                                <p:cTn id="242" presetID="16" presetClass="exit" presetSubtype="37" fill="hold" grpId="4" nodeType="withEffect">
                                  <p:stCondLst>
                                    <p:cond delay="0"/>
                                  </p:stCondLst>
                                  <p:childTnLst>
                                    <p:animEffect transition="out" filter="barn(outVertical)">
                                      <p:cBhvr>
                                        <p:cTn id="243" dur="2000"/>
                                        <p:tgtEl>
                                          <p:spTgt spid="17"/>
                                        </p:tgtEl>
                                      </p:cBhvr>
                                    </p:animEffect>
                                    <p:set>
                                      <p:cBhvr>
                                        <p:cTn id="244" dur="1" fill="hold">
                                          <p:stCondLst>
                                            <p:cond delay="1999"/>
                                          </p:stCondLst>
                                        </p:cTn>
                                        <p:tgtEl>
                                          <p:spTgt spid="17"/>
                                        </p:tgtEl>
                                        <p:attrNameLst>
                                          <p:attrName>style.visibility</p:attrName>
                                        </p:attrNameLst>
                                      </p:cBhvr>
                                      <p:to>
                                        <p:strVal val="hidden"/>
                                      </p:to>
                                    </p:set>
                                  </p:childTnLst>
                                </p:cTn>
                              </p:par>
                              <p:par>
                                <p:cTn id="245" presetID="16" presetClass="exit" presetSubtype="37" fill="hold" grpId="4" nodeType="withEffect">
                                  <p:stCondLst>
                                    <p:cond delay="0"/>
                                  </p:stCondLst>
                                  <p:childTnLst>
                                    <p:animEffect transition="out" filter="barn(outVertical)">
                                      <p:cBhvr>
                                        <p:cTn id="246" dur="2000"/>
                                        <p:tgtEl>
                                          <p:spTgt spid="18"/>
                                        </p:tgtEl>
                                      </p:cBhvr>
                                    </p:animEffect>
                                    <p:set>
                                      <p:cBhvr>
                                        <p:cTn id="247" dur="1" fill="hold">
                                          <p:stCondLst>
                                            <p:cond delay="1999"/>
                                          </p:stCondLst>
                                        </p:cTn>
                                        <p:tgtEl>
                                          <p:spTgt spid="18"/>
                                        </p:tgtEl>
                                        <p:attrNameLst>
                                          <p:attrName>style.visibility</p:attrName>
                                        </p:attrNameLst>
                                      </p:cBhvr>
                                      <p:to>
                                        <p:strVal val="hidden"/>
                                      </p:to>
                                    </p:set>
                                  </p:childTnLst>
                                </p:cTn>
                              </p:par>
                              <p:par>
                                <p:cTn id="248" presetID="17" presetClass="entr" presetSubtype="10" fill="hold" nodeType="withEffect">
                                  <p:stCondLst>
                                    <p:cond delay="0"/>
                                  </p:stCondLst>
                                  <p:childTnLst>
                                    <p:set>
                                      <p:cBhvr>
                                        <p:cTn id="249" dur="1" fill="hold">
                                          <p:stCondLst>
                                            <p:cond delay="0"/>
                                          </p:stCondLst>
                                        </p:cTn>
                                        <p:tgtEl>
                                          <p:spTgt spid="3"/>
                                        </p:tgtEl>
                                        <p:attrNameLst>
                                          <p:attrName>style.visibility</p:attrName>
                                        </p:attrNameLst>
                                      </p:cBhvr>
                                      <p:to>
                                        <p:strVal val="visible"/>
                                      </p:to>
                                    </p:set>
                                    <p:anim calcmode="lin" valueType="num">
                                      <p:cBhvr>
                                        <p:cTn id="250" dur="2000" fill="hold"/>
                                        <p:tgtEl>
                                          <p:spTgt spid="3"/>
                                        </p:tgtEl>
                                        <p:attrNameLst>
                                          <p:attrName>ppt_w</p:attrName>
                                        </p:attrNameLst>
                                      </p:cBhvr>
                                      <p:tavLst>
                                        <p:tav tm="0">
                                          <p:val>
                                            <p:fltVal val="0"/>
                                          </p:val>
                                        </p:tav>
                                        <p:tav tm="100000">
                                          <p:val>
                                            <p:strVal val="#ppt_w"/>
                                          </p:val>
                                        </p:tav>
                                      </p:tavLst>
                                    </p:anim>
                                    <p:anim calcmode="lin" valueType="num">
                                      <p:cBhvr>
                                        <p:cTn id="251" dur="2000" fill="hold"/>
                                        <p:tgtEl>
                                          <p:spTgt spid="3"/>
                                        </p:tgtEl>
                                        <p:attrNameLst>
                                          <p:attrName>ppt_h</p:attrName>
                                        </p:attrNameLst>
                                      </p:cBhvr>
                                      <p:tavLst>
                                        <p:tav tm="0">
                                          <p:val>
                                            <p:strVal val="#ppt_h"/>
                                          </p:val>
                                        </p:tav>
                                        <p:tav tm="100000">
                                          <p:val>
                                            <p:strVal val="#ppt_h"/>
                                          </p:val>
                                        </p:tav>
                                      </p:tavLst>
                                    </p:anim>
                                  </p:childTnLst>
                                </p:cTn>
                              </p:par>
                              <p:par>
                                <p:cTn id="252" presetID="16" presetClass="entr" presetSubtype="37" fill="hold" nodeType="withEffect">
                                  <p:stCondLst>
                                    <p:cond delay="0"/>
                                  </p:stCondLst>
                                  <p:childTnLst>
                                    <p:set>
                                      <p:cBhvr>
                                        <p:cTn id="253" dur="1" fill="hold">
                                          <p:stCondLst>
                                            <p:cond delay="0"/>
                                          </p:stCondLst>
                                        </p:cTn>
                                        <p:tgtEl>
                                          <p:spTgt spid="3"/>
                                        </p:tgtEl>
                                        <p:attrNameLst>
                                          <p:attrName>style.visibility</p:attrName>
                                        </p:attrNameLst>
                                      </p:cBhvr>
                                      <p:to>
                                        <p:strVal val="visible"/>
                                      </p:to>
                                    </p:set>
                                    <p:animEffect transition="in" filter="barn(outVertical)">
                                      <p:cBhvr>
                                        <p:cTn id="25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zoom.png"/>
          <p:cNvPicPr>
            <a:picLocks noChangeAspect="1"/>
          </p:cNvPicPr>
          <p:nvPr/>
        </p:nvPicPr>
        <p:blipFill>
          <a:blip r:embed="rId2"/>
          <a:stretch>
            <a:fillRect/>
          </a:stretch>
        </p:blipFill>
        <p:spPr>
          <a:xfrm>
            <a:off x="1116" y="0"/>
            <a:ext cx="9141767" cy="5143500"/>
          </a:xfrm>
          <a:prstGeom prst="rect">
            <a:avLst/>
          </a:prstGeom>
        </p:spPr>
      </p:pic>
      <p:pic>
        <p:nvPicPr>
          <p:cNvPr id="7" name="6 Imagen" descr="8336-illustration-of-a-blank-green-frame-border-pv.png"/>
          <p:cNvPicPr>
            <a:picLocks noChangeAspect="1"/>
          </p:cNvPicPr>
          <p:nvPr/>
        </p:nvPicPr>
        <p:blipFill>
          <a:blip r:embed="rId3"/>
          <a:stretch>
            <a:fillRect/>
          </a:stretch>
        </p:blipFill>
        <p:spPr>
          <a:xfrm>
            <a:off x="785786" y="0"/>
            <a:ext cx="7554515" cy="5143500"/>
          </a:xfrm>
          <a:prstGeom prst="rect">
            <a:avLst/>
          </a:prstGeom>
        </p:spPr>
      </p:pic>
      <p:sp>
        <p:nvSpPr>
          <p:cNvPr id="8" name="7 Rectángulo"/>
          <p:cNvSpPr/>
          <p:nvPr/>
        </p:nvSpPr>
        <p:spPr>
          <a:xfrm flipH="1">
            <a:off x="0"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flipH="1">
            <a:off x="8643966" y="0"/>
            <a:ext cx="500034" cy="5143500"/>
          </a:xfrm>
          <a:prstGeom prst="rect">
            <a:avLst/>
          </a:prstGeom>
          <a:blipFill dpi="0" rotWithShape="1">
            <a:blip r:embed="rId4">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1785919" y="857238"/>
            <a:ext cx="5572163" cy="3416320"/>
          </a:xfrm>
          <a:prstGeom prst="rect">
            <a:avLst/>
          </a:prstGeom>
          <a:noFill/>
        </p:spPr>
        <p:txBody>
          <a:bodyPr wrap="square" rtlCol="0">
            <a:spAutoFit/>
          </a:bodyPr>
          <a:lstStyle/>
          <a:p>
            <a:pPr algn="ctr"/>
            <a:r>
              <a:rPr lang="es-PE" b="1" dirty="0" err="1" smtClean="0"/>
              <a:t>Giethoorn</a:t>
            </a:r>
            <a:r>
              <a:rPr lang="es-PE" b="1" dirty="0" smtClean="0"/>
              <a:t> cuenta con algunos monumentos históricos de interés nacional</a:t>
            </a:r>
            <a:r>
              <a:rPr lang="es-PE" dirty="0" smtClean="0"/>
              <a:t>, entre los que destacan iglesias, antiguas granjas convertidas en viviendas o un molino de viento que data de 1837. Si viajas en verano a conocer la villa, podrás disfrutar de las fiestas, navegación en góndola, mercadillos populares...</a:t>
            </a:r>
          </a:p>
          <a:p>
            <a:pPr algn="ctr"/>
            <a:r>
              <a:rPr lang="es-PE" b="1" dirty="0" smtClean="0"/>
              <a:t>El Parque Nacional de </a:t>
            </a:r>
            <a:r>
              <a:rPr lang="es-PE" b="1" dirty="0" err="1" smtClean="0"/>
              <a:t>Weerribben-Wieden</a:t>
            </a:r>
            <a:r>
              <a:rPr lang="es-PE" dirty="0" smtClean="0"/>
              <a:t> ocupa cerca de 6.000 hectáreas de lagunas, cañaverales, pantanos, prados húmedos... constituyéndose en un área natural de gran valor. La oferta para realizar deportes acuáticos también se ha desarrollado en los últimos tiempos.</a:t>
            </a:r>
          </a:p>
          <a:p>
            <a:pPr algn="ctr"/>
            <a:endParaRPr lang="es-PE" dirty="0"/>
          </a:p>
        </p:txBody>
      </p:sp>
      <p:sp>
        <p:nvSpPr>
          <p:cNvPr id="10" name="9 Rectángulo"/>
          <p:cNvSpPr/>
          <p:nvPr/>
        </p:nvSpPr>
        <p:spPr>
          <a:xfrm>
            <a:off x="-357254" y="-285788"/>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loembollenroute_and_Giethoorn_0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179241"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2000"/>
                                        <p:tgtEl>
                                          <p:spTgt spid="6"/>
                                        </p:tgtEl>
                                        <p:attrNameLst>
                                          <p:attrName>ppt_x</p:attrName>
                                        </p:attrNameLst>
                                      </p:cBhvr>
                                      <p:tavLst>
                                        <p:tav tm="0">
                                          <p:val>
                                            <p:strVal val="ppt_x"/>
                                          </p:val>
                                        </p:tav>
                                        <p:tav tm="100000">
                                          <p:val>
                                            <p:strVal val="ppt_x-ppt_w/2"/>
                                          </p:val>
                                        </p:tav>
                                      </p:tavLst>
                                    </p:anim>
                                    <p:anim calcmode="lin" valueType="num">
                                      <p:cBhvr>
                                        <p:cTn id="21" dur="2000"/>
                                        <p:tgtEl>
                                          <p:spTgt spid="6"/>
                                        </p:tgtEl>
                                        <p:attrNameLst>
                                          <p:attrName>ppt_y</p:attrName>
                                        </p:attrNameLst>
                                      </p:cBhvr>
                                      <p:tavLst>
                                        <p:tav tm="0">
                                          <p:val>
                                            <p:strVal val="ppt_y"/>
                                          </p:val>
                                        </p:tav>
                                        <p:tav tm="100000">
                                          <p:val>
                                            <p:strVal val="ppt_y"/>
                                          </p:val>
                                        </p:tav>
                                      </p:tavLst>
                                    </p:anim>
                                    <p:anim calcmode="lin" valueType="num">
                                      <p:cBhvr>
                                        <p:cTn id="22" dur="2000"/>
                                        <p:tgtEl>
                                          <p:spTgt spid="6"/>
                                        </p:tgtEl>
                                        <p:attrNameLst>
                                          <p:attrName>ppt_w</p:attrName>
                                        </p:attrNameLst>
                                      </p:cBhvr>
                                      <p:tavLst>
                                        <p:tav tm="0">
                                          <p:val>
                                            <p:strVal val="ppt_w"/>
                                          </p:val>
                                        </p:tav>
                                        <p:tav tm="100000">
                                          <p:val>
                                            <p:fltVal val="0"/>
                                          </p:val>
                                        </p:tav>
                                      </p:tavLst>
                                    </p:anim>
                                    <p:anim calcmode="lin" valueType="num">
                                      <p:cBhvr>
                                        <p:cTn id="23" dur="2000"/>
                                        <p:tgtEl>
                                          <p:spTgt spid="6"/>
                                        </p:tgtEl>
                                        <p:attrNameLst>
                                          <p:attrName>ppt_h</p:attrName>
                                        </p:attrNameLst>
                                      </p:cBhvr>
                                      <p:tavLst>
                                        <p:tav tm="0">
                                          <p:val>
                                            <p:strVal val="ppt_h"/>
                                          </p:val>
                                        </p:tav>
                                        <p:tav tm="100000">
                                          <p:val>
                                            <p:strVal val="ppt_h"/>
                                          </p:val>
                                        </p:tav>
                                      </p:tavLst>
                                    </p:anim>
                                    <p:set>
                                      <p:cBhvr>
                                        <p:cTn id="24" dur="1" fill="hold">
                                          <p:stCondLst>
                                            <p:cond delay="1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2000"/>
                                        <p:tgtEl>
                                          <p:spTgt spid="7"/>
                                        </p:tgtEl>
                                        <p:attrNameLst>
                                          <p:attrName>ppt_x</p:attrName>
                                        </p:attrNameLst>
                                      </p:cBhvr>
                                      <p:tavLst>
                                        <p:tav tm="0">
                                          <p:val>
                                            <p:strVal val="ppt_x"/>
                                          </p:val>
                                        </p:tav>
                                        <p:tav tm="100000">
                                          <p:val>
                                            <p:strVal val="ppt_x+ppt_w/2"/>
                                          </p:val>
                                        </p:tav>
                                      </p:tavLst>
                                    </p:anim>
                                    <p:anim calcmode="lin" valueType="num">
                                      <p:cBhvr>
                                        <p:cTn id="27" dur="2000"/>
                                        <p:tgtEl>
                                          <p:spTgt spid="7"/>
                                        </p:tgtEl>
                                        <p:attrNameLst>
                                          <p:attrName>ppt_y</p:attrName>
                                        </p:attrNameLst>
                                      </p:cBhvr>
                                      <p:tavLst>
                                        <p:tav tm="0">
                                          <p:val>
                                            <p:strVal val="ppt_y"/>
                                          </p:val>
                                        </p:tav>
                                        <p:tav tm="100000">
                                          <p:val>
                                            <p:strVal val="ppt_y"/>
                                          </p:val>
                                        </p:tav>
                                      </p:tavLst>
                                    </p:anim>
                                    <p:anim calcmode="lin" valueType="num">
                                      <p:cBhvr>
                                        <p:cTn id="28" dur="2000"/>
                                        <p:tgtEl>
                                          <p:spTgt spid="7"/>
                                        </p:tgtEl>
                                        <p:attrNameLst>
                                          <p:attrName>ppt_w</p:attrName>
                                        </p:attrNameLst>
                                      </p:cBhvr>
                                      <p:tavLst>
                                        <p:tav tm="0">
                                          <p:val>
                                            <p:strVal val="ppt_w"/>
                                          </p:val>
                                        </p:tav>
                                        <p:tav tm="100000">
                                          <p:val>
                                            <p:fltVal val="0"/>
                                          </p:val>
                                        </p:tav>
                                      </p:tavLst>
                                    </p:anim>
                                    <p:anim calcmode="lin" valueType="num">
                                      <p:cBhvr>
                                        <p:cTn id="29" dur="2000"/>
                                        <p:tgtEl>
                                          <p:spTgt spid="7"/>
                                        </p:tgtEl>
                                        <p:attrNameLst>
                                          <p:attrName>ppt_h</p:attrName>
                                        </p:attrNameLst>
                                      </p:cBhvr>
                                      <p:tavLst>
                                        <p:tav tm="0">
                                          <p:val>
                                            <p:strVal val="ppt_h"/>
                                          </p:val>
                                        </p:tav>
                                        <p:tav tm="100000">
                                          <p:val>
                                            <p:strVal val="ppt_h"/>
                                          </p:val>
                                        </p:tav>
                                      </p:tavLst>
                                    </p:anim>
                                    <p:set>
                                      <p:cBhvr>
                                        <p:cTn id="30" dur="1" fill="hold">
                                          <p:stCondLst>
                                            <p:cond delay="1999"/>
                                          </p:stCondLst>
                                        </p:cTn>
                                        <p:tgtEl>
                                          <p:spTgt spid="7"/>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2000"/>
                                        <p:tgtEl>
                                          <p:spTgt spid="8"/>
                                        </p:tgtEl>
                                        <p:attrNameLst>
                                          <p:attrName>ppt_x</p:attrName>
                                        </p:attrNameLst>
                                      </p:cBhvr>
                                      <p:tavLst>
                                        <p:tav tm="0">
                                          <p:val>
                                            <p:strVal val="ppt_x"/>
                                          </p:val>
                                        </p:tav>
                                        <p:tav tm="100000">
                                          <p:val>
                                            <p:strVal val="ppt_x+ppt_w/2"/>
                                          </p:val>
                                        </p:tav>
                                      </p:tavLst>
                                    </p:anim>
                                    <p:anim calcmode="lin" valueType="num">
                                      <p:cBhvr>
                                        <p:cTn id="33" dur="2000"/>
                                        <p:tgtEl>
                                          <p:spTgt spid="8"/>
                                        </p:tgtEl>
                                        <p:attrNameLst>
                                          <p:attrName>ppt_y</p:attrName>
                                        </p:attrNameLst>
                                      </p:cBhvr>
                                      <p:tavLst>
                                        <p:tav tm="0">
                                          <p:val>
                                            <p:strVal val="ppt_y"/>
                                          </p:val>
                                        </p:tav>
                                        <p:tav tm="100000">
                                          <p:val>
                                            <p:strVal val="ppt_y"/>
                                          </p:val>
                                        </p:tav>
                                      </p:tavLst>
                                    </p:anim>
                                    <p:anim calcmode="lin" valueType="num">
                                      <p:cBhvr>
                                        <p:cTn id="34" dur="2000"/>
                                        <p:tgtEl>
                                          <p:spTgt spid="8"/>
                                        </p:tgtEl>
                                        <p:attrNameLst>
                                          <p:attrName>ppt_w</p:attrName>
                                        </p:attrNameLst>
                                      </p:cBhvr>
                                      <p:tavLst>
                                        <p:tav tm="0">
                                          <p:val>
                                            <p:strVal val="ppt_w"/>
                                          </p:val>
                                        </p:tav>
                                        <p:tav tm="100000">
                                          <p:val>
                                            <p:fltVal val="0"/>
                                          </p:val>
                                        </p:tav>
                                      </p:tavLst>
                                    </p:anim>
                                    <p:anim calcmode="lin" valueType="num">
                                      <p:cBhvr>
                                        <p:cTn id="35" dur="2000"/>
                                        <p:tgtEl>
                                          <p:spTgt spid="8"/>
                                        </p:tgtEl>
                                        <p:attrNameLst>
                                          <p:attrName>ppt_h</p:attrName>
                                        </p:attrNameLst>
                                      </p:cBhvr>
                                      <p:tavLst>
                                        <p:tav tm="0">
                                          <p:val>
                                            <p:strVal val="ppt_h"/>
                                          </p:val>
                                        </p:tav>
                                        <p:tav tm="100000">
                                          <p:val>
                                            <p:strVal val="ppt_h"/>
                                          </p:val>
                                        </p:tav>
                                      </p:tavLst>
                                    </p:anim>
                                    <p:set>
                                      <p:cBhvr>
                                        <p:cTn id="36" dur="1" fill="hold">
                                          <p:stCondLst>
                                            <p:cond delay="1999"/>
                                          </p:stCondLst>
                                        </p:cTn>
                                        <p:tgtEl>
                                          <p:spTgt spid="8"/>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2000"/>
                                        <p:tgtEl>
                                          <p:spTgt spid="9"/>
                                        </p:tgtEl>
                                        <p:attrNameLst>
                                          <p:attrName>ppt_x</p:attrName>
                                        </p:attrNameLst>
                                      </p:cBhvr>
                                      <p:tavLst>
                                        <p:tav tm="0">
                                          <p:val>
                                            <p:strVal val="ppt_x"/>
                                          </p:val>
                                        </p:tav>
                                        <p:tav tm="100000">
                                          <p:val>
                                            <p:strVal val="ppt_x-ppt_w/2"/>
                                          </p:val>
                                        </p:tav>
                                      </p:tavLst>
                                    </p:anim>
                                    <p:anim calcmode="lin" valueType="num">
                                      <p:cBhvr>
                                        <p:cTn id="39" dur="2000"/>
                                        <p:tgtEl>
                                          <p:spTgt spid="9"/>
                                        </p:tgtEl>
                                        <p:attrNameLst>
                                          <p:attrName>ppt_y</p:attrName>
                                        </p:attrNameLst>
                                      </p:cBhvr>
                                      <p:tavLst>
                                        <p:tav tm="0">
                                          <p:val>
                                            <p:strVal val="ppt_y"/>
                                          </p:val>
                                        </p:tav>
                                        <p:tav tm="100000">
                                          <p:val>
                                            <p:strVal val="ppt_y"/>
                                          </p:val>
                                        </p:tav>
                                      </p:tavLst>
                                    </p:anim>
                                    <p:anim calcmode="lin" valueType="num">
                                      <p:cBhvr>
                                        <p:cTn id="40" dur="2000"/>
                                        <p:tgtEl>
                                          <p:spTgt spid="9"/>
                                        </p:tgtEl>
                                        <p:attrNameLst>
                                          <p:attrName>ppt_w</p:attrName>
                                        </p:attrNameLst>
                                      </p:cBhvr>
                                      <p:tavLst>
                                        <p:tav tm="0">
                                          <p:val>
                                            <p:strVal val="ppt_w"/>
                                          </p:val>
                                        </p:tav>
                                        <p:tav tm="100000">
                                          <p:val>
                                            <p:fltVal val="0"/>
                                          </p:val>
                                        </p:tav>
                                      </p:tavLst>
                                    </p:anim>
                                    <p:anim calcmode="lin" valueType="num">
                                      <p:cBhvr>
                                        <p:cTn id="41" dur="2000"/>
                                        <p:tgtEl>
                                          <p:spTgt spid="9"/>
                                        </p:tgtEl>
                                        <p:attrNameLst>
                                          <p:attrName>ppt_h</p:attrName>
                                        </p:attrNameLst>
                                      </p:cBhvr>
                                      <p:tavLst>
                                        <p:tav tm="0">
                                          <p:val>
                                            <p:strVal val="ppt_h"/>
                                          </p:val>
                                        </p:tav>
                                        <p:tav tm="100000">
                                          <p:val>
                                            <p:strVal val="ppt_h"/>
                                          </p:val>
                                        </p:tav>
                                      </p:tavLst>
                                    </p:anim>
                                    <p:set>
                                      <p:cBhvr>
                                        <p:cTn id="42" dur="1" fill="hold">
                                          <p:stCondLst>
                                            <p:cond delay="1999"/>
                                          </p:stCondLst>
                                        </p:cTn>
                                        <p:tgtEl>
                                          <p:spTgt spid="9"/>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2000"/>
                                        <p:tgtEl>
                                          <p:spTgt spid="9"/>
                                        </p:tgtEl>
                                      </p:cBhvr>
                                    </p:animEffect>
                                    <p:set>
                                      <p:cBhvr>
                                        <p:cTn id="51" dur="1" fill="hold">
                                          <p:stCondLst>
                                            <p:cond delay="1999"/>
                                          </p:stCondLst>
                                        </p:cTn>
                                        <p:tgtEl>
                                          <p:spTgt spid="9"/>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2000"/>
                                        <p:tgtEl>
                                          <p:spTgt spid="8"/>
                                        </p:tgtEl>
                                      </p:cBhvr>
                                    </p:animEffect>
                                    <p:set>
                                      <p:cBhvr>
                                        <p:cTn id="60" dur="1" fill="hold">
                                          <p:stCondLst>
                                            <p:cond delay="1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8184074313_0047861606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4572000" cy="2571750"/>
          </a:xfrm>
          <a:prstGeom prst="rect">
            <a:avLst/>
          </a:prstGeom>
          <a:gradFill flip="none" rotWithShape="1">
            <a:gsLst>
              <a:gs pos="65000">
                <a:srgbClr val="660066">
                  <a:alpha val="0"/>
                </a:srgbClr>
              </a:gs>
              <a:gs pos="50000">
                <a:srgbClr val="DDDDDD">
                  <a:shade val="67500"/>
                  <a:satMod val="115000"/>
                </a:srgbClr>
              </a:gs>
              <a:gs pos="100000">
                <a:srgbClr val="DDDDD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72000" y="2571750"/>
            <a:ext cx="4572000" cy="2571750"/>
          </a:xfrm>
          <a:prstGeom prst="rect">
            <a:avLst/>
          </a:prstGeom>
          <a:gradFill flip="none" rotWithShape="1">
            <a:gsLst>
              <a:gs pos="65000">
                <a:srgbClr val="660066">
                  <a:alpha val="0"/>
                </a:srgbClr>
              </a:gs>
              <a:gs pos="50000">
                <a:srgbClr val="DDDDDD">
                  <a:shade val="67500"/>
                  <a:satMod val="115000"/>
                </a:srgbClr>
              </a:gs>
              <a:gs pos="100000">
                <a:srgbClr val="DDDDDD">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2571750"/>
            <a:ext cx="4572000" cy="2571750"/>
          </a:xfrm>
          <a:prstGeom prst="rect">
            <a:avLst/>
          </a:prstGeom>
          <a:gradFill flip="none" rotWithShape="1">
            <a:gsLst>
              <a:gs pos="65000">
                <a:schemeClr val="bg1">
                  <a:alpha val="0"/>
                </a:schemeClr>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4572000" y="0"/>
            <a:ext cx="4572000" cy="2571750"/>
          </a:xfrm>
          <a:prstGeom prst="rect">
            <a:avLst/>
          </a:prstGeom>
          <a:gradFill flip="none" rotWithShape="1">
            <a:gsLst>
              <a:gs pos="65000">
                <a:schemeClr val="bg1">
                  <a:alpha val="0"/>
                </a:schemeClr>
              </a:gs>
              <a:gs pos="50000">
                <a:srgbClr val="C00000">
                  <a:shade val="67500"/>
                  <a:satMod val="115000"/>
                </a:srgbClr>
              </a:gs>
              <a:gs pos="100000">
                <a:srgbClr val="C000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Left)">
                                      <p:cBhvr>
                                        <p:cTn id="9" dur="2000"/>
                                        <p:tgtEl>
                                          <p:spTgt spid="4"/>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2000"/>
                                        <p:tgtEl>
                                          <p:spTgt spid="6"/>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Right)">
                                      <p:cBhvr>
                                        <p:cTn id="15" dur="2000"/>
                                        <p:tgtEl>
                                          <p:spTgt spid="5"/>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Right)">
                                      <p:cBhvr>
                                        <p:cTn id="18" dur="2000"/>
                                        <p:tgtEl>
                                          <p:spTgt spid="7"/>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strVal val="2/3*#ppt_w"/>
                                          </p:val>
                                        </p:tav>
                                        <p:tav tm="100000">
                                          <p:val>
                                            <p:strVal val="#ppt_w"/>
                                          </p:val>
                                        </p:tav>
                                      </p:tavLst>
                                    </p:anim>
                                    <p:anim calcmode="lin" valueType="num">
                                      <p:cBhvr>
                                        <p:cTn id="26" dur="2000" fill="hold"/>
                                        <p:tgtEl>
                                          <p:spTgt spid="6"/>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strVal val="2/3*#ppt_w"/>
                                          </p:val>
                                        </p:tav>
                                        <p:tav tm="100000">
                                          <p:val>
                                            <p:strVal val="#ppt_w"/>
                                          </p:val>
                                        </p:tav>
                                      </p:tavLst>
                                    </p:anim>
                                    <p:anim calcmode="lin" valueType="num">
                                      <p:cBhvr>
                                        <p:cTn id="30" dur="2000" fill="hold"/>
                                        <p:tgtEl>
                                          <p:spTgt spid="5"/>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strVal val="2/3*#ppt_w"/>
                                          </p:val>
                                        </p:tav>
                                        <p:tav tm="100000">
                                          <p:val>
                                            <p:strVal val="#ppt_w"/>
                                          </p:val>
                                        </p:tav>
                                      </p:tavLst>
                                    </p:anim>
                                    <p:anim calcmode="lin" valueType="num">
                                      <p:cBhvr>
                                        <p:cTn id="34" dur="2000" fill="hold"/>
                                        <p:tgtEl>
                                          <p:spTgt spid="7"/>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4"/>
                                        </p:tgtEl>
                                      </p:cBhvr>
                                    </p:animEffect>
                                    <p:set>
                                      <p:cBhvr>
                                        <p:cTn id="38" dur="1" fill="hold">
                                          <p:stCondLst>
                                            <p:cond delay="1999"/>
                                          </p:stCondLst>
                                        </p:cTn>
                                        <p:tgtEl>
                                          <p:spTgt spid="4"/>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5"/>
                                        </p:tgtEl>
                                      </p:cBhvr>
                                    </p:animEffect>
                                    <p:set>
                                      <p:cBhvr>
                                        <p:cTn id="44" dur="1" fill="hold">
                                          <p:stCondLst>
                                            <p:cond delay="1999"/>
                                          </p:stCondLst>
                                        </p:cTn>
                                        <p:tgtEl>
                                          <p:spTgt spid="5"/>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7"/>
                                        </p:tgtEl>
                                      </p:cBhvr>
                                    </p:animEffect>
                                    <p:set>
                                      <p:cBhvr>
                                        <p:cTn id="47" dur="1" fill="hold">
                                          <p:stCondLst>
                                            <p:cond delay="1999"/>
                                          </p:stCondLst>
                                        </p:cTn>
                                        <p:tgtEl>
                                          <p:spTgt spid="7"/>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02bd3ffc16ab7edc1bc5cf3a5b4dd1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00232" y="1000114"/>
            <a:ext cx="2571768" cy="3107553"/>
          </a:xfrm>
          <a:prstGeom prst="curvedRightArrow">
            <a:avLst>
              <a:gd name="adj1" fmla="val 46605"/>
              <a:gd name="adj2" fmla="val 41061"/>
              <a:gd name="adj3" fmla="val 1053"/>
            </a:avLst>
          </a:prstGeom>
          <a:gradFill flip="none" rotWithShape="1">
            <a:gsLst>
              <a:gs pos="48000">
                <a:srgbClr val="92D050"/>
              </a:gs>
              <a:gs pos="50000">
                <a:schemeClr val="tx1">
                  <a:lumMod val="75000"/>
                  <a:lumOff val="25000"/>
                  <a:shade val="67500"/>
                  <a:satMod val="115000"/>
                </a:schemeClr>
              </a:gs>
              <a:gs pos="100000">
                <a:schemeClr val="tx1">
                  <a:lumMod val="75000"/>
                  <a:lumOff val="2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00562" y="1000114"/>
            <a:ext cx="2571768" cy="3107553"/>
          </a:xfrm>
          <a:prstGeom prst="curvedRightArrow">
            <a:avLst>
              <a:gd name="adj1" fmla="val 46605"/>
              <a:gd name="adj2" fmla="val 41061"/>
              <a:gd name="adj3" fmla="val 1053"/>
            </a:avLst>
          </a:prstGeom>
          <a:gradFill flip="none" rotWithShape="1">
            <a:gsLst>
              <a:gs pos="48000">
                <a:srgbClr val="92D050"/>
              </a:gs>
              <a:gs pos="50000">
                <a:schemeClr val="tx1">
                  <a:lumMod val="75000"/>
                  <a:lumOff val="25000"/>
                  <a:shade val="67500"/>
                  <a:satMod val="115000"/>
                </a:schemeClr>
              </a:gs>
              <a:gs pos="100000">
                <a:schemeClr val="tx1">
                  <a:lumMod val="75000"/>
                  <a:lumOff val="2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B451"/>
            </a:gs>
            <a:gs pos="50000">
              <a:srgbClr val="3333FF">
                <a:shade val="67500"/>
                <a:satMod val="115000"/>
              </a:srgbClr>
            </a:gs>
            <a:gs pos="100000">
              <a:srgbClr val="3333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Amazing-Giethoor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0" y="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0" y="257175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4572000" y="257175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ombo"/>
          <p:cNvSpPr/>
          <p:nvPr/>
        </p:nvSpPr>
        <p:spPr>
          <a:xfrm>
            <a:off x="2285984" y="1285866"/>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8"/>
                                        </p:tgtEl>
                                        <p:attrNameLst>
                                          <p:attrName>ppt_x</p:attrName>
                                        </p:attrNameLst>
                                      </p:cBhvr>
                                      <p:tavLst>
                                        <p:tav tm="0">
                                          <p:val>
                                            <p:strVal val="ppt_x"/>
                                          </p:val>
                                        </p:tav>
                                        <p:tav tm="100000">
                                          <p:val>
                                            <p:strVal val="0-ppt_w/2"/>
                                          </p:val>
                                        </p:tav>
                                      </p:tavLst>
                                    </p:anim>
                                    <p:anim calcmode="lin" valueType="num">
                                      <p:cBhvr additive="base">
                                        <p:cTn id="34" dur="2000"/>
                                        <p:tgtEl>
                                          <p:spTgt spid="8"/>
                                        </p:tgtEl>
                                        <p:attrNameLst>
                                          <p:attrName>ppt_y</p:attrName>
                                        </p:attrNameLst>
                                      </p:cBhvr>
                                      <p:tavLst>
                                        <p:tav tm="0">
                                          <p:val>
                                            <p:strVal val="ppt_y"/>
                                          </p:val>
                                        </p:tav>
                                        <p:tav tm="100000">
                                          <p:val>
                                            <p:strVal val="0-ppt_h/2"/>
                                          </p:val>
                                        </p:tav>
                                      </p:tavLst>
                                    </p:anim>
                                    <p:set>
                                      <p:cBhvr>
                                        <p:cTn id="35" dur="1" fill="hold">
                                          <p:stCondLst>
                                            <p:cond delay="1999"/>
                                          </p:stCondLst>
                                        </p:cTn>
                                        <p:tgtEl>
                                          <p:spTgt spid="8"/>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0-ppt_w/2"/>
                                          </p:val>
                                        </p:tav>
                                      </p:tavLst>
                                    </p:anim>
                                    <p:anim calcmode="lin" valueType="num">
                                      <p:cBhvr additive="base">
                                        <p:cTn id="38" dur="2000"/>
                                        <p:tgtEl>
                                          <p:spTgt spid="7"/>
                                        </p:tgtEl>
                                        <p:attrNameLst>
                                          <p:attrName>ppt_y</p:attrName>
                                        </p:attrNameLst>
                                      </p:cBhvr>
                                      <p:tavLst>
                                        <p:tav tm="0">
                                          <p:val>
                                            <p:strVal val="ppt_y"/>
                                          </p:val>
                                        </p:tav>
                                        <p:tav tm="100000">
                                          <p:val>
                                            <p:strVal val="1+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0-ppt_h/2"/>
                                          </p:val>
                                        </p:tav>
                                      </p:tavLst>
                                    </p:anim>
                                    <p:set>
                                      <p:cBhvr>
                                        <p:cTn id="43" dur="1" fill="hold">
                                          <p:stCondLst>
                                            <p:cond delay="1999"/>
                                          </p:stCondLst>
                                        </p:cTn>
                                        <p:tgtEl>
                                          <p:spTgt spid="6"/>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9"/>
                                        </p:tgtEl>
                                        <p:attrNameLst>
                                          <p:attrName>ppt_w</p:attrName>
                                        </p:attrNameLst>
                                      </p:cBhvr>
                                      <p:tavLst>
                                        <p:tav tm="0">
                                          <p:val>
                                            <p:strVal val="ppt_w"/>
                                          </p:val>
                                        </p:tav>
                                        <p:tav tm="100000">
                                          <p:val>
                                            <p:fltVal val="0"/>
                                          </p:val>
                                        </p:tav>
                                      </p:tavLst>
                                    </p:anim>
                                    <p:anim calcmode="lin" valueType="num">
                                      <p:cBhvr>
                                        <p:cTn id="46" dur="2000"/>
                                        <p:tgtEl>
                                          <p:spTgt spid="9"/>
                                        </p:tgtEl>
                                        <p:attrNameLst>
                                          <p:attrName>ppt_h</p:attrName>
                                        </p:attrNameLst>
                                      </p:cBhvr>
                                      <p:tavLst>
                                        <p:tav tm="0">
                                          <p:val>
                                            <p:strVal val="ppt_h"/>
                                          </p:val>
                                        </p:tav>
                                        <p:tav tm="100000">
                                          <p:val>
                                            <p:fltVal val="0"/>
                                          </p:val>
                                        </p:tav>
                                      </p:tavLst>
                                    </p:anim>
                                    <p:set>
                                      <p:cBhvr>
                                        <p:cTn id="47" dur="1" fill="hold">
                                          <p:stCondLst>
                                            <p:cond delay="1999"/>
                                          </p:stCondLst>
                                        </p:cTn>
                                        <p:tgtEl>
                                          <p:spTgt spid="9"/>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9"/>
                                        </p:tgtEl>
                                      </p:cBhvr>
                                    </p:animEffect>
                                    <p:set>
                                      <p:cBhvr>
                                        <p:cTn id="50" dur="1" fill="hold">
                                          <p:stCondLst>
                                            <p:cond delay="1999"/>
                                          </p:stCondLst>
                                        </p:cTn>
                                        <p:tgtEl>
                                          <p:spTgt spid="9"/>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Actualidad_123498313_4660546_1706x9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357190"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00002"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285820"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071638"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456"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643274"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4429092"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5214910"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000728"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6786546"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572364" y="0"/>
            <a:ext cx="714380"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358214" y="0"/>
            <a:ext cx="785786" cy="5143500"/>
          </a:xfrm>
          <a:prstGeom prst="rect">
            <a:avLst/>
          </a:prstGeom>
          <a:gradFill flip="none" rotWithShape="1">
            <a:gsLst>
              <a:gs pos="71000">
                <a:schemeClr val="bg1"/>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500098" y="-142894"/>
            <a:ext cx="9787006"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1+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9"/>
                                        </p:tgtEl>
                                        <p:attrNameLst>
                                          <p:attrName>ppt_x</p:attrName>
                                        </p:attrNameLst>
                                      </p:cBhvr>
                                      <p:tavLst>
                                        <p:tav tm="0">
                                          <p:val>
                                            <p:strVal val="ppt_x"/>
                                          </p:val>
                                        </p:tav>
                                        <p:tav tm="100000">
                                          <p:val>
                                            <p:strVal val="0-ppt_w/2"/>
                                          </p:val>
                                        </p:tav>
                                      </p:tavLst>
                                    </p:anim>
                                    <p:anim calcmode="lin" valueType="num">
                                      <p:cBhvr additive="base">
                                        <p:cTn id="74" dur="2000"/>
                                        <p:tgtEl>
                                          <p:spTgt spid="9"/>
                                        </p:tgtEl>
                                        <p:attrNameLst>
                                          <p:attrName>ppt_y</p:attrName>
                                        </p:attrNameLst>
                                      </p:cBhvr>
                                      <p:tavLst>
                                        <p:tav tm="0">
                                          <p:val>
                                            <p:strVal val="ppt_y"/>
                                          </p:val>
                                        </p:tav>
                                        <p:tav tm="100000">
                                          <p:val>
                                            <p:strVal val="ppt_y"/>
                                          </p:val>
                                        </p:tav>
                                      </p:tavLst>
                                    </p:anim>
                                    <p:set>
                                      <p:cBhvr>
                                        <p:cTn id="75" dur="1" fill="hold">
                                          <p:stCondLst>
                                            <p:cond delay="1999"/>
                                          </p:stCondLst>
                                        </p:cTn>
                                        <p:tgtEl>
                                          <p:spTgt spid="9"/>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0-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3"/>
                                        </p:tgtEl>
                                        <p:attrNameLst>
                                          <p:attrName>ppt_x</p:attrName>
                                        </p:attrNameLst>
                                      </p:cBhvr>
                                      <p:tavLst>
                                        <p:tav tm="0">
                                          <p:val>
                                            <p:strVal val="ppt_x"/>
                                          </p:val>
                                        </p:tav>
                                        <p:tav tm="100000">
                                          <p:val>
                                            <p:strVal val="0-ppt_w/2"/>
                                          </p:val>
                                        </p:tav>
                                      </p:tavLst>
                                    </p:anim>
                                    <p:anim calcmode="lin" valueType="num">
                                      <p:cBhvr additive="base">
                                        <p:cTn id="90" dur="2000"/>
                                        <p:tgtEl>
                                          <p:spTgt spid="13"/>
                                        </p:tgtEl>
                                        <p:attrNameLst>
                                          <p:attrName>ppt_y</p:attrName>
                                        </p:attrNameLst>
                                      </p:cBhvr>
                                      <p:tavLst>
                                        <p:tav tm="0">
                                          <p:val>
                                            <p:strVal val="ppt_y"/>
                                          </p:val>
                                        </p:tav>
                                        <p:tav tm="100000">
                                          <p:val>
                                            <p:strVal val="ppt_y"/>
                                          </p:val>
                                        </p:tav>
                                      </p:tavLst>
                                    </p:anim>
                                    <p:set>
                                      <p:cBhvr>
                                        <p:cTn id="91" dur="1" fill="hold">
                                          <p:stCondLst>
                                            <p:cond delay="1999"/>
                                          </p:stCondLst>
                                        </p:cTn>
                                        <p:tgtEl>
                                          <p:spTgt spid="13"/>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1+ppt_w/2"/>
                                          </p:val>
                                        </p:tav>
                                      </p:tavLst>
                                    </p:anim>
                                    <p:anim calcmode="lin" valueType="num">
                                      <p:cBhvr additive="base">
                                        <p:cTn id="94" dur="2000"/>
                                        <p:tgtEl>
                                          <p:spTgt spid="14"/>
                                        </p:tgtEl>
                                        <p:attrNameLst>
                                          <p:attrName>ppt_y</p:attrName>
                                        </p:attrNameLst>
                                      </p:cBhvr>
                                      <p:tavLst>
                                        <p:tav tm="0">
                                          <p:val>
                                            <p:strVal val="ppt_y"/>
                                          </p:val>
                                        </p:tav>
                                        <p:tav tm="100000">
                                          <p:val>
                                            <p:strVal val="ppt_y"/>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0-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1+ppt_w/2"/>
                                          </p:val>
                                        </p:tav>
                                      </p:tavLst>
                                    </p:anim>
                                    <p:anim calcmode="lin" valueType="num">
                                      <p:cBhvr additive="base">
                                        <p:cTn id="102" dur="2000"/>
                                        <p:tgtEl>
                                          <p:spTgt spid="16"/>
                                        </p:tgtEl>
                                        <p:attrNameLst>
                                          <p:attrName>ppt_y</p:attrName>
                                        </p:attrNameLst>
                                      </p:cBhvr>
                                      <p:tavLst>
                                        <p:tav tm="0">
                                          <p:val>
                                            <p:strVal val="ppt_y"/>
                                          </p:val>
                                        </p:tav>
                                        <p:tav tm="100000">
                                          <p:val>
                                            <p:strVal val="ppt_y"/>
                                          </p:val>
                                        </p:tav>
                                      </p:tavLst>
                                    </p:anim>
                                    <p:set>
                                      <p:cBhvr>
                                        <p:cTn id="103" dur="1" fill="hold">
                                          <p:stCondLst>
                                            <p:cond delay="1999"/>
                                          </p:stCondLst>
                                        </p:cTn>
                                        <p:tgtEl>
                                          <p:spTgt spid="16"/>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66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DSCF13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Fluisterboten_Smit_Giethoor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4982782"/>
            <a:ext cx="9144000" cy="160717"/>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ppt_x"/>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ppt_x"/>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ppt_x"/>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ppt_x"/>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ppt_x"/>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ppt_x"/>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ppt_x"/>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ppt_x"/>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2000"/>
                                        <p:tgtEl>
                                          <p:spTgt spid="1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2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2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plus(in)">
                                      <p:cBhvr>
                                        <p:cTn id="110" dur="2000"/>
                                        <p:tgtEl>
                                          <p:spTgt spid="2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plus(in)">
                                      <p:cBhvr>
                                        <p:cTn id="113" dur="2000"/>
                                        <p:tgtEl>
                                          <p:spTgt spid="2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plus(in)">
                                      <p:cBhvr>
                                        <p:cTn id="116" dur="2000"/>
                                        <p:tgtEl>
                                          <p:spTgt spid="2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plus(in)">
                                      <p:cBhvr>
                                        <p:cTn id="119" dur="2000"/>
                                        <p:tgtEl>
                                          <p:spTgt spid="4"/>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plus(in)">
                                      <p:cBhvr>
                                        <p:cTn id="122" dur="2000"/>
                                        <p:tgtEl>
                                          <p:spTgt spid="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plus(in)">
                                      <p:cBhvr>
                                        <p:cTn id="125" dur="2000"/>
                                        <p:tgtEl>
                                          <p:spTgt spid="6"/>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plus(in)">
                                      <p:cBhvr>
                                        <p:cTn id="128" dur="2000"/>
                                        <p:tgtEl>
                                          <p:spTgt spid="7"/>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plus(in)">
                                      <p:cBhvr>
                                        <p:cTn id="131" dur="2000"/>
                                        <p:tgtEl>
                                          <p:spTgt spid="8"/>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plus(in)">
                                      <p:cBhvr>
                                        <p:cTn id="134" dur="2000"/>
                                        <p:tgtEl>
                                          <p:spTgt spid="9"/>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plus(in)">
                                      <p:cBhvr>
                                        <p:cTn id="137" dur="2000"/>
                                        <p:tgtEl>
                                          <p:spTgt spid="1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plus(in)">
                                      <p:cBhvr>
                                        <p:cTn id="140" dur="2000"/>
                                        <p:tgtEl>
                                          <p:spTgt spid="1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plus(in)">
                                      <p:cBhvr>
                                        <p:cTn id="143" dur="2000"/>
                                        <p:tgtEl>
                                          <p:spTgt spid="12"/>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plus(in)">
                                      <p:cBhvr>
                                        <p:cTn id="146" dur="2000"/>
                                        <p:tgtEl>
                                          <p:spTgt spid="13"/>
                                        </p:tgtEl>
                                      </p:cBhvr>
                                    </p:animEffect>
                                  </p:childTnLst>
                                </p:cTn>
                              </p:par>
                            </p:childTnLst>
                          </p:cTn>
                        </p:par>
                        <p:par>
                          <p:cTn id="147" fill="hold">
                            <p:stCondLst>
                              <p:cond delay="2000"/>
                            </p:stCondLst>
                            <p:childTnLst>
                              <p:par>
                                <p:cTn id="148" presetID="2" presetClass="exit" presetSubtype="4" fill="hold" grpId="2" nodeType="after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ppt_x"/>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ppt_x"/>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0-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0-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0-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0-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0-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0-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0-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14"/>
                                        </p:tgtEl>
                                      </p:cBhvr>
                                    </p:animEffect>
                                    <p:set>
                                      <p:cBhvr>
                                        <p:cTn id="230" dur="1" fill="hold">
                                          <p:stCondLst>
                                            <p:cond delay="1999"/>
                                          </p:stCondLst>
                                        </p:cTn>
                                        <p:tgtEl>
                                          <p:spTgt spid="14"/>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15"/>
                                        </p:tgtEl>
                                      </p:cBhvr>
                                    </p:animEffect>
                                    <p:set>
                                      <p:cBhvr>
                                        <p:cTn id="233" dur="1" fill="hold">
                                          <p:stCondLst>
                                            <p:cond delay="1999"/>
                                          </p:stCondLst>
                                        </p:cTn>
                                        <p:tgtEl>
                                          <p:spTgt spid="15"/>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16"/>
                                        </p:tgtEl>
                                      </p:cBhvr>
                                    </p:animEffect>
                                    <p:set>
                                      <p:cBhvr>
                                        <p:cTn id="236" dur="1" fill="hold">
                                          <p:stCondLst>
                                            <p:cond delay="1999"/>
                                          </p:stCondLst>
                                        </p:cTn>
                                        <p:tgtEl>
                                          <p:spTgt spid="16"/>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17"/>
                                        </p:tgtEl>
                                      </p:cBhvr>
                                    </p:animEffect>
                                    <p:set>
                                      <p:cBhvr>
                                        <p:cTn id="239" dur="1" fill="hold">
                                          <p:stCondLst>
                                            <p:cond delay="1999"/>
                                          </p:stCondLst>
                                        </p:cTn>
                                        <p:tgtEl>
                                          <p:spTgt spid="17"/>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18"/>
                                        </p:tgtEl>
                                      </p:cBhvr>
                                    </p:animEffect>
                                    <p:set>
                                      <p:cBhvr>
                                        <p:cTn id="242" dur="1" fill="hold">
                                          <p:stCondLst>
                                            <p:cond delay="1999"/>
                                          </p:stCondLst>
                                        </p:cTn>
                                        <p:tgtEl>
                                          <p:spTgt spid="18"/>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19"/>
                                        </p:tgtEl>
                                      </p:cBhvr>
                                    </p:animEffect>
                                    <p:set>
                                      <p:cBhvr>
                                        <p:cTn id="245" dur="1" fill="hold">
                                          <p:stCondLst>
                                            <p:cond delay="1999"/>
                                          </p:stCondLst>
                                        </p:cTn>
                                        <p:tgtEl>
                                          <p:spTgt spid="19"/>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20"/>
                                        </p:tgtEl>
                                      </p:cBhvr>
                                    </p:animEffect>
                                    <p:set>
                                      <p:cBhvr>
                                        <p:cTn id="248" dur="1" fill="hold">
                                          <p:stCondLst>
                                            <p:cond delay="1999"/>
                                          </p:stCondLst>
                                        </p:cTn>
                                        <p:tgtEl>
                                          <p:spTgt spid="20"/>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21"/>
                                        </p:tgtEl>
                                      </p:cBhvr>
                                    </p:animEffect>
                                    <p:set>
                                      <p:cBhvr>
                                        <p:cTn id="251" dur="1" fill="hold">
                                          <p:stCondLst>
                                            <p:cond delay="1999"/>
                                          </p:stCondLst>
                                        </p:cTn>
                                        <p:tgtEl>
                                          <p:spTgt spid="21"/>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22"/>
                                        </p:tgtEl>
                                      </p:cBhvr>
                                    </p:animEffect>
                                    <p:set>
                                      <p:cBhvr>
                                        <p:cTn id="254" dur="1" fill="hold">
                                          <p:stCondLst>
                                            <p:cond delay="1999"/>
                                          </p:stCondLst>
                                        </p:cTn>
                                        <p:tgtEl>
                                          <p:spTgt spid="22"/>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23"/>
                                        </p:tgtEl>
                                      </p:cBhvr>
                                    </p:animEffect>
                                    <p:set>
                                      <p:cBhvr>
                                        <p:cTn id="257" dur="1" fill="hold">
                                          <p:stCondLst>
                                            <p:cond delay="1999"/>
                                          </p:stCondLst>
                                        </p:cTn>
                                        <p:tgtEl>
                                          <p:spTgt spid="23"/>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4"/>
                                        </p:tgtEl>
                                      </p:cBhvr>
                                    </p:animEffect>
                                    <p:set>
                                      <p:cBhvr>
                                        <p:cTn id="260" dur="1" fill="hold">
                                          <p:stCondLst>
                                            <p:cond delay="1999"/>
                                          </p:stCondLst>
                                        </p:cTn>
                                        <p:tgtEl>
                                          <p:spTgt spid="4"/>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5"/>
                                        </p:tgtEl>
                                      </p:cBhvr>
                                    </p:animEffect>
                                    <p:set>
                                      <p:cBhvr>
                                        <p:cTn id="263" dur="1" fill="hold">
                                          <p:stCondLst>
                                            <p:cond delay="1999"/>
                                          </p:stCondLst>
                                        </p:cTn>
                                        <p:tgtEl>
                                          <p:spTgt spid="5"/>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6"/>
                                        </p:tgtEl>
                                      </p:cBhvr>
                                    </p:animEffect>
                                    <p:set>
                                      <p:cBhvr>
                                        <p:cTn id="266" dur="1" fill="hold">
                                          <p:stCondLst>
                                            <p:cond delay="1999"/>
                                          </p:stCondLst>
                                        </p:cTn>
                                        <p:tgtEl>
                                          <p:spTgt spid="6"/>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7"/>
                                        </p:tgtEl>
                                      </p:cBhvr>
                                    </p:animEffect>
                                    <p:set>
                                      <p:cBhvr>
                                        <p:cTn id="269" dur="1" fill="hold">
                                          <p:stCondLst>
                                            <p:cond delay="1999"/>
                                          </p:stCondLst>
                                        </p:cTn>
                                        <p:tgtEl>
                                          <p:spTgt spid="7"/>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8"/>
                                        </p:tgtEl>
                                      </p:cBhvr>
                                    </p:animEffect>
                                    <p:set>
                                      <p:cBhvr>
                                        <p:cTn id="272" dur="1" fill="hold">
                                          <p:stCondLst>
                                            <p:cond delay="1999"/>
                                          </p:stCondLst>
                                        </p:cTn>
                                        <p:tgtEl>
                                          <p:spTgt spid="8"/>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9"/>
                                        </p:tgtEl>
                                      </p:cBhvr>
                                    </p:animEffect>
                                    <p:set>
                                      <p:cBhvr>
                                        <p:cTn id="275" dur="1" fill="hold">
                                          <p:stCondLst>
                                            <p:cond delay="1999"/>
                                          </p:stCondLst>
                                        </p:cTn>
                                        <p:tgtEl>
                                          <p:spTgt spid="9"/>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10"/>
                                        </p:tgtEl>
                                      </p:cBhvr>
                                    </p:animEffect>
                                    <p:set>
                                      <p:cBhvr>
                                        <p:cTn id="278" dur="1" fill="hold">
                                          <p:stCondLst>
                                            <p:cond delay="1999"/>
                                          </p:stCondLst>
                                        </p:cTn>
                                        <p:tgtEl>
                                          <p:spTgt spid="10"/>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11"/>
                                        </p:tgtEl>
                                      </p:cBhvr>
                                    </p:animEffect>
                                    <p:set>
                                      <p:cBhvr>
                                        <p:cTn id="281" dur="1" fill="hold">
                                          <p:stCondLst>
                                            <p:cond delay="1999"/>
                                          </p:stCondLst>
                                        </p:cTn>
                                        <p:tgtEl>
                                          <p:spTgt spid="11"/>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12"/>
                                        </p:tgtEl>
                                      </p:cBhvr>
                                    </p:animEffect>
                                    <p:set>
                                      <p:cBhvr>
                                        <p:cTn id="284" dur="1" fill="hold">
                                          <p:stCondLst>
                                            <p:cond delay="1999"/>
                                          </p:stCondLst>
                                        </p:cTn>
                                        <p:tgtEl>
                                          <p:spTgt spid="12"/>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13"/>
                                        </p:tgtEl>
                                      </p:cBhvr>
                                    </p:animEffect>
                                    <p:set>
                                      <p:cBhvr>
                                        <p:cTn id="287" dur="1" fill="hold">
                                          <p:stCondLst>
                                            <p:cond delay="1999"/>
                                          </p:stCondLst>
                                        </p:cTn>
                                        <p:tgtEl>
                                          <p:spTgt spid="1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f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78000">
                <a:srgbClr val="FF000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428646"/>
            <a:ext cx="9501254" cy="7000924"/>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45000">
                <a:srgbClr val="2F4715"/>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geithoor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428860" y="0"/>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500562" y="0"/>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1429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500562" y="21429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428628"/>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00562" y="428628"/>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428860" y="642924"/>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500562" y="642924"/>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428860" y="85725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85725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428860" y="1071552"/>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500562" y="1071552"/>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2428860" y="1285884"/>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500562" y="1285884"/>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2428860" y="1500180"/>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500562" y="1500180"/>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2428860" y="1714512"/>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4500562" y="1714512"/>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428860" y="1928808"/>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4500562" y="1928808"/>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2143140"/>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500562" y="2143140"/>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2428860" y="235743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4500562" y="235743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2428860" y="2571768"/>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500562" y="2571768"/>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2428860" y="2786064"/>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4500562" y="2786064"/>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2428860" y="300039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500562" y="3000396"/>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2428860" y="3214692"/>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4500562" y="3214692"/>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2428860" y="3375427"/>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500562" y="3375427"/>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2428860" y="3589723"/>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4500562" y="3589723"/>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2428860" y="3804055"/>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4500562" y="3804055"/>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2428860" y="4018351"/>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4500562" y="4018351"/>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2428860" y="4232683"/>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500562" y="4232683"/>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2428860" y="4446979"/>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4500562" y="4446979"/>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2428860" y="4661311"/>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500562" y="4661311"/>
            <a:ext cx="2071702" cy="482189"/>
          </a:xfrm>
          <a:prstGeom prst="triangle">
            <a:avLst/>
          </a:prstGeom>
          <a:gradFill flip="none" rotWithShape="1">
            <a:gsLst>
              <a:gs pos="52000">
                <a:schemeClr val="tx1">
                  <a:alpha val="69000"/>
                </a:schemeClr>
              </a:gs>
              <a:gs pos="50000">
                <a:schemeClr val="bg1">
                  <a:lumMod val="50000"/>
                  <a:shade val="67500"/>
                  <a:satMod val="115000"/>
                </a:schemeClr>
              </a:gs>
              <a:gs pos="100000">
                <a:schemeClr val="bg1">
                  <a:lumMod val="5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214346" y="-142894"/>
            <a:ext cx="9501254" cy="6000792"/>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plus(in)">
                                      <p:cBhvr>
                                        <p:cTn id="87" dur="2000"/>
                                        <p:tgtEl>
                                          <p:spTgt spid="29"/>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plus(in)">
                                      <p:cBhvr>
                                        <p:cTn id="90" dur="2000"/>
                                        <p:tgtEl>
                                          <p:spTgt spid="30"/>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plus(in)">
                                      <p:cBhvr>
                                        <p:cTn id="93" dur="2000"/>
                                        <p:tgtEl>
                                          <p:spTgt spid="31"/>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plus(in)">
                                      <p:cBhvr>
                                        <p:cTn id="96" dur="2000"/>
                                        <p:tgtEl>
                                          <p:spTgt spid="32"/>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plus(in)">
                                      <p:cBhvr>
                                        <p:cTn id="99" dur="2000"/>
                                        <p:tgtEl>
                                          <p:spTgt spid="33"/>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plus(in)">
                                      <p:cBhvr>
                                        <p:cTn id="102" dur="2000"/>
                                        <p:tgtEl>
                                          <p:spTgt spid="34"/>
                                        </p:tgtEl>
                                      </p:cBhvr>
                                    </p:animEffect>
                                  </p:childTnLst>
                                </p:cTn>
                              </p:par>
                              <p:par>
                                <p:cTn id="103" presetID="13" presetClass="entr" presetSubtype="16"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plus(in)">
                                      <p:cBhvr>
                                        <p:cTn id="105" dur="2000"/>
                                        <p:tgtEl>
                                          <p:spTgt spid="35"/>
                                        </p:tgtEl>
                                      </p:cBhvr>
                                    </p:animEffect>
                                  </p:childTnLst>
                                </p:cTn>
                              </p:par>
                              <p:par>
                                <p:cTn id="106" presetID="13" presetClass="entr" presetSubtype="16"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plus(in)">
                                      <p:cBhvr>
                                        <p:cTn id="108" dur="2000"/>
                                        <p:tgtEl>
                                          <p:spTgt spid="36"/>
                                        </p:tgtEl>
                                      </p:cBhvr>
                                    </p:animEffect>
                                  </p:childTnLst>
                                </p:cTn>
                              </p:par>
                              <p:par>
                                <p:cTn id="109" presetID="13" presetClass="entr" presetSubtype="16"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plus(in)">
                                      <p:cBhvr>
                                        <p:cTn id="111" dur="2000"/>
                                        <p:tgtEl>
                                          <p:spTgt spid="37"/>
                                        </p:tgtEl>
                                      </p:cBhvr>
                                    </p:animEffect>
                                  </p:childTnLst>
                                </p:cTn>
                              </p:par>
                              <p:par>
                                <p:cTn id="112" presetID="13" presetClass="entr" presetSubtype="16"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plus(in)">
                                      <p:cBhvr>
                                        <p:cTn id="114" dur="2000"/>
                                        <p:tgtEl>
                                          <p:spTgt spid="38"/>
                                        </p:tgtEl>
                                      </p:cBhvr>
                                    </p:animEffect>
                                  </p:childTnLst>
                                </p:cTn>
                              </p:par>
                              <p:par>
                                <p:cTn id="115" presetID="13" presetClass="entr" presetSubtype="16"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plus(in)">
                                      <p:cBhvr>
                                        <p:cTn id="117" dur="2000"/>
                                        <p:tgtEl>
                                          <p:spTgt spid="39"/>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plus(in)">
                                      <p:cBhvr>
                                        <p:cTn id="120" dur="2000"/>
                                        <p:tgtEl>
                                          <p:spTgt spid="40"/>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plus(in)">
                                      <p:cBhvr>
                                        <p:cTn id="123" dur="2000"/>
                                        <p:tgtEl>
                                          <p:spTgt spid="41"/>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plus(in)">
                                      <p:cBhvr>
                                        <p:cTn id="126" dur="2000"/>
                                        <p:tgtEl>
                                          <p:spTgt spid="42"/>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plus(in)">
                                      <p:cBhvr>
                                        <p:cTn id="129" dur="2000"/>
                                        <p:tgtEl>
                                          <p:spTgt spid="43"/>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plus(in)">
                                      <p:cBhvr>
                                        <p:cTn id="132" dur="2000"/>
                                        <p:tgtEl>
                                          <p:spTgt spid="44"/>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plus(in)">
                                      <p:cBhvr>
                                        <p:cTn id="135" dur="2000"/>
                                        <p:tgtEl>
                                          <p:spTgt spid="45"/>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plus(in)">
                                      <p:cBhvr>
                                        <p:cTn id="138" dur="2000"/>
                                        <p:tgtEl>
                                          <p:spTgt spid="46"/>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plus(in)">
                                      <p:cBhvr>
                                        <p:cTn id="141" dur="2000"/>
                                        <p:tgtEl>
                                          <p:spTgt spid="47"/>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plus(in)">
                                      <p:cBhvr>
                                        <p:cTn id="144" dur="2000"/>
                                        <p:tgtEl>
                                          <p:spTgt spid="48"/>
                                        </p:tgtEl>
                                      </p:cBhvr>
                                    </p:animEffect>
                                  </p:childTnLst>
                                </p:cTn>
                              </p:par>
                              <p:par>
                                <p:cTn id="145" presetID="8" presetClass="emph" presetSubtype="0" fill="hold" grpId="1" nodeType="withEffect">
                                  <p:stCondLst>
                                    <p:cond delay="0"/>
                                  </p:stCondLst>
                                  <p:childTnLst>
                                    <p:animRot by="21600000">
                                      <p:cBhvr>
                                        <p:cTn id="146" dur="2000" fill="hold"/>
                                        <p:tgtEl>
                                          <p:spTgt spid="3"/>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4"/>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0"/>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8"/>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2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6"/>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2"/>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4"/>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6"/>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8"/>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2"/>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44"/>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46"/>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48"/>
                                        </p:tgtEl>
                                        <p:attrNameLst>
                                          <p:attrName>r</p:attrName>
                                        </p:attrNameLst>
                                      </p:cBhvr>
                                    </p:animRot>
                                  </p:childTnLst>
                                </p:cTn>
                              </p:par>
                              <p:par>
                                <p:cTn id="237" presetID="2" presetClass="entr" presetSubtype="12" fill="hold" grpId="2" nodeType="withEffect">
                                  <p:stCondLst>
                                    <p:cond delay="0"/>
                                  </p:stCondLst>
                                  <p:childTnLst>
                                    <p:set>
                                      <p:cBhvr>
                                        <p:cTn id="238" dur="1" fill="hold">
                                          <p:stCondLst>
                                            <p:cond delay="0"/>
                                          </p:stCondLst>
                                        </p:cTn>
                                        <p:tgtEl>
                                          <p:spTgt spid="3"/>
                                        </p:tgtEl>
                                        <p:attrNameLst>
                                          <p:attrName>style.visibility</p:attrName>
                                        </p:attrNameLst>
                                      </p:cBhvr>
                                      <p:to>
                                        <p:strVal val="visible"/>
                                      </p:to>
                                    </p:set>
                                    <p:anim calcmode="lin" valueType="num">
                                      <p:cBhvr additive="base">
                                        <p:cTn id="239" dur="2000" fill="hold"/>
                                        <p:tgtEl>
                                          <p:spTgt spid="3"/>
                                        </p:tgtEl>
                                        <p:attrNameLst>
                                          <p:attrName>ppt_x</p:attrName>
                                        </p:attrNameLst>
                                      </p:cBhvr>
                                      <p:tavLst>
                                        <p:tav tm="0">
                                          <p:val>
                                            <p:strVal val="0-#ppt_w/2"/>
                                          </p:val>
                                        </p:tav>
                                        <p:tav tm="100000">
                                          <p:val>
                                            <p:strVal val="#ppt_x"/>
                                          </p:val>
                                        </p:tav>
                                      </p:tavLst>
                                    </p:anim>
                                    <p:anim calcmode="lin" valueType="num">
                                      <p:cBhvr additive="base">
                                        <p:cTn id="240" dur="2000" fill="hold"/>
                                        <p:tgtEl>
                                          <p:spTgt spid="3"/>
                                        </p:tgtEl>
                                        <p:attrNameLst>
                                          <p:attrName>ppt_y</p:attrName>
                                        </p:attrNameLst>
                                      </p:cBhvr>
                                      <p:tavLst>
                                        <p:tav tm="0">
                                          <p:val>
                                            <p:strVal val="1+#ppt_h/2"/>
                                          </p:val>
                                        </p:tav>
                                        <p:tav tm="100000">
                                          <p:val>
                                            <p:strVal val="#ppt_y"/>
                                          </p:val>
                                        </p:tav>
                                      </p:tavLst>
                                    </p:anim>
                                  </p:childTnLst>
                                </p:cTn>
                              </p:par>
                              <p:par>
                                <p:cTn id="241" presetID="2" presetClass="entr" presetSubtype="12" fill="hold" grpId="2" nodeType="withEffect">
                                  <p:stCondLst>
                                    <p:cond delay="0"/>
                                  </p:stCondLst>
                                  <p:childTnLst>
                                    <p:set>
                                      <p:cBhvr>
                                        <p:cTn id="242" dur="1" fill="hold">
                                          <p:stCondLst>
                                            <p:cond delay="0"/>
                                          </p:stCondLst>
                                        </p:cTn>
                                        <p:tgtEl>
                                          <p:spTgt spid="5"/>
                                        </p:tgtEl>
                                        <p:attrNameLst>
                                          <p:attrName>style.visibility</p:attrName>
                                        </p:attrNameLst>
                                      </p:cBhvr>
                                      <p:to>
                                        <p:strVal val="visible"/>
                                      </p:to>
                                    </p:set>
                                    <p:anim calcmode="lin" valueType="num">
                                      <p:cBhvr additive="base">
                                        <p:cTn id="243" dur="2000" fill="hold"/>
                                        <p:tgtEl>
                                          <p:spTgt spid="5"/>
                                        </p:tgtEl>
                                        <p:attrNameLst>
                                          <p:attrName>ppt_x</p:attrName>
                                        </p:attrNameLst>
                                      </p:cBhvr>
                                      <p:tavLst>
                                        <p:tav tm="0">
                                          <p:val>
                                            <p:strVal val="0-#ppt_w/2"/>
                                          </p:val>
                                        </p:tav>
                                        <p:tav tm="100000">
                                          <p:val>
                                            <p:strVal val="#ppt_x"/>
                                          </p:val>
                                        </p:tav>
                                      </p:tavLst>
                                    </p:anim>
                                    <p:anim calcmode="lin" valueType="num">
                                      <p:cBhvr additive="base">
                                        <p:cTn id="244" dur="2000" fill="hold"/>
                                        <p:tgtEl>
                                          <p:spTgt spid="5"/>
                                        </p:tgtEl>
                                        <p:attrNameLst>
                                          <p:attrName>ppt_y</p:attrName>
                                        </p:attrNameLst>
                                      </p:cBhvr>
                                      <p:tavLst>
                                        <p:tav tm="0">
                                          <p:val>
                                            <p:strVal val="1+#ppt_h/2"/>
                                          </p:val>
                                        </p:tav>
                                        <p:tav tm="100000">
                                          <p:val>
                                            <p:strVal val="#ppt_y"/>
                                          </p:val>
                                        </p:tav>
                                      </p:tavLst>
                                    </p:anim>
                                  </p:childTnLst>
                                </p:cTn>
                              </p:par>
                              <p:par>
                                <p:cTn id="245" presetID="2" presetClass="entr" presetSubtype="12" fill="hold" grpId="2" nodeType="withEffect">
                                  <p:stCondLst>
                                    <p:cond delay="0"/>
                                  </p:stCondLst>
                                  <p:childTnLst>
                                    <p:set>
                                      <p:cBhvr>
                                        <p:cTn id="246" dur="1" fill="hold">
                                          <p:stCondLst>
                                            <p:cond delay="0"/>
                                          </p:stCondLst>
                                        </p:cTn>
                                        <p:tgtEl>
                                          <p:spTgt spid="7"/>
                                        </p:tgtEl>
                                        <p:attrNameLst>
                                          <p:attrName>style.visibility</p:attrName>
                                        </p:attrNameLst>
                                      </p:cBhvr>
                                      <p:to>
                                        <p:strVal val="visible"/>
                                      </p:to>
                                    </p:set>
                                    <p:anim calcmode="lin" valueType="num">
                                      <p:cBhvr additive="base">
                                        <p:cTn id="247" dur="2000" fill="hold"/>
                                        <p:tgtEl>
                                          <p:spTgt spid="7"/>
                                        </p:tgtEl>
                                        <p:attrNameLst>
                                          <p:attrName>ppt_x</p:attrName>
                                        </p:attrNameLst>
                                      </p:cBhvr>
                                      <p:tavLst>
                                        <p:tav tm="0">
                                          <p:val>
                                            <p:strVal val="0-#ppt_w/2"/>
                                          </p:val>
                                        </p:tav>
                                        <p:tav tm="100000">
                                          <p:val>
                                            <p:strVal val="#ppt_x"/>
                                          </p:val>
                                        </p:tav>
                                      </p:tavLst>
                                    </p:anim>
                                    <p:anim calcmode="lin" valueType="num">
                                      <p:cBhvr additive="base">
                                        <p:cTn id="248" dur="2000" fill="hold"/>
                                        <p:tgtEl>
                                          <p:spTgt spid="7"/>
                                        </p:tgtEl>
                                        <p:attrNameLst>
                                          <p:attrName>ppt_y</p:attrName>
                                        </p:attrNameLst>
                                      </p:cBhvr>
                                      <p:tavLst>
                                        <p:tav tm="0">
                                          <p:val>
                                            <p:strVal val="1+#ppt_h/2"/>
                                          </p:val>
                                        </p:tav>
                                        <p:tav tm="100000">
                                          <p:val>
                                            <p:strVal val="#ppt_y"/>
                                          </p:val>
                                        </p:tav>
                                      </p:tavLst>
                                    </p:anim>
                                  </p:childTnLst>
                                </p:cTn>
                              </p:par>
                              <p:par>
                                <p:cTn id="249" presetID="2" presetClass="entr" presetSubtype="12" fill="hold" grpId="2" nodeType="withEffect">
                                  <p:stCondLst>
                                    <p:cond delay="0"/>
                                  </p:stCondLst>
                                  <p:childTnLst>
                                    <p:set>
                                      <p:cBhvr>
                                        <p:cTn id="250" dur="1" fill="hold">
                                          <p:stCondLst>
                                            <p:cond delay="0"/>
                                          </p:stCondLst>
                                        </p:cTn>
                                        <p:tgtEl>
                                          <p:spTgt spid="9"/>
                                        </p:tgtEl>
                                        <p:attrNameLst>
                                          <p:attrName>style.visibility</p:attrName>
                                        </p:attrNameLst>
                                      </p:cBhvr>
                                      <p:to>
                                        <p:strVal val="visible"/>
                                      </p:to>
                                    </p:set>
                                    <p:anim calcmode="lin" valueType="num">
                                      <p:cBhvr additive="base">
                                        <p:cTn id="251" dur="2000" fill="hold"/>
                                        <p:tgtEl>
                                          <p:spTgt spid="9"/>
                                        </p:tgtEl>
                                        <p:attrNameLst>
                                          <p:attrName>ppt_x</p:attrName>
                                        </p:attrNameLst>
                                      </p:cBhvr>
                                      <p:tavLst>
                                        <p:tav tm="0">
                                          <p:val>
                                            <p:strVal val="0-#ppt_w/2"/>
                                          </p:val>
                                        </p:tav>
                                        <p:tav tm="100000">
                                          <p:val>
                                            <p:strVal val="#ppt_x"/>
                                          </p:val>
                                        </p:tav>
                                      </p:tavLst>
                                    </p:anim>
                                    <p:anim calcmode="lin" valueType="num">
                                      <p:cBhvr additive="base">
                                        <p:cTn id="252" dur="2000" fill="hold"/>
                                        <p:tgtEl>
                                          <p:spTgt spid="9"/>
                                        </p:tgtEl>
                                        <p:attrNameLst>
                                          <p:attrName>ppt_y</p:attrName>
                                        </p:attrNameLst>
                                      </p:cBhvr>
                                      <p:tavLst>
                                        <p:tav tm="0">
                                          <p:val>
                                            <p:strVal val="1+#ppt_h/2"/>
                                          </p:val>
                                        </p:tav>
                                        <p:tav tm="100000">
                                          <p:val>
                                            <p:strVal val="#ppt_y"/>
                                          </p:val>
                                        </p:tav>
                                      </p:tavLst>
                                    </p:anim>
                                  </p:childTnLst>
                                </p:cTn>
                              </p:par>
                              <p:par>
                                <p:cTn id="253" presetID="2" presetClass="entr" presetSubtype="12" fill="hold" grpId="2" nodeType="withEffect">
                                  <p:stCondLst>
                                    <p:cond delay="0"/>
                                  </p:stCondLst>
                                  <p:childTnLst>
                                    <p:set>
                                      <p:cBhvr>
                                        <p:cTn id="254" dur="1" fill="hold">
                                          <p:stCondLst>
                                            <p:cond delay="0"/>
                                          </p:stCondLst>
                                        </p:cTn>
                                        <p:tgtEl>
                                          <p:spTgt spid="11"/>
                                        </p:tgtEl>
                                        <p:attrNameLst>
                                          <p:attrName>style.visibility</p:attrName>
                                        </p:attrNameLst>
                                      </p:cBhvr>
                                      <p:to>
                                        <p:strVal val="visible"/>
                                      </p:to>
                                    </p:set>
                                    <p:anim calcmode="lin" valueType="num">
                                      <p:cBhvr additive="base">
                                        <p:cTn id="255" dur="2000" fill="hold"/>
                                        <p:tgtEl>
                                          <p:spTgt spid="11"/>
                                        </p:tgtEl>
                                        <p:attrNameLst>
                                          <p:attrName>ppt_x</p:attrName>
                                        </p:attrNameLst>
                                      </p:cBhvr>
                                      <p:tavLst>
                                        <p:tav tm="0">
                                          <p:val>
                                            <p:strVal val="0-#ppt_w/2"/>
                                          </p:val>
                                        </p:tav>
                                        <p:tav tm="100000">
                                          <p:val>
                                            <p:strVal val="#ppt_x"/>
                                          </p:val>
                                        </p:tav>
                                      </p:tavLst>
                                    </p:anim>
                                    <p:anim calcmode="lin" valueType="num">
                                      <p:cBhvr additive="base">
                                        <p:cTn id="256" dur="2000" fill="hold"/>
                                        <p:tgtEl>
                                          <p:spTgt spid="11"/>
                                        </p:tgtEl>
                                        <p:attrNameLst>
                                          <p:attrName>ppt_y</p:attrName>
                                        </p:attrNameLst>
                                      </p:cBhvr>
                                      <p:tavLst>
                                        <p:tav tm="0">
                                          <p:val>
                                            <p:strVal val="1+#ppt_h/2"/>
                                          </p:val>
                                        </p:tav>
                                        <p:tav tm="100000">
                                          <p:val>
                                            <p:strVal val="#ppt_y"/>
                                          </p:val>
                                        </p:tav>
                                      </p:tavLst>
                                    </p:anim>
                                  </p:childTnLst>
                                </p:cTn>
                              </p:par>
                              <p:par>
                                <p:cTn id="257" presetID="2" presetClass="entr" presetSubtype="12" fill="hold" grpId="2" nodeType="withEffect">
                                  <p:stCondLst>
                                    <p:cond delay="0"/>
                                  </p:stCondLst>
                                  <p:childTnLst>
                                    <p:set>
                                      <p:cBhvr>
                                        <p:cTn id="258" dur="1" fill="hold">
                                          <p:stCondLst>
                                            <p:cond delay="0"/>
                                          </p:stCondLst>
                                        </p:cTn>
                                        <p:tgtEl>
                                          <p:spTgt spid="13"/>
                                        </p:tgtEl>
                                        <p:attrNameLst>
                                          <p:attrName>style.visibility</p:attrName>
                                        </p:attrNameLst>
                                      </p:cBhvr>
                                      <p:to>
                                        <p:strVal val="visible"/>
                                      </p:to>
                                    </p:set>
                                    <p:anim calcmode="lin" valueType="num">
                                      <p:cBhvr additive="base">
                                        <p:cTn id="259" dur="2000" fill="hold"/>
                                        <p:tgtEl>
                                          <p:spTgt spid="13"/>
                                        </p:tgtEl>
                                        <p:attrNameLst>
                                          <p:attrName>ppt_x</p:attrName>
                                        </p:attrNameLst>
                                      </p:cBhvr>
                                      <p:tavLst>
                                        <p:tav tm="0">
                                          <p:val>
                                            <p:strVal val="0-#ppt_w/2"/>
                                          </p:val>
                                        </p:tav>
                                        <p:tav tm="100000">
                                          <p:val>
                                            <p:strVal val="#ppt_x"/>
                                          </p:val>
                                        </p:tav>
                                      </p:tavLst>
                                    </p:anim>
                                    <p:anim calcmode="lin" valueType="num">
                                      <p:cBhvr additive="base">
                                        <p:cTn id="260" dur="2000" fill="hold"/>
                                        <p:tgtEl>
                                          <p:spTgt spid="13"/>
                                        </p:tgtEl>
                                        <p:attrNameLst>
                                          <p:attrName>ppt_y</p:attrName>
                                        </p:attrNameLst>
                                      </p:cBhvr>
                                      <p:tavLst>
                                        <p:tav tm="0">
                                          <p:val>
                                            <p:strVal val="1+#ppt_h/2"/>
                                          </p:val>
                                        </p:tav>
                                        <p:tav tm="100000">
                                          <p:val>
                                            <p:strVal val="#ppt_y"/>
                                          </p:val>
                                        </p:tav>
                                      </p:tavLst>
                                    </p:anim>
                                  </p:childTnLst>
                                </p:cTn>
                              </p:par>
                              <p:par>
                                <p:cTn id="261" presetID="2" presetClass="entr" presetSubtype="12" fill="hold" grpId="2" nodeType="withEffect">
                                  <p:stCondLst>
                                    <p:cond delay="0"/>
                                  </p:stCondLst>
                                  <p:childTnLst>
                                    <p:set>
                                      <p:cBhvr>
                                        <p:cTn id="262" dur="1" fill="hold">
                                          <p:stCondLst>
                                            <p:cond delay="0"/>
                                          </p:stCondLst>
                                        </p:cTn>
                                        <p:tgtEl>
                                          <p:spTgt spid="15"/>
                                        </p:tgtEl>
                                        <p:attrNameLst>
                                          <p:attrName>style.visibility</p:attrName>
                                        </p:attrNameLst>
                                      </p:cBhvr>
                                      <p:to>
                                        <p:strVal val="visible"/>
                                      </p:to>
                                    </p:set>
                                    <p:anim calcmode="lin" valueType="num">
                                      <p:cBhvr additive="base">
                                        <p:cTn id="263" dur="2000" fill="hold"/>
                                        <p:tgtEl>
                                          <p:spTgt spid="15"/>
                                        </p:tgtEl>
                                        <p:attrNameLst>
                                          <p:attrName>ppt_x</p:attrName>
                                        </p:attrNameLst>
                                      </p:cBhvr>
                                      <p:tavLst>
                                        <p:tav tm="0">
                                          <p:val>
                                            <p:strVal val="0-#ppt_w/2"/>
                                          </p:val>
                                        </p:tav>
                                        <p:tav tm="100000">
                                          <p:val>
                                            <p:strVal val="#ppt_x"/>
                                          </p:val>
                                        </p:tav>
                                      </p:tavLst>
                                    </p:anim>
                                    <p:anim calcmode="lin" valueType="num">
                                      <p:cBhvr additive="base">
                                        <p:cTn id="264" dur="2000" fill="hold"/>
                                        <p:tgtEl>
                                          <p:spTgt spid="15"/>
                                        </p:tgtEl>
                                        <p:attrNameLst>
                                          <p:attrName>ppt_y</p:attrName>
                                        </p:attrNameLst>
                                      </p:cBhvr>
                                      <p:tavLst>
                                        <p:tav tm="0">
                                          <p:val>
                                            <p:strVal val="1+#ppt_h/2"/>
                                          </p:val>
                                        </p:tav>
                                        <p:tav tm="100000">
                                          <p:val>
                                            <p:strVal val="#ppt_y"/>
                                          </p:val>
                                        </p:tav>
                                      </p:tavLst>
                                    </p:anim>
                                  </p:childTnLst>
                                </p:cTn>
                              </p:par>
                              <p:par>
                                <p:cTn id="265" presetID="2" presetClass="entr" presetSubtype="12"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 calcmode="lin" valueType="num">
                                      <p:cBhvr additive="base">
                                        <p:cTn id="267" dur="2000" fill="hold"/>
                                        <p:tgtEl>
                                          <p:spTgt spid="17"/>
                                        </p:tgtEl>
                                        <p:attrNameLst>
                                          <p:attrName>ppt_x</p:attrName>
                                        </p:attrNameLst>
                                      </p:cBhvr>
                                      <p:tavLst>
                                        <p:tav tm="0">
                                          <p:val>
                                            <p:strVal val="0-#ppt_w/2"/>
                                          </p:val>
                                        </p:tav>
                                        <p:tav tm="100000">
                                          <p:val>
                                            <p:strVal val="#ppt_x"/>
                                          </p:val>
                                        </p:tav>
                                      </p:tavLst>
                                    </p:anim>
                                    <p:anim calcmode="lin" valueType="num">
                                      <p:cBhvr additive="base">
                                        <p:cTn id="268" dur="2000" fill="hold"/>
                                        <p:tgtEl>
                                          <p:spTgt spid="17"/>
                                        </p:tgtEl>
                                        <p:attrNameLst>
                                          <p:attrName>ppt_y</p:attrName>
                                        </p:attrNameLst>
                                      </p:cBhvr>
                                      <p:tavLst>
                                        <p:tav tm="0">
                                          <p:val>
                                            <p:strVal val="1+#ppt_h/2"/>
                                          </p:val>
                                        </p:tav>
                                        <p:tav tm="100000">
                                          <p:val>
                                            <p:strVal val="#ppt_y"/>
                                          </p:val>
                                        </p:tav>
                                      </p:tavLst>
                                    </p:anim>
                                  </p:childTnLst>
                                </p:cTn>
                              </p:par>
                              <p:par>
                                <p:cTn id="269" presetID="2" presetClass="entr" presetSubtype="12" fill="hold" grpId="2" nodeType="withEffect">
                                  <p:stCondLst>
                                    <p:cond delay="0"/>
                                  </p:stCondLst>
                                  <p:childTnLst>
                                    <p:set>
                                      <p:cBhvr>
                                        <p:cTn id="270" dur="1" fill="hold">
                                          <p:stCondLst>
                                            <p:cond delay="0"/>
                                          </p:stCondLst>
                                        </p:cTn>
                                        <p:tgtEl>
                                          <p:spTgt spid="19"/>
                                        </p:tgtEl>
                                        <p:attrNameLst>
                                          <p:attrName>style.visibility</p:attrName>
                                        </p:attrNameLst>
                                      </p:cBhvr>
                                      <p:to>
                                        <p:strVal val="visible"/>
                                      </p:to>
                                    </p:set>
                                    <p:anim calcmode="lin" valueType="num">
                                      <p:cBhvr additive="base">
                                        <p:cTn id="271" dur="2000" fill="hold"/>
                                        <p:tgtEl>
                                          <p:spTgt spid="19"/>
                                        </p:tgtEl>
                                        <p:attrNameLst>
                                          <p:attrName>ppt_x</p:attrName>
                                        </p:attrNameLst>
                                      </p:cBhvr>
                                      <p:tavLst>
                                        <p:tav tm="0">
                                          <p:val>
                                            <p:strVal val="0-#ppt_w/2"/>
                                          </p:val>
                                        </p:tav>
                                        <p:tav tm="100000">
                                          <p:val>
                                            <p:strVal val="#ppt_x"/>
                                          </p:val>
                                        </p:tav>
                                      </p:tavLst>
                                    </p:anim>
                                    <p:anim calcmode="lin" valueType="num">
                                      <p:cBhvr additive="base">
                                        <p:cTn id="272" dur="2000" fill="hold"/>
                                        <p:tgtEl>
                                          <p:spTgt spid="19"/>
                                        </p:tgtEl>
                                        <p:attrNameLst>
                                          <p:attrName>ppt_y</p:attrName>
                                        </p:attrNameLst>
                                      </p:cBhvr>
                                      <p:tavLst>
                                        <p:tav tm="0">
                                          <p:val>
                                            <p:strVal val="1+#ppt_h/2"/>
                                          </p:val>
                                        </p:tav>
                                        <p:tav tm="100000">
                                          <p:val>
                                            <p:strVal val="#ppt_y"/>
                                          </p:val>
                                        </p:tav>
                                      </p:tavLst>
                                    </p:anim>
                                  </p:childTnLst>
                                </p:cTn>
                              </p:par>
                              <p:par>
                                <p:cTn id="273" presetID="2" presetClass="entr" presetSubtype="12" fill="hold" grpId="2" nodeType="withEffect">
                                  <p:stCondLst>
                                    <p:cond delay="0"/>
                                  </p:stCondLst>
                                  <p:childTnLst>
                                    <p:set>
                                      <p:cBhvr>
                                        <p:cTn id="274" dur="1" fill="hold">
                                          <p:stCondLst>
                                            <p:cond delay="0"/>
                                          </p:stCondLst>
                                        </p:cTn>
                                        <p:tgtEl>
                                          <p:spTgt spid="21"/>
                                        </p:tgtEl>
                                        <p:attrNameLst>
                                          <p:attrName>style.visibility</p:attrName>
                                        </p:attrNameLst>
                                      </p:cBhvr>
                                      <p:to>
                                        <p:strVal val="visible"/>
                                      </p:to>
                                    </p:set>
                                    <p:anim calcmode="lin" valueType="num">
                                      <p:cBhvr additive="base">
                                        <p:cTn id="275" dur="2000" fill="hold"/>
                                        <p:tgtEl>
                                          <p:spTgt spid="21"/>
                                        </p:tgtEl>
                                        <p:attrNameLst>
                                          <p:attrName>ppt_x</p:attrName>
                                        </p:attrNameLst>
                                      </p:cBhvr>
                                      <p:tavLst>
                                        <p:tav tm="0">
                                          <p:val>
                                            <p:strVal val="0-#ppt_w/2"/>
                                          </p:val>
                                        </p:tav>
                                        <p:tav tm="100000">
                                          <p:val>
                                            <p:strVal val="#ppt_x"/>
                                          </p:val>
                                        </p:tav>
                                      </p:tavLst>
                                    </p:anim>
                                    <p:anim calcmode="lin" valueType="num">
                                      <p:cBhvr additive="base">
                                        <p:cTn id="276" dur="2000" fill="hold"/>
                                        <p:tgtEl>
                                          <p:spTgt spid="21"/>
                                        </p:tgtEl>
                                        <p:attrNameLst>
                                          <p:attrName>ppt_y</p:attrName>
                                        </p:attrNameLst>
                                      </p:cBhvr>
                                      <p:tavLst>
                                        <p:tav tm="0">
                                          <p:val>
                                            <p:strVal val="1+#ppt_h/2"/>
                                          </p:val>
                                        </p:tav>
                                        <p:tav tm="100000">
                                          <p:val>
                                            <p:strVal val="#ppt_y"/>
                                          </p:val>
                                        </p:tav>
                                      </p:tavLst>
                                    </p:anim>
                                  </p:childTnLst>
                                </p:cTn>
                              </p:par>
                              <p:par>
                                <p:cTn id="277" presetID="2" presetClass="entr" presetSubtype="12" fill="hold" grpId="2" nodeType="withEffect">
                                  <p:stCondLst>
                                    <p:cond delay="0"/>
                                  </p:stCondLst>
                                  <p:childTnLst>
                                    <p:set>
                                      <p:cBhvr>
                                        <p:cTn id="278" dur="1" fill="hold">
                                          <p:stCondLst>
                                            <p:cond delay="0"/>
                                          </p:stCondLst>
                                        </p:cTn>
                                        <p:tgtEl>
                                          <p:spTgt spid="23"/>
                                        </p:tgtEl>
                                        <p:attrNameLst>
                                          <p:attrName>style.visibility</p:attrName>
                                        </p:attrNameLst>
                                      </p:cBhvr>
                                      <p:to>
                                        <p:strVal val="visible"/>
                                      </p:to>
                                    </p:set>
                                    <p:anim calcmode="lin" valueType="num">
                                      <p:cBhvr additive="base">
                                        <p:cTn id="279" dur="2000" fill="hold"/>
                                        <p:tgtEl>
                                          <p:spTgt spid="23"/>
                                        </p:tgtEl>
                                        <p:attrNameLst>
                                          <p:attrName>ppt_x</p:attrName>
                                        </p:attrNameLst>
                                      </p:cBhvr>
                                      <p:tavLst>
                                        <p:tav tm="0">
                                          <p:val>
                                            <p:strVal val="0-#ppt_w/2"/>
                                          </p:val>
                                        </p:tav>
                                        <p:tav tm="100000">
                                          <p:val>
                                            <p:strVal val="#ppt_x"/>
                                          </p:val>
                                        </p:tav>
                                      </p:tavLst>
                                    </p:anim>
                                    <p:anim calcmode="lin" valueType="num">
                                      <p:cBhvr additive="base">
                                        <p:cTn id="280" dur="2000" fill="hold"/>
                                        <p:tgtEl>
                                          <p:spTgt spid="23"/>
                                        </p:tgtEl>
                                        <p:attrNameLst>
                                          <p:attrName>ppt_y</p:attrName>
                                        </p:attrNameLst>
                                      </p:cBhvr>
                                      <p:tavLst>
                                        <p:tav tm="0">
                                          <p:val>
                                            <p:strVal val="1+#ppt_h/2"/>
                                          </p:val>
                                        </p:tav>
                                        <p:tav tm="100000">
                                          <p:val>
                                            <p:strVal val="#ppt_y"/>
                                          </p:val>
                                        </p:tav>
                                      </p:tavLst>
                                    </p:anim>
                                  </p:childTnLst>
                                </p:cTn>
                              </p:par>
                              <p:par>
                                <p:cTn id="281" presetID="2" presetClass="entr" presetSubtype="12" fill="hold" grpId="2" nodeType="withEffect">
                                  <p:stCondLst>
                                    <p:cond delay="0"/>
                                  </p:stCondLst>
                                  <p:childTnLst>
                                    <p:set>
                                      <p:cBhvr>
                                        <p:cTn id="282" dur="1" fill="hold">
                                          <p:stCondLst>
                                            <p:cond delay="0"/>
                                          </p:stCondLst>
                                        </p:cTn>
                                        <p:tgtEl>
                                          <p:spTgt spid="25"/>
                                        </p:tgtEl>
                                        <p:attrNameLst>
                                          <p:attrName>style.visibility</p:attrName>
                                        </p:attrNameLst>
                                      </p:cBhvr>
                                      <p:to>
                                        <p:strVal val="visible"/>
                                      </p:to>
                                    </p:set>
                                    <p:anim calcmode="lin" valueType="num">
                                      <p:cBhvr additive="base">
                                        <p:cTn id="283" dur="2000" fill="hold"/>
                                        <p:tgtEl>
                                          <p:spTgt spid="25"/>
                                        </p:tgtEl>
                                        <p:attrNameLst>
                                          <p:attrName>ppt_x</p:attrName>
                                        </p:attrNameLst>
                                      </p:cBhvr>
                                      <p:tavLst>
                                        <p:tav tm="0">
                                          <p:val>
                                            <p:strVal val="0-#ppt_w/2"/>
                                          </p:val>
                                        </p:tav>
                                        <p:tav tm="100000">
                                          <p:val>
                                            <p:strVal val="#ppt_x"/>
                                          </p:val>
                                        </p:tav>
                                      </p:tavLst>
                                    </p:anim>
                                    <p:anim calcmode="lin" valueType="num">
                                      <p:cBhvr additive="base">
                                        <p:cTn id="284" dur="2000" fill="hold"/>
                                        <p:tgtEl>
                                          <p:spTgt spid="25"/>
                                        </p:tgtEl>
                                        <p:attrNameLst>
                                          <p:attrName>ppt_y</p:attrName>
                                        </p:attrNameLst>
                                      </p:cBhvr>
                                      <p:tavLst>
                                        <p:tav tm="0">
                                          <p:val>
                                            <p:strVal val="1+#ppt_h/2"/>
                                          </p:val>
                                        </p:tav>
                                        <p:tav tm="100000">
                                          <p:val>
                                            <p:strVal val="#ppt_y"/>
                                          </p:val>
                                        </p:tav>
                                      </p:tavLst>
                                    </p:anim>
                                  </p:childTnLst>
                                </p:cTn>
                              </p:par>
                              <p:par>
                                <p:cTn id="285" presetID="2" presetClass="entr" presetSubtype="12" fill="hold" grpId="2" nodeType="withEffect">
                                  <p:stCondLst>
                                    <p:cond delay="0"/>
                                  </p:stCondLst>
                                  <p:childTnLst>
                                    <p:set>
                                      <p:cBhvr>
                                        <p:cTn id="286" dur="1" fill="hold">
                                          <p:stCondLst>
                                            <p:cond delay="0"/>
                                          </p:stCondLst>
                                        </p:cTn>
                                        <p:tgtEl>
                                          <p:spTgt spid="27"/>
                                        </p:tgtEl>
                                        <p:attrNameLst>
                                          <p:attrName>style.visibility</p:attrName>
                                        </p:attrNameLst>
                                      </p:cBhvr>
                                      <p:to>
                                        <p:strVal val="visible"/>
                                      </p:to>
                                    </p:set>
                                    <p:anim calcmode="lin" valueType="num">
                                      <p:cBhvr additive="base">
                                        <p:cTn id="287" dur="2000" fill="hold"/>
                                        <p:tgtEl>
                                          <p:spTgt spid="27"/>
                                        </p:tgtEl>
                                        <p:attrNameLst>
                                          <p:attrName>ppt_x</p:attrName>
                                        </p:attrNameLst>
                                      </p:cBhvr>
                                      <p:tavLst>
                                        <p:tav tm="0">
                                          <p:val>
                                            <p:strVal val="0-#ppt_w/2"/>
                                          </p:val>
                                        </p:tav>
                                        <p:tav tm="100000">
                                          <p:val>
                                            <p:strVal val="#ppt_x"/>
                                          </p:val>
                                        </p:tav>
                                      </p:tavLst>
                                    </p:anim>
                                    <p:anim calcmode="lin" valueType="num">
                                      <p:cBhvr additive="base">
                                        <p:cTn id="288" dur="2000" fill="hold"/>
                                        <p:tgtEl>
                                          <p:spTgt spid="27"/>
                                        </p:tgtEl>
                                        <p:attrNameLst>
                                          <p:attrName>ppt_y</p:attrName>
                                        </p:attrNameLst>
                                      </p:cBhvr>
                                      <p:tavLst>
                                        <p:tav tm="0">
                                          <p:val>
                                            <p:strVal val="1+#ppt_h/2"/>
                                          </p:val>
                                        </p:tav>
                                        <p:tav tm="100000">
                                          <p:val>
                                            <p:strVal val="#ppt_y"/>
                                          </p:val>
                                        </p:tav>
                                      </p:tavLst>
                                    </p:anim>
                                  </p:childTnLst>
                                </p:cTn>
                              </p:par>
                              <p:par>
                                <p:cTn id="289" presetID="2" presetClass="entr" presetSubtype="12" fill="hold" grpId="2" nodeType="withEffect">
                                  <p:stCondLst>
                                    <p:cond delay="0"/>
                                  </p:stCondLst>
                                  <p:childTnLst>
                                    <p:set>
                                      <p:cBhvr>
                                        <p:cTn id="290" dur="1" fill="hold">
                                          <p:stCondLst>
                                            <p:cond delay="0"/>
                                          </p:stCondLst>
                                        </p:cTn>
                                        <p:tgtEl>
                                          <p:spTgt spid="29"/>
                                        </p:tgtEl>
                                        <p:attrNameLst>
                                          <p:attrName>style.visibility</p:attrName>
                                        </p:attrNameLst>
                                      </p:cBhvr>
                                      <p:to>
                                        <p:strVal val="visible"/>
                                      </p:to>
                                    </p:set>
                                    <p:anim calcmode="lin" valueType="num">
                                      <p:cBhvr additive="base">
                                        <p:cTn id="291" dur="2000" fill="hold"/>
                                        <p:tgtEl>
                                          <p:spTgt spid="29"/>
                                        </p:tgtEl>
                                        <p:attrNameLst>
                                          <p:attrName>ppt_x</p:attrName>
                                        </p:attrNameLst>
                                      </p:cBhvr>
                                      <p:tavLst>
                                        <p:tav tm="0">
                                          <p:val>
                                            <p:strVal val="0-#ppt_w/2"/>
                                          </p:val>
                                        </p:tav>
                                        <p:tav tm="100000">
                                          <p:val>
                                            <p:strVal val="#ppt_x"/>
                                          </p:val>
                                        </p:tav>
                                      </p:tavLst>
                                    </p:anim>
                                    <p:anim calcmode="lin" valueType="num">
                                      <p:cBhvr additive="base">
                                        <p:cTn id="292" dur="2000" fill="hold"/>
                                        <p:tgtEl>
                                          <p:spTgt spid="29"/>
                                        </p:tgtEl>
                                        <p:attrNameLst>
                                          <p:attrName>ppt_y</p:attrName>
                                        </p:attrNameLst>
                                      </p:cBhvr>
                                      <p:tavLst>
                                        <p:tav tm="0">
                                          <p:val>
                                            <p:strVal val="1+#ppt_h/2"/>
                                          </p:val>
                                        </p:tav>
                                        <p:tav tm="100000">
                                          <p:val>
                                            <p:strVal val="#ppt_y"/>
                                          </p:val>
                                        </p:tav>
                                      </p:tavLst>
                                    </p:anim>
                                  </p:childTnLst>
                                </p:cTn>
                              </p:par>
                              <p:par>
                                <p:cTn id="293" presetID="2" presetClass="entr" presetSubtype="12" fill="hold" grpId="2" nodeType="withEffect">
                                  <p:stCondLst>
                                    <p:cond delay="0"/>
                                  </p:stCondLst>
                                  <p:childTnLst>
                                    <p:set>
                                      <p:cBhvr>
                                        <p:cTn id="294" dur="1" fill="hold">
                                          <p:stCondLst>
                                            <p:cond delay="0"/>
                                          </p:stCondLst>
                                        </p:cTn>
                                        <p:tgtEl>
                                          <p:spTgt spid="31"/>
                                        </p:tgtEl>
                                        <p:attrNameLst>
                                          <p:attrName>style.visibility</p:attrName>
                                        </p:attrNameLst>
                                      </p:cBhvr>
                                      <p:to>
                                        <p:strVal val="visible"/>
                                      </p:to>
                                    </p:set>
                                    <p:anim calcmode="lin" valueType="num">
                                      <p:cBhvr additive="base">
                                        <p:cTn id="295" dur="2000" fill="hold"/>
                                        <p:tgtEl>
                                          <p:spTgt spid="31"/>
                                        </p:tgtEl>
                                        <p:attrNameLst>
                                          <p:attrName>ppt_x</p:attrName>
                                        </p:attrNameLst>
                                      </p:cBhvr>
                                      <p:tavLst>
                                        <p:tav tm="0">
                                          <p:val>
                                            <p:strVal val="0-#ppt_w/2"/>
                                          </p:val>
                                        </p:tav>
                                        <p:tav tm="100000">
                                          <p:val>
                                            <p:strVal val="#ppt_x"/>
                                          </p:val>
                                        </p:tav>
                                      </p:tavLst>
                                    </p:anim>
                                    <p:anim calcmode="lin" valueType="num">
                                      <p:cBhvr additive="base">
                                        <p:cTn id="296" dur="2000" fill="hold"/>
                                        <p:tgtEl>
                                          <p:spTgt spid="31"/>
                                        </p:tgtEl>
                                        <p:attrNameLst>
                                          <p:attrName>ppt_y</p:attrName>
                                        </p:attrNameLst>
                                      </p:cBhvr>
                                      <p:tavLst>
                                        <p:tav tm="0">
                                          <p:val>
                                            <p:strVal val="1+#ppt_h/2"/>
                                          </p:val>
                                        </p:tav>
                                        <p:tav tm="100000">
                                          <p:val>
                                            <p:strVal val="#ppt_y"/>
                                          </p:val>
                                        </p:tav>
                                      </p:tavLst>
                                    </p:anim>
                                  </p:childTnLst>
                                </p:cTn>
                              </p:par>
                              <p:par>
                                <p:cTn id="297" presetID="2" presetClass="entr" presetSubtype="12" fill="hold" grpId="2" nodeType="withEffect">
                                  <p:stCondLst>
                                    <p:cond delay="0"/>
                                  </p:stCondLst>
                                  <p:childTnLst>
                                    <p:set>
                                      <p:cBhvr>
                                        <p:cTn id="298" dur="1" fill="hold">
                                          <p:stCondLst>
                                            <p:cond delay="0"/>
                                          </p:stCondLst>
                                        </p:cTn>
                                        <p:tgtEl>
                                          <p:spTgt spid="33"/>
                                        </p:tgtEl>
                                        <p:attrNameLst>
                                          <p:attrName>style.visibility</p:attrName>
                                        </p:attrNameLst>
                                      </p:cBhvr>
                                      <p:to>
                                        <p:strVal val="visible"/>
                                      </p:to>
                                    </p:set>
                                    <p:anim calcmode="lin" valueType="num">
                                      <p:cBhvr additive="base">
                                        <p:cTn id="299" dur="2000" fill="hold"/>
                                        <p:tgtEl>
                                          <p:spTgt spid="33"/>
                                        </p:tgtEl>
                                        <p:attrNameLst>
                                          <p:attrName>ppt_x</p:attrName>
                                        </p:attrNameLst>
                                      </p:cBhvr>
                                      <p:tavLst>
                                        <p:tav tm="0">
                                          <p:val>
                                            <p:strVal val="0-#ppt_w/2"/>
                                          </p:val>
                                        </p:tav>
                                        <p:tav tm="100000">
                                          <p:val>
                                            <p:strVal val="#ppt_x"/>
                                          </p:val>
                                        </p:tav>
                                      </p:tavLst>
                                    </p:anim>
                                    <p:anim calcmode="lin" valueType="num">
                                      <p:cBhvr additive="base">
                                        <p:cTn id="300" dur="2000" fill="hold"/>
                                        <p:tgtEl>
                                          <p:spTgt spid="33"/>
                                        </p:tgtEl>
                                        <p:attrNameLst>
                                          <p:attrName>ppt_y</p:attrName>
                                        </p:attrNameLst>
                                      </p:cBhvr>
                                      <p:tavLst>
                                        <p:tav tm="0">
                                          <p:val>
                                            <p:strVal val="1+#ppt_h/2"/>
                                          </p:val>
                                        </p:tav>
                                        <p:tav tm="100000">
                                          <p:val>
                                            <p:strVal val="#ppt_y"/>
                                          </p:val>
                                        </p:tav>
                                      </p:tavLst>
                                    </p:anim>
                                  </p:childTnLst>
                                </p:cTn>
                              </p:par>
                              <p:par>
                                <p:cTn id="301" presetID="2" presetClass="entr" presetSubtype="12" fill="hold" grpId="2" nodeType="withEffect">
                                  <p:stCondLst>
                                    <p:cond delay="0"/>
                                  </p:stCondLst>
                                  <p:childTnLst>
                                    <p:set>
                                      <p:cBhvr>
                                        <p:cTn id="302" dur="1" fill="hold">
                                          <p:stCondLst>
                                            <p:cond delay="0"/>
                                          </p:stCondLst>
                                        </p:cTn>
                                        <p:tgtEl>
                                          <p:spTgt spid="35"/>
                                        </p:tgtEl>
                                        <p:attrNameLst>
                                          <p:attrName>style.visibility</p:attrName>
                                        </p:attrNameLst>
                                      </p:cBhvr>
                                      <p:to>
                                        <p:strVal val="visible"/>
                                      </p:to>
                                    </p:set>
                                    <p:anim calcmode="lin" valueType="num">
                                      <p:cBhvr additive="base">
                                        <p:cTn id="303" dur="2000" fill="hold"/>
                                        <p:tgtEl>
                                          <p:spTgt spid="35"/>
                                        </p:tgtEl>
                                        <p:attrNameLst>
                                          <p:attrName>ppt_x</p:attrName>
                                        </p:attrNameLst>
                                      </p:cBhvr>
                                      <p:tavLst>
                                        <p:tav tm="0">
                                          <p:val>
                                            <p:strVal val="0-#ppt_w/2"/>
                                          </p:val>
                                        </p:tav>
                                        <p:tav tm="100000">
                                          <p:val>
                                            <p:strVal val="#ppt_x"/>
                                          </p:val>
                                        </p:tav>
                                      </p:tavLst>
                                    </p:anim>
                                    <p:anim calcmode="lin" valueType="num">
                                      <p:cBhvr additive="base">
                                        <p:cTn id="304" dur="2000" fill="hold"/>
                                        <p:tgtEl>
                                          <p:spTgt spid="35"/>
                                        </p:tgtEl>
                                        <p:attrNameLst>
                                          <p:attrName>ppt_y</p:attrName>
                                        </p:attrNameLst>
                                      </p:cBhvr>
                                      <p:tavLst>
                                        <p:tav tm="0">
                                          <p:val>
                                            <p:strVal val="1+#ppt_h/2"/>
                                          </p:val>
                                        </p:tav>
                                        <p:tav tm="100000">
                                          <p:val>
                                            <p:strVal val="#ppt_y"/>
                                          </p:val>
                                        </p:tav>
                                      </p:tavLst>
                                    </p:anim>
                                  </p:childTnLst>
                                </p:cTn>
                              </p:par>
                              <p:par>
                                <p:cTn id="305" presetID="2" presetClass="entr" presetSubtype="12" fill="hold" grpId="2" nodeType="withEffect">
                                  <p:stCondLst>
                                    <p:cond delay="0"/>
                                  </p:stCondLst>
                                  <p:childTnLst>
                                    <p:set>
                                      <p:cBhvr>
                                        <p:cTn id="306" dur="1" fill="hold">
                                          <p:stCondLst>
                                            <p:cond delay="0"/>
                                          </p:stCondLst>
                                        </p:cTn>
                                        <p:tgtEl>
                                          <p:spTgt spid="37"/>
                                        </p:tgtEl>
                                        <p:attrNameLst>
                                          <p:attrName>style.visibility</p:attrName>
                                        </p:attrNameLst>
                                      </p:cBhvr>
                                      <p:to>
                                        <p:strVal val="visible"/>
                                      </p:to>
                                    </p:set>
                                    <p:anim calcmode="lin" valueType="num">
                                      <p:cBhvr additive="base">
                                        <p:cTn id="307" dur="2000" fill="hold"/>
                                        <p:tgtEl>
                                          <p:spTgt spid="37"/>
                                        </p:tgtEl>
                                        <p:attrNameLst>
                                          <p:attrName>ppt_x</p:attrName>
                                        </p:attrNameLst>
                                      </p:cBhvr>
                                      <p:tavLst>
                                        <p:tav tm="0">
                                          <p:val>
                                            <p:strVal val="0-#ppt_w/2"/>
                                          </p:val>
                                        </p:tav>
                                        <p:tav tm="100000">
                                          <p:val>
                                            <p:strVal val="#ppt_x"/>
                                          </p:val>
                                        </p:tav>
                                      </p:tavLst>
                                    </p:anim>
                                    <p:anim calcmode="lin" valueType="num">
                                      <p:cBhvr additive="base">
                                        <p:cTn id="308" dur="2000" fill="hold"/>
                                        <p:tgtEl>
                                          <p:spTgt spid="37"/>
                                        </p:tgtEl>
                                        <p:attrNameLst>
                                          <p:attrName>ppt_y</p:attrName>
                                        </p:attrNameLst>
                                      </p:cBhvr>
                                      <p:tavLst>
                                        <p:tav tm="0">
                                          <p:val>
                                            <p:strVal val="1+#ppt_h/2"/>
                                          </p:val>
                                        </p:tav>
                                        <p:tav tm="100000">
                                          <p:val>
                                            <p:strVal val="#ppt_y"/>
                                          </p:val>
                                        </p:tav>
                                      </p:tavLst>
                                    </p:anim>
                                  </p:childTnLst>
                                </p:cTn>
                              </p:par>
                              <p:par>
                                <p:cTn id="309" presetID="2" presetClass="entr" presetSubtype="12" fill="hold" grpId="2" nodeType="withEffect">
                                  <p:stCondLst>
                                    <p:cond delay="0"/>
                                  </p:stCondLst>
                                  <p:childTnLst>
                                    <p:set>
                                      <p:cBhvr>
                                        <p:cTn id="310" dur="1" fill="hold">
                                          <p:stCondLst>
                                            <p:cond delay="0"/>
                                          </p:stCondLst>
                                        </p:cTn>
                                        <p:tgtEl>
                                          <p:spTgt spid="39"/>
                                        </p:tgtEl>
                                        <p:attrNameLst>
                                          <p:attrName>style.visibility</p:attrName>
                                        </p:attrNameLst>
                                      </p:cBhvr>
                                      <p:to>
                                        <p:strVal val="visible"/>
                                      </p:to>
                                    </p:set>
                                    <p:anim calcmode="lin" valueType="num">
                                      <p:cBhvr additive="base">
                                        <p:cTn id="311" dur="2000" fill="hold"/>
                                        <p:tgtEl>
                                          <p:spTgt spid="39"/>
                                        </p:tgtEl>
                                        <p:attrNameLst>
                                          <p:attrName>ppt_x</p:attrName>
                                        </p:attrNameLst>
                                      </p:cBhvr>
                                      <p:tavLst>
                                        <p:tav tm="0">
                                          <p:val>
                                            <p:strVal val="0-#ppt_w/2"/>
                                          </p:val>
                                        </p:tav>
                                        <p:tav tm="100000">
                                          <p:val>
                                            <p:strVal val="#ppt_x"/>
                                          </p:val>
                                        </p:tav>
                                      </p:tavLst>
                                    </p:anim>
                                    <p:anim calcmode="lin" valueType="num">
                                      <p:cBhvr additive="base">
                                        <p:cTn id="312" dur="2000" fill="hold"/>
                                        <p:tgtEl>
                                          <p:spTgt spid="39"/>
                                        </p:tgtEl>
                                        <p:attrNameLst>
                                          <p:attrName>ppt_y</p:attrName>
                                        </p:attrNameLst>
                                      </p:cBhvr>
                                      <p:tavLst>
                                        <p:tav tm="0">
                                          <p:val>
                                            <p:strVal val="1+#ppt_h/2"/>
                                          </p:val>
                                        </p:tav>
                                        <p:tav tm="100000">
                                          <p:val>
                                            <p:strVal val="#ppt_y"/>
                                          </p:val>
                                        </p:tav>
                                      </p:tavLst>
                                    </p:anim>
                                  </p:childTnLst>
                                </p:cTn>
                              </p:par>
                              <p:par>
                                <p:cTn id="313" presetID="2" presetClass="entr" presetSubtype="12" fill="hold" grpId="2" nodeType="withEffect">
                                  <p:stCondLst>
                                    <p:cond delay="0"/>
                                  </p:stCondLst>
                                  <p:childTnLst>
                                    <p:set>
                                      <p:cBhvr>
                                        <p:cTn id="314" dur="1" fill="hold">
                                          <p:stCondLst>
                                            <p:cond delay="0"/>
                                          </p:stCondLst>
                                        </p:cTn>
                                        <p:tgtEl>
                                          <p:spTgt spid="41"/>
                                        </p:tgtEl>
                                        <p:attrNameLst>
                                          <p:attrName>style.visibility</p:attrName>
                                        </p:attrNameLst>
                                      </p:cBhvr>
                                      <p:to>
                                        <p:strVal val="visible"/>
                                      </p:to>
                                    </p:set>
                                    <p:anim calcmode="lin" valueType="num">
                                      <p:cBhvr additive="base">
                                        <p:cTn id="315" dur="2000" fill="hold"/>
                                        <p:tgtEl>
                                          <p:spTgt spid="41"/>
                                        </p:tgtEl>
                                        <p:attrNameLst>
                                          <p:attrName>ppt_x</p:attrName>
                                        </p:attrNameLst>
                                      </p:cBhvr>
                                      <p:tavLst>
                                        <p:tav tm="0">
                                          <p:val>
                                            <p:strVal val="0-#ppt_w/2"/>
                                          </p:val>
                                        </p:tav>
                                        <p:tav tm="100000">
                                          <p:val>
                                            <p:strVal val="#ppt_x"/>
                                          </p:val>
                                        </p:tav>
                                      </p:tavLst>
                                    </p:anim>
                                    <p:anim calcmode="lin" valueType="num">
                                      <p:cBhvr additive="base">
                                        <p:cTn id="316" dur="2000" fill="hold"/>
                                        <p:tgtEl>
                                          <p:spTgt spid="41"/>
                                        </p:tgtEl>
                                        <p:attrNameLst>
                                          <p:attrName>ppt_y</p:attrName>
                                        </p:attrNameLst>
                                      </p:cBhvr>
                                      <p:tavLst>
                                        <p:tav tm="0">
                                          <p:val>
                                            <p:strVal val="1+#ppt_h/2"/>
                                          </p:val>
                                        </p:tav>
                                        <p:tav tm="100000">
                                          <p:val>
                                            <p:strVal val="#ppt_y"/>
                                          </p:val>
                                        </p:tav>
                                      </p:tavLst>
                                    </p:anim>
                                  </p:childTnLst>
                                </p:cTn>
                              </p:par>
                              <p:par>
                                <p:cTn id="317" presetID="2" presetClass="entr" presetSubtype="12" fill="hold" grpId="2" nodeType="withEffect">
                                  <p:stCondLst>
                                    <p:cond delay="0"/>
                                  </p:stCondLst>
                                  <p:childTnLst>
                                    <p:set>
                                      <p:cBhvr>
                                        <p:cTn id="318" dur="1" fill="hold">
                                          <p:stCondLst>
                                            <p:cond delay="0"/>
                                          </p:stCondLst>
                                        </p:cTn>
                                        <p:tgtEl>
                                          <p:spTgt spid="43"/>
                                        </p:tgtEl>
                                        <p:attrNameLst>
                                          <p:attrName>style.visibility</p:attrName>
                                        </p:attrNameLst>
                                      </p:cBhvr>
                                      <p:to>
                                        <p:strVal val="visible"/>
                                      </p:to>
                                    </p:set>
                                    <p:anim calcmode="lin" valueType="num">
                                      <p:cBhvr additive="base">
                                        <p:cTn id="319" dur="2000" fill="hold"/>
                                        <p:tgtEl>
                                          <p:spTgt spid="43"/>
                                        </p:tgtEl>
                                        <p:attrNameLst>
                                          <p:attrName>ppt_x</p:attrName>
                                        </p:attrNameLst>
                                      </p:cBhvr>
                                      <p:tavLst>
                                        <p:tav tm="0">
                                          <p:val>
                                            <p:strVal val="0-#ppt_w/2"/>
                                          </p:val>
                                        </p:tav>
                                        <p:tav tm="100000">
                                          <p:val>
                                            <p:strVal val="#ppt_x"/>
                                          </p:val>
                                        </p:tav>
                                      </p:tavLst>
                                    </p:anim>
                                    <p:anim calcmode="lin" valueType="num">
                                      <p:cBhvr additive="base">
                                        <p:cTn id="320" dur="2000" fill="hold"/>
                                        <p:tgtEl>
                                          <p:spTgt spid="43"/>
                                        </p:tgtEl>
                                        <p:attrNameLst>
                                          <p:attrName>ppt_y</p:attrName>
                                        </p:attrNameLst>
                                      </p:cBhvr>
                                      <p:tavLst>
                                        <p:tav tm="0">
                                          <p:val>
                                            <p:strVal val="1+#ppt_h/2"/>
                                          </p:val>
                                        </p:tav>
                                        <p:tav tm="100000">
                                          <p:val>
                                            <p:strVal val="#ppt_y"/>
                                          </p:val>
                                        </p:tav>
                                      </p:tavLst>
                                    </p:anim>
                                  </p:childTnLst>
                                </p:cTn>
                              </p:par>
                              <p:par>
                                <p:cTn id="321" presetID="2" presetClass="entr" presetSubtype="12" fill="hold" grpId="2" nodeType="withEffect">
                                  <p:stCondLst>
                                    <p:cond delay="0"/>
                                  </p:stCondLst>
                                  <p:childTnLst>
                                    <p:set>
                                      <p:cBhvr>
                                        <p:cTn id="322" dur="1" fill="hold">
                                          <p:stCondLst>
                                            <p:cond delay="0"/>
                                          </p:stCondLst>
                                        </p:cTn>
                                        <p:tgtEl>
                                          <p:spTgt spid="45"/>
                                        </p:tgtEl>
                                        <p:attrNameLst>
                                          <p:attrName>style.visibility</p:attrName>
                                        </p:attrNameLst>
                                      </p:cBhvr>
                                      <p:to>
                                        <p:strVal val="visible"/>
                                      </p:to>
                                    </p:set>
                                    <p:anim calcmode="lin" valueType="num">
                                      <p:cBhvr additive="base">
                                        <p:cTn id="323" dur="2000" fill="hold"/>
                                        <p:tgtEl>
                                          <p:spTgt spid="45"/>
                                        </p:tgtEl>
                                        <p:attrNameLst>
                                          <p:attrName>ppt_x</p:attrName>
                                        </p:attrNameLst>
                                      </p:cBhvr>
                                      <p:tavLst>
                                        <p:tav tm="0">
                                          <p:val>
                                            <p:strVal val="0-#ppt_w/2"/>
                                          </p:val>
                                        </p:tav>
                                        <p:tav tm="100000">
                                          <p:val>
                                            <p:strVal val="#ppt_x"/>
                                          </p:val>
                                        </p:tav>
                                      </p:tavLst>
                                    </p:anim>
                                    <p:anim calcmode="lin" valueType="num">
                                      <p:cBhvr additive="base">
                                        <p:cTn id="324" dur="2000" fill="hold"/>
                                        <p:tgtEl>
                                          <p:spTgt spid="45"/>
                                        </p:tgtEl>
                                        <p:attrNameLst>
                                          <p:attrName>ppt_y</p:attrName>
                                        </p:attrNameLst>
                                      </p:cBhvr>
                                      <p:tavLst>
                                        <p:tav tm="0">
                                          <p:val>
                                            <p:strVal val="1+#ppt_h/2"/>
                                          </p:val>
                                        </p:tav>
                                        <p:tav tm="100000">
                                          <p:val>
                                            <p:strVal val="#ppt_y"/>
                                          </p:val>
                                        </p:tav>
                                      </p:tavLst>
                                    </p:anim>
                                  </p:childTnLst>
                                </p:cTn>
                              </p:par>
                              <p:par>
                                <p:cTn id="325" presetID="2" presetClass="entr" presetSubtype="12" fill="hold" grpId="2" nodeType="withEffect">
                                  <p:stCondLst>
                                    <p:cond delay="0"/>
                                  </p:stCondLst>
                                  <p:childTnLst>
                                    <p:set>
                                      <p:cBhvr>
                                        <p:cTn id="326" dur="1" fill="hold">
                                          <p:stCondLst>
                                            <p:cond delay="0"/>
                                          </p:stCondLst>
                                        </p:cTn>
                                        <p:tgtEl>
                                          <p:spTgt spid="47"/>
                                        </p:tgtEl>
                                        <p:attrNameLst>
                                          <p:attrName>style.visibility</p:attrName>
                                        </p:attrNameLst>
                                      </p:cBhvr>
                                      <p:to>
                                        <p:strVal val="visible"/>
                                      </p:to>
                                    </p:set>
                                    <p:anim calcmode="lin" valueType="num">
                                      <p:cBhvr additive="base">
                                        <p:cTn id="327" dur="2000" fill="hold"/>
                                        <p:tgtEl>
                                          <p:spTgt spid="47"/>
                                        </p:tgtEl>
                                        <p:attrNameLst>
                                          <p:attrName>ppt_x</p:attrName>
                                        </p:attrNameLst>
                                      </p:cBhvr>
                                      <p:tavLst>
                                        <p:tav tm="0">
                                          <p:val>
                                            <p:strVal val="0-#ppt_w/2"/>
                                          </p:val>
                                        </p:tav>
                                        <p:tav tm="100000">
                                          <p:val>
                                            <p:strVal val="#ppt_x"/>
                                          </p:val>
                                        </p:tav>
                                      </p:tavLst>
                                    </p:anim>
                                    <p:anim calcmode="lin" valueType="num">
                                      <p:cBhvr additive="base">
                                        <p:cTn id="328" dur="2000" fill="hold"/>
                                        <p:tgtEl>
                                          <p:spTgt spid="47"/>
                                        </p:tgtEl>
                                        <p:attrNameLst>
                                          <p:attrName>ppt_y</p:attrName>
                                        </p:attrNameLst>
                                      </p:cBhvr>
                                      <p:tavLst>
                                        <p:tav tm="0">
                                          <p:val>
                                            <p:strVal val="1+#ppt_h/2"/>
                                          </p:val>
                                        </p:tav>
                                        <p:tav tm="100000">
                                          <p:val>
                                            <p:strVal val="#ppt_y"/>
                                          </p:val>
                                        </p:tav>
                                      </p:tavLst>
                                    </p:anim>
                                  </p:childTnLst>
                                </p:cTn>
                              </p:par>
                              <p:par>
                                <p:cTn id="329" presetID="2" presetClass="entr" presetSubtype="6" fill="hold" grpId="2"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additive="base">
                                        <p:cTn id="331" dur="2000" fill="hold"/>
                                        <p:tgtEl>
                                          <p:spTgt spid="4"/>
                                        </p:tgtEl>
                                        <p:attrNameLst>
                                          <p:attrName>ppt_x</p:attrName>
                                        </p:attrNameLst>
                                      </p:cBhvr>
                                      <p:tavLst>
                                        <p:tav tm="0">
                                          <p:val>
                                            <p:strVal val="1+#ppt_w/2"/>
                                          </p:val>
                                        </p:tav>
                                        <p:tav tm="100000">
                                          <p:val>
                                            <p:strVal val="#ppt_x"/>
                                          </p:val>
                                        </p:tav>
                                      </p:tavLst>
                                    </p:anim>
                                    <p:anim calcmode="lin" valueType="num">
                                      <p:cBhvr additive="base">
                                        <p:cTn id="332" dur="2000" fill="hold"/>
                                        <p:tgtEl>
                                          <p:spTgt spid="4"/>
                                        </p:tgtEl>
                                        <p:attrNameLst>
                                          <p:attrName>ppt_y</p:attrName>
                                        </p:attrNameLst>
                                      </p:cBhvr>
                                      <p:tavLst>
                                        <p:tav tm="0">
                                          <p:val>
                                            <p:strVal val="1+#ppt_h/2"/>
                                          </p:val>
                                        </p:tav>
                                        <p:tav tm="100000">
                                          <p:val>
                                            <p:strVal val="#ppt_y"/>
                                          </p:val>
                                        </p:tav>
                                      </p:tavLst>
                                    </p:anim>
                                  </p:childTnLst>
                                </p:cTn>
                              </p:par>
                              <p:par>
                                <p:cTn id="333" presetID="2" presetClass="entr" presetSubtype="6" fill="hold" grpId="2" nodeType="withEffect">
                                  <p:stCondLst>
                                    <p:cond delay="0"/>
                                  </p:stCondLst>
                                  <p:childTnLst>
                                    <p:set>
                                      <p:cBhvr>
                                        <p:cTn id="334" dur="1" fill="hold">
                                          <p:stCondLst>
                                            <p:cond delay="0"/>
                                          </p:stCondLst>
                                        </p:cTn>
                                        <p:tgtEl>
                                          <p:spTgt spid="6"/>
                                        </p:tgtEl>
                                        <p:attrNameLst>
                                          <p:attrName>style.visibility</p:attrName>
                                        </p:attrNameLst>
                                      </p:cBhvr>
                                      <p:to>
                                        <p:strVal val="visible"/>
                                      </p:to>
                                    </p:set>
                                    <p:anim calcmode="lin" valueType="num">
                                      <p:cBhvr additive="base">
                                        <p:cTn id="335" dur="2000" fill="hold"/>
                                        <p:tgtEl>
                                          <p:spTgt spid="6"/>
                                        </p:tgtEl>
                                        <p:attrNameLst>
                                          <p:attrName>ppt_x</p:attrName>
                                        </p:attrNameLst>
                                      </p:cBhvr>
                                      <p:tavLst>
                                        <p:tav tm="0">
                                          <p:val>
                                            <p:strVal val="1+#ppt_w/2"/>
                                          </p:val>
                                        </p:tav>
                                        <p:tav tm="100000">
                                          <p:val>
                                            <p:strVal val="#ppt_x"/>
                                          </p:val>
                                        </p:tav>
                                      </p:tavLst>
                                    </p:anim>
                                    <p:anim calcmode="lin" valueType="num">
                                      <p:cBhvr additive="base">
                                        <p:cTn id="336" dur="2000" fill="hold"/>
                                        <p:tgtEl>
                                          <p:spTgt spid="6"/>
                                        </p:tgtEl>
                                        <p:attrNameLst>
                                          <p:attrName>ppt_y</p:attrName>
                                        </p:attrNameLst>
                                      </p:cBhvr>
                                      <p:tavLst>
                                        <p:tav tm="0">
                                          <p:val>
                                            <p:strVal val="1+#ppt_h/2"/>
                                          </p:val>
                                        </p:tav>
                                        <p:tav tm="100000">
                                          <p:val>
                                            <p:strVal val="#ppt_y"/>
                                          </p:val>
                                        </p:tav>
                                      </p:tavLst>
                                    </p:anim>
                                  </p:childTnLst>
                                </p:cTn>
                              </p:par>
                              <p:par>
                                <p:cTn id="337" presetID="2" presetClass="entr" presetSubtype="6" fill="hold" grpId="2" nodeType="withEffect">
                                  <p:stCondLst>
                                    <p:cond delay="0"/>
                                  </p:stCondLst>
                                  <p:childTnLst>
                                    <p:set>
                                      <p:cBhvr>
                                        <p:cTn id="338" dur="1" fill="hold">
                                          <p:stCondLst>
                                            <p:cond delay="0"/>
                                          </p:stCondLst>
                                        </p:cTn>
                                        <p:tgtEl>
                                          <p:spTgt spid="8"/>
                                        </p:tgtEl>
                                        <p:attrNameLst>
                                          <p:attrName>style.visibility</p:attrName>
                                        </p:attrNameLst>
                                      </p:cBhvr>
                                      <p:to>
                                        <p:strVal val="visible"/>
                                      </p:to>
                                    </p:set>
                                    <p:anim calcmode="lin" valueType="num">
                                      <p:cBhvr additive="base">
                                        <p:cTn id="339" dur="2000" fill="hold"/>
                                        <p:tgtEl>
                                          <p:spTgt spid="8"/>
                                        </p:tgtEl>
                                        <p:attrNameLst>
                                          <p:attrName>ppt_x</p:attrName>
                                        </p:attrNameLst>
                                      </p:cBhvr>
                                      <p:tavLst>
                                        <p:tav tm="0">
                                          <p:val>
                                            <p:strVal val="1+#ppt_w/2"/>
                                          </p:val>
                                        </p:tav>
                                        <p:tav tm="100000">
                                          <p:val>
                                            <p:strVal val="#ppt_x"/>
                                          </p:val>
                                        </p:tav>
                                      </p:tavLst>
                                    </p:anim>
                                    <p:anim calcmode="lin" valueType="num">
                                      <p:cBhvr additive="base">
                                        <p:cTn id="340" dur="2000" fill="hold"/>
                                        <p:tgtEl>
                                          <p:spTgt spid="8"/>
                                        </p:tgtEl>
                                        <p:attrNameLst>
                                          <p:attrName>ppt_y</p:attrName>
                                        </p:attrNameLst>
                                      </p:cBhvr>
                                      <p:tavLst>
                                        <p:tav tm="0">
                                          <p:val>
                                            <p:strVal val="1+#ppt_h/2"/>
                                          </p:val>
                                        </p:tav>
                                        <p:tav tm="100000">
                                          <p:val>
                                            <p:strVal val="#ppt_y"/>
                                          </p:val>
                                        </p:tav>
                                      </p:tavLst>
                                    </p:anim>
                                  </p:childTnLst>
                                </p:cTn>
                              </p:par>
                              <p:par>
                                <p:cTn id="341" presetID="2" presetClass="entr" presetSubtype="6" fill="hold" grpId="2" nodeType="withEffect">
                                  <p:stCondLst>
                                    <p:cond delay="0"/>
                                  </p:stCondLst>
                                  <p:childTnLst>
                                    <p:set>
                                      <p:cBhvr>
                                        <p:cTn id="342" dur="1" fill="hold">
                                          <p:stCondLst>
                                            <p:cond delay="0"/>
                                          </p:stCondLst>
                                        </p:cTn>
                                        <p:tgtEl>
                                          <p:spTgt spid="10"/>
                                        </p:tgtEl>
                                        <p:attrNameLst>
                                          <p:attrName>style.visibility</p:attrName>
                                        </p:attrNameLst>
                                      </p:cBhvr>
                                      <p:to>
                                        <p:strVal val="visible"/>
                                      </p:to>
                                    </p:set>
                                    <p:anim calcmode="lin" valueType="num">
                                      <p:cBhvr additive="base">
                                        <p:cTn id="343" dur="2000" fill="hold"/>
                                        <p:tgtEl>
                                          <p:spTgt spid="10"/>
                                        </p:tgtEl>
                                        <p:attrNameLst>
                                          <p:attrName>ppt_x</p:attrName>
                                        </p:attrNameLst>
                                      </p:cBhvr>
                                      <p:tavLst>
                                        <p:tav tm="0">
                                          <p:val>
                                            <p:strVal val="1+#ppt_w/2"/>
                                          </p:val>
                                        </p:tav>
                                        <p:tav tm="100000">
                                          <p:val>
                                            <p:strVal val="#ppt_x"/>
                                          </p:val>
                                        </p:tav>
                                      </p:tavLst>
                                    </p:anim>
                                    <p:anim calcmode="lin" valueType="num">
                                      <p:cBhvr additive="base">
                                        <p:cTn id="344" dur="2000" fill="hold"/>
                                        <p:tgtEl>
                                          <p:spTgt spid="10"/>
                                        </p:tgtEl>
                                        <p:attrNameLst>
                                          <p:attrName>ppt_y</p:attrName>
                                        </p:attrNameLst>
                                      </p:cBhvr>
                                      <p:tavLst>
                                        <p:tav tm="0">
                                          <p:val>
                                            <p:strVal val="1+#ppt_h/2"/>
                                          </p:val>
                                        </p:tav>
                                        <p:tav tm="100000">
                                          <p:val>
                                            <p:strVal val="#ppt_y"/>
                                          </p:val>
                                        </p:tav>
                                      </p:tavLst>
                                    </p:anim>
                                  </p:childTnLst>
                                </p:cTn>
                              </p:par>
                              <p:par>
                                <p:cTn id="345" presetID="2" presetClass="entr" presetSubtype="6" fill="hold" grpId="2" nodeType="withEffect">
                                  <p:stCondLst>
                                    <p:cond delay="0"/>
                                  </p:stCondLst>
                                  <p:childTnLst>
                                    <p:set>
                                      <p:cBhvr>
                                        <p:cTn id="346" dur="1" fill="hold">
                                          <p:stCondLst>
                                            <p:cond delay="0"/>
                                          </p:stCondLst>
                                        </p:cTn>
                                        <p:tgtEl>
                                          <p:spTgt spid="12"/>
                                        </p:tgtEl>
                                        <p:attrNameLst>
                                          <p:attrName>style.visibility</p:attrName>
                                        </p:attrNameLst>
                                      </p:cBhvr>
                                      <p:to>
                                        <p:strVal val="visible"/>
                                      </p:to>
                                    </p:set>
                                    <p:anim calcmode="lin" valueType="num">
                                      <p:cBhvr additive="base">
                                        <p:cTn id="347" dur="2000" fill="hold"/>
                                        <p:tgtEl>
                                          <p:spTgt spid="12"/>
                                        </p:tgtEl>
                                        <p:attrNameLst>
                                          <p:attrName>ppt_x</p:attrName>
                                        </p:attrNameLst>
                                      </p:cBhvr>
                                      <p:tavLst>
                                        <p:tav tm="0">
                                          <p:val>
                                            <p:strVal val="1+#ppt_w/2"/>
                                          </p:val>
                                        </p:tav>
                                        <p:tav tm="100000">
                                          <p:val>
                                            <p:strVal val="#ppt_x"/>
                                          </p:val>
                                        </p:tav>
                                      </p:tavLst>
                                    </p:anim>
                                    <p:anim calcmode="lin" valueType="num">
                                      <p:cBhvr additive="base">
                                        <p:cTn id="348" dur="2000" fill="hold"/>
                                        <p:tgtEl>
                                          <p:spTgt spid="12"/>
                                        </p:tgtEl>
                                        <p:attrNameLst>
                                          <p:attrName>ppt_y</p:attrName>
                                        </p:attrNameLst>
                                      </p:cBhvr>
                                      <p:tavLst>
                                        <p:tav tm="0">
                                          <p:val>
                                            <p:strVal val="1+#ppt_h/2"/>
                                          </p:val>
                                        </p:tav>
                                        <p:tav tm="100000">
                                          <p:val>
                                            <p:strVal val="#ppt_y"/>
                                          </p:val>
                                        </p:tav>
                                      </p:tavLst>
                                    </p:anim>
                                  </p:childTnLst>
                                </p:cTn>
                              </p:par>
                              <p:par>
                                <p:cTn id="349" presetID="2" presetClass="entr" presetSubtype="6" fill="hold" grpId="2" nodeType="withEffect">
                                  <p:stCondLst>
                                    <p:cond delay="0"/>
                                  </p:stCondLst>
                                  <p:childTnLst>
                                    <p:set>
                                      <p:cBhvr>
                                        <p:cTn id="350" dur="1" fill="hold">
                                          <p:stCondLst>
                                            <p:cond delay="0"/>
                                          </p:stCondLst>
                                        </p:cTn>
                                        <p:tgtEl>
                                          <p:spTgt spid="14"/>
                                        </p:tgtEl>
                                        <p:attrNameLst>
                                          <p:attrName>style.visibility</p:attrName>
                                        </p:attrNameLst>
                                      </p:cBhvr>
                                      <p:to>
                                        <p:strVal val="visible"/>
                                      </p:to>
                                    </p:set>
                                    <p:anim calcmode="lin" valueType="num">
                                      <p:cBhvr additive="base">
                                        <p:cTn id="351" dur="2000" fill="hold"/>
                                        <p:tgtEl>
                                          <p:spTgt spid="14"/>
                                        </p:tgtEl>
                                        <p:attrNameLst>
                                          <p:attrName>ppt_x</p:attrName>
                                        </p:attrNameLst>
                                      </p:cBhvr>
                                      <p:tavLst>
                                        <p:tav tm="0">
                                          <p:val>
                                            <p:strVal val="1+#ppt_w/2"/>
                                          </p:val>
                                        </p:tav>
                                        <p:tav tm="100000">
                                          <p:val>
                                            <p:strVal val="#ppt_x"/>
                                          </p:val>
                                        </p:tav>
                                      </p:tavLst>
                                    </p:anim>
                                    <p:anim calcmode="lin" valueType="num">
                                      <p:cBhvr additive="base">
                                        <p:cTn id="352" dur="2000" fill="hold"/>
                                        <p:tgtEl>
                                          <p:spTgt spid="14"/>
                                        </p:tgtEl>
                                        <p:attrNameLst>
                                          <p:attrName>ppt_y</p:attrName>
                                        </p:attrNameLst>
                                      </p:cBhvr>
                                      <p:tavLst>
                                        <p:tav tm="0">
                                          <p:val>
                                            <p:strVal val="1+#ppt_h/2"/>
                                          </p:val>
                                        </p:tav>
                                        <p:tav tm="100000">
                                          <p:val>
                                            <p:strVal val="#ppt_y"/>
                                          </p:val>
                                        </p:tav>
                                      </p:tavLst>
                                    </p:anim>
                                  </p:childTnLst>
                                </p:cTn>
                              </p:par>
                              <p:par>
                                <p:cTn id="353" presetID="2" presetClass="entr" presetSubtype="6" fill="hold" grpId="2" nodeType="withEffect">
                                  <p:stCondLst>
                                    <p:cond delay="0"/>
                                  </p:stCondLst>
                                  <p:childTnLst>
                                    <p:set>
                                      <p:cBhvr>
                                        <p:cTn id="354" dur="1" fill="hold">
                                          <p:stCondLst>
                                            <p:cond delay="0"/>
                                          </p:stCondLst>
                                        </p:cTn>
                                        <p:tgtEl>
                                          <p:spTgt spid="16"/>
                                        </p:tgtEl>
                                        <p:attrNameLst>
                                          <p:attrName>style.visibility</p:attrName>
                                        </p:attrNameLst>
                                      </p:cBhvr>
                                      <p:to>
                                        <p:strVal val="visible"/>
                                      </p:to>
                                    </p:set>
                                    <p:anim calcmode="lin" valueType="num">
                                      <p:cBhvr additive="base">
                                        <p:cTn id="355" dur="2000" fill="hold"/>
                                        <p:tgtEl>
                                          <p:spTgt spid="16"/>
                                        </p:tgtEl>
                                        <p:attrNameLst>
                                          <p:attrName>ppt_x</p:attrName>
                                        </p:attrNameLst>
                                      </p:cBhvr>
                                      <p:tavLst>
                                        <p:tav tm="0">
                                          <p:val>
                                            <p:strVal val="1+#ppt_w/2"/>
                                          </p:val>
                                        </p:tav>
                                        <p:tav tm="100000">
                                          <p:val>
                                            <p:strVal val="#ppt_x"/>
                                          </p:val>
                                        </p:tav>
                                      </p:tavLst>
                                    </p:anim>
                                    <p:anim calcmode="lin" valueType="num">
                                      <p:cBhvr additive="base">
                                        <p:cTn id="356" dur="2000" fill="hold"/>
                                        <p:tgtEl>
                                          <p:spTgt spid="16"/>
                                        </p:tgtEl>
                                        <p:attrNameLst>
                                          <p:attrName>ppt_y</p:attrName>
                                        </p:attrNameLst>
                                      </p:cBhvr>
                                      <p:tavLst>
                                        <p:tav tm="0">
                                          <p:val>
                                            <p:strVal val="1+#ppt_h/2"/>
                                          </p:val>
                                        </p:tav>
                                        <p:tav tm="100000">
                                          <p:val>
                                            <p:strVal val="#ppt_y"/>
                                          </p:val>
                                        </p:tav>
                                      </p:tavLst>
                                    </p:anim>
                                  </p:childTnLst>
                                </p:cTn>
                              </p:par>
                              <p:par>
                                <p:cTn id="357" presetID="2" presetClass="entr" presetSubtype="6" fill="hold" grpId="2" nodeType="withEffect">
                                  <p:stCondLst>
                                    <p:cond delay="0"/>
                                  </p:stCondLst>
                                  <p:childTnLst>
                                    <p:set>
                                      <p:cBhvr>
                                        <p:cTn id="358" dur="1" fill="hold">
                                          <p:stCondLst>
                                            <p:cond delay="0"/>
                                          </p:stCondLst>
                                        </p:cTn>
                                        <p:tgtEl>
                                          <p:spTgt spid="18"/>
                                        </p:tgtEl>
                                        <p:attrNameLst>
                                          <p:attrName>style.visibility</p:attrName>
                                        </p:attrNameLst>
                                      </p:cBhvr>
                                      <p:to>
                                        <p:strVal val="visible"/>
                                      </p:to>
                                    </p:set>
                                    <p:anim calcmode="lin" valueType="num">
                                      <p:cBhvr additive="base">
                                        <p:cTn id="359" dur="2000" fill="hold"/>
                                        <p:tgtEl>
                                          <p:spTgt spid="18"/>
                                        </p:tgtEl>
                                        <p:attrNameLst>
                                          <p:attrName>ppt_x</p:attrName>
                                        </p:attrNameLst>
                                      </p:cBhvr>
                                      <p:tavLst>
                                        <p:tav tm="0">
                                          <p:val>
                                            <p:strVal val="1+#ppt_w/2"/>
                                          </p:val>
                                        </p:tav>
                                        <p:tav tm="100000">
                                          <p:val>
                                            <p:strVal val="#ppt_x"/>
                                          </p:val>
                                        </p:tav>
                                      </p:tavLst>
                                    </p:anim>
                                    <p:anim calcmode="lin" valueType="num">
                                      <p:cBhvr additive="base">
                                        <p:cTn id="360" dur="2000" fill="hold"/>
                                        <p:tgtEl>
                                          <p:spTgt spid="18"/>
                                        </p:tgtEl>
                                        <p:attrNameLst>
                                          <p:attrName>ppt_y</p:attrName>
                                        </p:attrNameLst>
                                      </p:cBhvr>
                                      <p:tavLst>
                                        <p:tav tm="0">
                                          <p:val>
                                            <p:strVal val="1+#ppt_h/2"/>
                                          </p:val>
                                        </p:tav>
                                        <p:tav tm="100000">
                                          <p:val>
                                            <p:strVal val="#ppt_y"/>
                                          </p:val>
                                        </p:tav>
                                      </p:tavLst>
                                    </p:anim>
                                  </p:childTnLst>
                                </p:cTn>
                              </p:par>
                              <p:par>
                                <p:cTn id="361" presetID="2" presetClass="entr" presetSubtype="6" fill="hold" grpId="2" nodeType="withEffect">
                                  <p:stCondLst>
                                    <p:cond delay="0"/>
                                  </p:stCondLst>
                                  <p:childTnLst>
                                    <p:set>
                                      <p:cBhvr>
                                        <p:cTn id="362" dur="1" fill="hold">
                                          <p:stCondLst>
                                            <p:cond delay="0"/>
                                          </p:stCondLst>
                                        </p:cTn>
                                        <p:tgtEl>
                                          <p:spTgt spid="20"/>
                                        </p:tgtEl>
                                        <p:attrNameLst>
                                          <p:attrName>style.visibility</p:attrName>
                                        </p:attrNameLst>
                                      </p:cBhvr>
                                      <p:to>
                                        <p:strVal val="visible"/>
                                      </p:to>
                                    </p:set>
                                    <p:anim calcmode="lin" valueType="num">
                                      <p:cBhvr additive="base">
                                        <p:cTn id="363" dur="2000" fill="hold"/>
                                        <p:tgtEl>
                                          <p:spTgt spid="20"/>
                                        </p:tgtEl>
                                        <p:attrNameLst>
                                          <p:attrName>ppt_x</p:attrName>
                                        </p:attrNameLst>
                                      </p:cBhvr>
                                      <p:tavLst>
                                        <p:tav tm="0">
                                          <p:val>
                                            <p:strVal val="1+#ppt_w/2"/>
                                          </p:val>
                                        </p:tav>
                                        <p:tav tm="100000">
                                          <p:val>
                                            <p:strVal val="#ppt_x"/>
                                          </p:val>
                                        </p:tav>
                                      </p:tavLst>
                                    </p:anim>
                                    <p:anim calcmode="lin" valueType="num">
                                      <p:cBhvr additive="base">
                                        <p:cTn id="364" dur="2000" fill="hold"/>
                                        <p:tgtEl>
                                          <p:spTgt spid="20"/>
                                        </p:tgtEl>
                                        <p:attrNameLst>
                                          <p:attrName>ppt_y</p:attrName>
                                        </p:attrNameLst>
                                      </p:cBhvr>
                                      <p:tavLst>
                                        <p:tav tm="0">
                                          <p:val>
                                            <p:strVal val="1+#ppt_h/2"/>
                                          </p:val>
                                        </p:tav>
                                        <p:tav tm="100000">
                                          <p:val>
                                            <p:strVal val="#ppt_y"/>
                                          </p:val>
                                        </p:tav>
                                      </p:tavLst>
                                    </p:anim>
                                  </p:childTnLst>
                                </p:cTn>
                              </p:par>
                              <p:par>
                                <p:cTn id="365" presetID="2" presetClass="entr" presetSubtype="6" fill="hold" grpId="2" nodeType="withEffect">
                                  <p:stCondLst>
                                    <p:cond delay="0"/>
                                  </p:stCondLst>
                                  <p:childTnLst>
                                    <p:set>
                                      <p:cBhvr>
                                        <p:cTn id="366" dur="1" fill="hold">
                                          <p:stCondLst>
                                            <p:cond delay="0"/>
                                          </p:stCondLst>
                                        </p:cTn>
                                        <p:tgtEl>
                                          <p:spTgt spid="22"/>
                                        </p:tgtEl>
                                        <p:attrNameLst>
                                          <p:attrName>style.visibility</p:attrName>
                                        </p:attrNameLst>
                                      </p:cBhvr>
                                      <p:to>
                                        <p:strVal val="visible"/>
                                      </p:to>
                                    </p:set>
                                    <p:anim calcmode="lin" valueType="num">
                                      <p:cBhvr additive="base">
                                        <p:cTn id="367" dur="2000" fill="hold"/>
                                        <p:tgtEl>
                                          <p:spTgt spid="22"/>
                                        </p:tgtEl>
                                        <p:attrNameLst>
                                          <p:attrName>ppt_x</p:attrName>
                                        </p:attrNameLst>
                                      </p:cBhvr>
                                      <p:tavLst>
                                        <p:tav tm="0">
                                          <p:val>
                                            <p:strVal val="1+#ppt_w/2"/>
                                          </p:val>
                                        </p:tav>
                                        <p:tav tm="100000">
                                          <p:val>
                                            <p:strVal val="#ppt_x"/>
                                          </p:val>
                                        </p:tav>
                                      </p:tavLst>
                                    </p:anim>
                                    <p:anim calcmode="lin" valueType="num">
                                      <p:cBhvr additive="base">
                                        <p:cTn id="368" dur="2000" fill="hold"/>
                                        <p:tgtEl>
                                          <p:spTgt spid="22"/>
                                        </p:tgtEl>
                                        <p:attrNameLst>
                                          <p:attrName>ppt_y</p:attrName>
                                        </p:attrNameLst>
                                      </p:cBhvr>
                                      <p:tavLst>
                                        <p:tav tm="0">
                                          <p:val>
                                            <p:strVal val="1+#ppt_h/2"/>
                                          </p:val>
                                        </p:tav>
                                        <p:tav tm="100000">
                                          <p:val>
                                            <p:strVal val="#ppt_y"/>
                                          </p:val>
                                        </p:tav>
                                      </p:tavLst>
                                    </p:anim>
                                  </p:childTnLst>
                                </p:cTn>
                              </p:par>
                              <p:par>
                                <p:cTn id="369" presetID="2" presetClass="entr" presetSubtype="6" fill="hold" grpId="2" nodeType="withEffect">
                                  <p:stCondLst>
                                    <p:cond delay="0"/>
                                  </p:stCondLst>
                                  <p:childTnLst>
                                    <p:set>
                                      <p:cBhvr>
                                        <p:cTn id="370" dur="1" fill="hold">
                                          <p:stCondLst>
                                            <p:cond delay="0"/>
                                          </p:stCondLst>
                                        </p:cTn>
                                        <p:tgtEl>
                                          <p:spTgt spid="24"/>
                                        </p:tgtEl>
                                        <p:attrNameLst>
                                          <p:attrName>style.visibility</p:attrName>
                                        </p:attrNameLst>
                                      </p:cBhvr>
                                      <p:to>
                                        <p:strVal val="visible"/>
                                      </p:to>
                                    </p:set>
                                    <p:anim calcmode="lin" valueType="num">
                                      <p:cBhvr additive="base">
                                        <p:cTn id="371" dur="2000" fill="hold"/>
                                        <p:tgtEl>
                                          <p:spTgt spid="24"/>
                                        </p:tgtEl>
                                        <p:attrNameLst>
                                          <p:attrName>ppt_x</p:attrName>
                                        </p:attrNameLst>
                                      </p:cBhvr>
                                      <p:tavLst>
                                        <p:tav tm="0">
                                          <p:val>
                                            <p:strVal val="1+#ppt_w/2"/>
                                          </p:val>
                                        </p:tav>
                                        <p:tav tm="100000">
                                          <p:val>
                                            <p:strVal val="#ppt_x"/>
                                          </p:val>
                                        </p:tav>
                                      </p:tavLst>
                                    </p:anim>
                                    <p:anim calcmode="lin" valueType="num">
                                      <p:cBhvr additive="base">
                                        <p:cTn id="372" dur="2000" fill="hold"/>
                                        <p:tgtEl>
                                          <p:spTgt spid="24"/>
                                        </p:tgtEl>
                                        <p:attrNameLst>
                                          <p:attrName>ppt_y</p:attrName>
                                        </p:attrNameLst>
                                      </p:cBhvr>
                                      <p:tavLst>
                                        <p:tav tm="0">
                                          <p:val>
                                            <p:strVal val="1+#ppt_h/2"/>
                                          </p:val>
                                        </p:tav>
                                        <p:tav tm="100000">
                                          <p:val>
                                            <p:strVal val="#ppt_y"/>
                                          </p:val>
                                        </p:tav>
                                      </p:tavLst>
                                    </p:anim>
                                  </p:childTnLst>
                                </p:cTn>
                              </p:par>
                              <p:par>
                                <p:cTn id="373" presetID="2" presetClass="entr" presetSubtype="6" fill="hold" grpId="2" nodeType="withEffect">
                                  <p:stCondLst>
                                    <p:cond delay="0"/>
                                  </p:stCondLst>
                                  <p:childTnLst>
                                    <p:set>
                                      <p:cBhvr>
                                        <p:cTn id="374" dur="1" fill="hold">
                                          <p:stCondLst>
                                            <p:cond delay="0"/>
                                          </p:stCondLst>
                                        </p:cTn>
                                        <p:tgtEl>
                                          <p:spTgt spid="26"/>
                                        </p:tgtEl>
                                        <p:attrNameLst>
                                          <p:attrName>style.visibility</p:attrName>
                                        </p:attrNameLst>
                                      </p:cBhvr>
                                      <p:to>
                                        <p:strVal val="visible"/>
                                      </p:to>
                                    </p:set>
                                    <p:anim calcmode="lin" valueType="num">
                                      <p:cBhvr additive="base">
                                        <p:cTn id="375" dur="2000" fill="hold"/>
                                        <p:tgtEl>
                                          <p:spTgt spid="26"/>
                                        </p:tgtEl>
                                        <p:attrNameLst>
                                          <p:attrName>ppt_x</p:attrName>
                                        </p:attrNameLst>
                                      </p:cBhvr>
                                      <p:tavLst>
                                        <p:tav tm="0">
                                          <p:val>
                                            <p:strVal val="1+#ppt_w/2"/>
                                          </p:val>
                                        </p:tav>
                                        <p:tav tm="100000">
                                          <p:val>
                                            <p:strVal val="#ppt_x"/>
                                          </p:val>
                                        </p:tav>
                                      </p:tavLst>
                                    </p:anim>
                                    <p:anim calcmode="lin" valueType="num">
                                      <p:cBhvr additive="base">
                                        <p:cTn id="376" dur="2000" fill="hold"/>
                                        <p:tgtEl>
                                          <p:spTgt spid="26"/>
                                        </p:tgtEl>
                                        <p:attrNameLst>
                                          <p:attrName>ppt_y</p:attrName>
                                        </p:attrNameLst>
                                      </p:cBhvr>
                                      <p:tavLst>
                                        <p:tav tm="0">
                                          <p:val>
                                            <p:strVal val="1+#ppt_h/2"/>
                                          </p:val>
                                        </p:tav>
                                        <p:tav tm="100000">
                                          <p:val>
                                            <p:strVal val="#ppt_y"/>
                                          </p:val>
                                        </p:tav>
                                      </p:tavLst>
                                    </p:anim>
                                  </p:childTnLst>
                                </p:cTn>
                              </p:par>
                              <p:par>
                                <p:cTn id="377" presetID="2" presetClass="entr" presetSubtype="6" fill="hold" grpId="2" nodeType="withEffect">
                                  <p:stCondLst>
                                    <p:cond delay="0"/>
                                  </p:stCondLst>
                                  <p:childTnLst>
                                    <p:set>
                                      <p:cBhvr>
                                        <p:cTn id="378" dur="1" fill="hold">
                                          <p:stCondLst>
                                            <p:cond delay="0"/>
                                          </p:stCondLst>
                                        </p:cTn>
                                        <p:tgtEl>
                                          <p:spTgt spid="28"/>
                                        </p:tgtEl>
                                        <p:attrNameLst>
                                          <p:attrName>style.visibility</p:attrName>
                                        </p:attrNameLst>
                                      </p:cBhvr>
                                      <p:to>
                                        <p:strVal val="visible"/>
                                      </p:to>
                                    </p:set>
                                    <p:anim calcmode="lin" valueType="num">
                                      <p:cBhvr additive="base">
                                        <p:cTn id="379" dur="2000" fill="hold"/>
                                        <p:tgtEl>
                                          <p:spTgt spid="28"/>
                                        </p:tgtEl>
                                        <p:attrNameLst>
                                          <p:attrName>ppt_x</p:attrName>
                                        </p:attrNameLst>
                                      </p:cBhvr>
                                      <p:tavLst>
                                        <p:tav tm="0">
                                          <p:val>
                                            <p:strVal val="1+#ppt_w/2"/>
                                          </p:val>
                                        </p:tav>
                                        <p:tav tm="100000">
                                          <p:val>
                                            <p:strVal val="#ppt_x"/>
                                          </p:val>
                                        </p:tav>
                                      </p:tavLst>
                                    </p:anim>
                                    <p:anim calcmode="lin" valueType="num">
                                      <p:cBhvr additive="base">
                                        <p:cTn id="380" dur="2000" fill="hold"/>
                                        <p:tgtEl>
                                          <p:spTgt spid="28"/>
                                        </p:tgtEl>
                                        <p:attrNameLst>
                                          <p:attrName>ppt_y</p:attrName>
                                        </p:attrNameLst>
                                      </p:cBhvr>
                                      <p:tavLst>
                                        <p:tav tm="0">
                                          <p:val>
                                            <p:strVal val="1+#ppt_h/2"/>
                                          </p:val>
                                        </p:tav>
                                        <p:tav tm="100000">
                                          <p:val>
                                            <p:strVal val="#ppt_y"/>
                                          </p:val>
                                        </p:tav>
                                      </p:tavLst>
                                    </p:anim>
                                  </p:childTnLst>
                                </p:cTn>
                              </p:par>
                              <p:par>
                                <p:cTn id="381" presetID="2" presetClass="entr" presetSubtype="6" fill="hold" grpId="2" nodeType="withEffect">
                                  <p:stCondLst>
                                    <p:cond delay="0"/>
                                  </p:stCondLst>
                                  <p:childTnLst>
                                    <p:set>
                                      <p:cBhvr>
                                        <p:cTn id="382" dur="1" fill="hold">
                                          <p:stCondLst>
                                            <p:cond delay="0"/>
                                          </p:stCondLst>
                                        </p:cTn>
                                        <p:tgtEl>
                                          <p:spTgt spid="30"/>
                                        </p:tgtEl>
                                        <p:attrNameLst>
                                          <p:attrName>style.visibility</p:attrName>
                                        </p:attrNameLst>
                                      </p:cBhvr>
                                      <p:to>
                                        <p:strVal val="visible"/>
                                      </p:to>
                                    </p:set>
                                    <p:anim calcmode="lin" valueType="num">
                                      <p:cBhvr additive="base">
                                        <p:cTn id="383" dur="2000" fill="hold"/>
                                        <p:tgtEl>
                                          <p:spTgt spid="30"/>
                                        </p:tgtEl>
                                        <p:attrNameLst>
                                          <p:attrName>ppt_x</p:attrName>
                                        </p:attrNameLst>
                                      </p:cBhvr>
                                      <p:tavLst>
                                        <p:tav tm="0">
                                          <p:val>
                                            <p:strVal val="1+#ppt_w/2"/>
                                          </p:val>
                                        </p:tav>
                                        <p:tav tm="100000">
                                          <p:val>
                                            <p:strVal val="#ppt_x"/>
                                          </p:val>
                                        </p:tav>
                                      </p:tavLst>
                                    </p:anim>
                                    <p:anim calcmode="lin" valueType="num">
                                      <p:cBhvr additive="base">
                                        <p:cTn id="384" dur="2000" fill="hold"/>
                                        <p:tgtEl>
                                          <p:spTgt spid="30"/>
                                        </p:tgtEl>
                                        <p:attrNameLst>
                                          <p:attrName>ppt_y</p:attrName>
                                        </p:attrNameLst>
                                      </p:cBhvr>
                                      <p:tavLst>
                                        <p:tav tm="0">
                                          <p:val>
                                            <p:strVal val="1+#ppt_h/2"/>
                                          </p:val>
                                        </p:tav>
                                        <p:tav tm="100000">
                                          <p:val>
                                            <p:strVal val="#ppt_y"/>
                                          </p:val>
                                        </p:tav>
                                      </p:tavLst>
                                    </p:anim>
                                  </p:childTnLst>
                                </p:cTn>
                              </p:par>
                              <p:par>
                                <p:cTn id="385" presetID="2" presetClass="entr" presetSubtype="6" fill="hold" grpId="2" nodeType="withEffect">
                                  <p:stCondLst>
                                    <p:cond delay="0"/>
                                  </p:stCondLst>
                                  <p:childTnLst>
                                    <p:set>
                                      <p:cBhvr>
                                        <p:cTn id="386" dur="1" fill="hold">
                                          <p:stCondLst>
                                            <p:cond delay="0"/>
                                          </p:stCondLst>
                                        </p:cTn>
                                        <p:tgtEl>
                                          <p:spTgt spid="32"/>
                                        </p:tgtEl>
                                        <p:attrNameLst>
                                          <p:attrName>style.visibility</p:attrName>
                                        </p:attrNameLst>
                                      </p:cBhvr>
                                      <p:to>
                                        <p:strVal val="visible"/>
                                      </p:to>
                                    </p:set>
                                    <p:anim calcmode="lin" valueType="num">
                                      <p:cBhvr additive="base">
                                        <p:cTn id="387" dur="2000" fill="hold"/>
                                        <p:tgtEl>
                                          <p:spTgt spid="32"/>
                                        </p:tgtEl>
                                        <p:attrNameLst>
                                          <p:attrName>ppt_x</p:attrName>
                                        </p:attrNameLst>
                                      </p:cBhvr>
                                      <p:tavLst>
                                        <p:tav tm="0">
                                          <p:val>
                                            <p:strVal val="1+#ppt_w/2"/>
                                          </p:val>
                                        </p:tav>
                                        <p:tav tm="100000">
                                          <p:val>
                                            <p:strVal val="#ppt_x"/>
                                          </p:val>
                                        </p:tav>
                                      </p:tavLst>
                                    </p:anim>
                                    <p:anim calcmode="lin" valueType="num">
                                      <p:cBhvr additive="base">
                                        <p:cTn id="388" dur="2000" fill="hold"/>
                                        <p:tgtEl>
                                          <p:spTgt spid="32"/>
                                        </p:tgtEl>
                                        <p:attrNameLst>
                                          <p:attrName>ppt_y</p:attrName>
                                        </p:attrNameLst>
                                      </p:cBhvr>
                                      <p:tavLst>
                                        <p:tav tm="0">
                                          <p:val>
                                            <p:strVal val="1+#ppt_h/2"/>
                                          </p:val>
                                        </p:tav>
                                        <p:tav tm="100000">
                                          <p:val>
                                            <p:strVal val="#ppt_y"/>
                                          </p:val>
                                        </p:tav>
                                      </p:tavLst>
                                    </p:anim>
                                  </p:childTnLst>
                                </p:cTn>
                              </p:par>
                              <p:par>
                                <p:cTn id="389" presetID="2" presetClass="entr" presetSubtype="6" fill="hold" grpId="2" nodeType="withEffect">
                                  <p:stCondLst>
                                    <p:cond delay="0"/>
                                  </p:stCondLst>
                                  <p:childTnLst>
                                    <p:set>
                                      <p:cBhvr>
                                        <p:cTn id="390" dur="1" fill="hold">
                                          <p:stCondLst>
                                            <p:cond delay="0"/>
                                          </p:stCondLst>
                                        </p:cTn>
                                        <p:tgtEl>
                                          <p:spTgt spid="34"/>
                                        </p:tgtEl>
                                        <p:attrNameLst>
                                          <p:attrName>style.visibility</p:attrName>
                                        </p:attrNameLst>
                                      </p:cBhvr>
                                      <p:to>
                                        <p:strVal val="visible"/>
                                      </p:to>
                                    </p:set>
                                    <p:anim calcmode="lin" valueType="num">
                                      <p:cBhvr additive="base">
                                        <p:cTn id="391" dur="2000" fill="hold"/>
                                        <p:tgtEl>
                                          <p:spTgt spid="34"/>
                                        </p:tgtEl>
                                        <p:attrNameLst>
                                          <p:attrName>ppt_x</p:attrName>
                                        </p:attrNameLst>
                                      </p:cBhvr>
                                      <p:tavLst>
                                        <p:tav tm="0">
                                          <p:val>
                                            <p:strVal val="1+#ppt_w/2"/>
                                          </p:val>
                                        </p:tav>
                                        <p:tav tm="100000">
                                          <p:val>
                                            <p:strVal val="#ppt_x"/>
                                          </p:val>
                                        </p:tav>
                                      </p:tavLst>
                                    </p:anim>
                                    <p:anim calcmode="lin" valueType="num">
                                      <p:cBhvr additive="base">
                                        <p:cTn id="392" dur="2000" fill="hold"/>
                                        <p:tgtEl>
                                          <p:spTgt spid="34"/>
                                        </p:tgtEl>
                                        <p:attrNameLst>
                                          <p:attrName>ppt_y</p:attrName>
                                        </p:attrNameLst>
                                      </p:cBhvr>
                                      <p:tavLst>
                                        <p:tav tm="0">
                                          <p:val>
                                            <p:strVal val="1+#ppt_h/2"/>
                                          </p:val>
                                        </p:tav>
                                        <p:tav tm="100000">
                                          <p:val>
                                            <p:strVal val="#ppt_y"/>
                                          </p:val>
                                        </p:tav>
                                      </p:tavLst>
                                    </p:anim>
                                  </p:childTnLst>
                                </p:cTn>
                              </p:par>
                              <p:par>
                                <p:cTn id="393" presetID="2" presetClass="entr" presetSubtype="6" fill="hold" grpId="2" nodeType="withEffect">
                                  <p:stCondLst>
                                    <p:cond delay="0"/>
                                  </p:stCondLst>
                                  <p:childTnLst>
                                    <p:set>
                                      <p:cBhvr>
                                        <p:cTn id="394" dur="1" fill="hold">
                                          <p:stCondLst>
                                            <p:cond delay="0"/>
                                          </p:stCondLst>
                                        </p:cTn>
                                        <p:tgtEl>
                                          <p:spTgt spid="36"/>
                                        </p:tgtEl>
                                        <p:attrNameLst>
                                          <p:attrName>style.visibility</p:attrName>
                                        </p:attrNameLst>
                                      </p:cBhvr>
                                      <p:to>
                                        <p:strVal val="visible"/>
                                      </p:to>
                                    </p:set>
                                    <p:anim calcmode="lin" valueType="num">
                                      <p:cBhvr additive="base">
                                        <p:cTn id="395" dur="2000" fill="hold"/>
                                        <p:tgtEl>
                                          <p:spTgt spid="36"/>
                                        </p:tgtEl>
                                        <p:attrNameLst>
                                          <p:attrName>ppt_x</p:attrName>
                                        </p:attrNameLst>
                                      </p:cBhvr>
                                      <p:tavLst>
                                        <p:tav tm="0">
                                          <p:val>
                                            <p:strVal val="1+#ppt_w/2"/>
                                          </p:val>
                                        </p:tav>
                                        <p:tav tm="100000">
                                          <p:val>
                                            <p:strVal val="#ppt_x"/>
                                          </p:val>
                                        </p:tav>
                                      </p:tavLst>
                                    </p:anim>
                                    <p:anim calcmode="lin" valueType="num">
                                      <p:cBhvr additive="base">
                                        <p:cTn id="396" dur="2000" fill="hold"/>
                                        <p:tgtEl>
                                          <p:spTgt spid="36"/>
                                        </p:tgtEl>
                                        <p:attrNameLst>
                                          <p:attrName>ppt_y</p:attrName>
                                        </p:attrNameLst>
                                      </p:cBhvr>
                                      <p:tavLst>
                                        <p:tav tm="0">
                                          <p:val>
                                            <p:strVal val="1+#ppt_h/2"/>
                                          </p:val>
                                        </p:tav>
                                        <p:tav tm="100000">
                                          <p:val>
                                            <p:strVal val="#ppt_y"/>
                                          </p:val>
                                        </p:tav>
                                      </p:tavLst>
                                    </p:anim>
                                  </p:childTnLst>
                                </p:cTn>
                              </p:par>
                              <p:par>
                                <p:cTn id="397" presetID="2" presetClass="entr" presetSubtype="6" fill="hold" grpId="2" nodeType="withEffect">
                                  <p:stCondLst>
                                    <p:cond delay="0"/>
                                  </p:stCondLst>
                                  <p:childTnLst>
                                    <p:set>
                                      <p:cBhvr>
                                        <p:cTn id="398" dur="1" fill="hold">
                                          <p:stCondLst>
                                            <p:cond delay="0"/>
                                          </p:stCondLst>
                                        </p:cTn>
                                        <p:tgtEl>
                                          <p:spTgt spid="38"/>
                                        </p:tgtEl>
                                        <p:attrNameLst>
                                          <p:attrName>style.visibility</p:attrName>
                                        </p:attrNameLst>
                                      </p:cBhvr>
                                      <p:to>
                                        <p:strVal val="visible"/>
                                      </p:to>
                                    </p:set>
                                    <p:anim calcmode="lin" valueType="num">
                                      <p:cBhvr additive="base">
                                        <p:cTn id="399" dur="2000" fill="hold"/>
                                        <p:tgtEl>
                                          <p:spTgt spid="38"/>
                                        </p:tgtEl>
                                        <p:attrNameLst>
                                          <p:attrName>ppt_x</p:attrName>
                                        </p:attrNameLst>
                                      </p:cBhvr>
                                      <p:tavLst>
                                        <p:tav tm="0">
                                          <p:val>
                                            <p:strVal val="1+#ppt_w/2"/>
                                          </p:val>
                                        </p:tav>
                                        <p:tav tm="100000">
                                          <p:val>
                                            <p:strVal val="#ppt_x"/>
                                          </p:val>
                                        </p:tav>
                                      </p:tavLst>
                                    </p:anim>
                                    <p:anim calcmode="lin" valueType="num">
                                      <p:cBhvr additive="base">
                                        <p:cTn id="400" dur="2000" fill="hold"/>
                                        <p:tgtEl>
                                          <p:spTgt spid="38"/>
                                        </p:tgtEl>
                                        <p:attrNameLst>
                                          <p:attrName>ppt_y</p:attrName>
                                        </p:attrNameLst>
                                      </p:cBhvr>
                                      <p:tavLst>
                                        <p:tav tm="0">
                                          <p:val>
                                            <p:strVal val="1+#ppt_h/2"/>
                                          </p:val>
                                        </p:tav>
                                        <p:tav tm="100000">
                                          <p:val>
                                            <p:strVal val="#ppt_y"/>
                                          </p:val>
                                        </p:tav>
                                      </p:tavLst>
                                    </p:anim>
                                  </p:childTnLst>
                                </p:cTn>
                              </p:par>
                              <p:par>
                                <p:cTn id="401" presetID="2" presetClass="entr" presetSubtype="6"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 calcmode="lin" valueType="num">
                                      <p:cBhvr additive="base">
                                        <p:cTn id="403" dur="2000" fill="hold"/>
                                        <p:tgtEl>
                                          <p:spTgt spid="40"/>
                                        </p:tgtEl>
                                        <p:attrNameLst>
                                          <p:attrName>ppt_x</p:attrName>
                                        </p:attrNameLst>
                                      </p:cBhvr>
                                      <p:tavLst>
                                        <p:tav tm="0">
                                          <p:val>
                                            <p:strVal val="1+#ppt_w/2"/>
                                          </p:val>
                                        </p:tav>
                                        <p:tav tm="100000">
                                          <p:val>
                                            <p:strVal val="#ppt_x"/>
                                          </p:val>
                                        </p:tav>
                                      </p:tavLst>
                                    </p:anim>
                                    <p:anim calcmode="lin" valueType="num">
                                      <p:cBhvr additive="base">
                                        <p:cTn id="404" dur="2000" fill="hold"/>
                                        <p:tgtEl>
                                          <p:spTgt spid="40"/>
                                        </p:tgtEl>
                                        <p:attrNameLst>
                                          <p:attrName>ppt_y</p:attrName>
                                        </p:attrNameLst>
                                      </p:cBhvr>
                                      <p:tavLst>
                                        <p:tav tm="0">
                                          <p:val>
                                            <p:strVal val="1+#ppt_h/2"/>
                                          </p:val>
                                        </p:tav>
                                        <p:tav tm="100000">
                                          <p:val>
                                            <p:strVal val="#ppt_y"/>
                                          </p:val>
                                        </p:tav>
                                      </p:tavLst>
                                    </p:anim>
                                  </p:childTnLst>
                                </p:cTn>
                              </p:par>
                              <p:par>
                                <p:cTn id="405" presetID="2" presetClass="entr" presetSubtype="6" fill="hold" grpId="2" nodeType="withEffect">
                                  <p:stCondLst>
                                    <p:cond delay="0"/>
                                  </p:stCondLst>
                                  <p:childTnLst>
                                    <p:set>
                                      <p:cBhvr>
                                        <p:cTn id="406" dur="1" fill="hold">
                                          <p:stCondLst>
                                            <p:cond delay="0"/>
                                          </p:stCondLst>
                                        </p:cTn>
                                        <p:tgtEl>
                                          <p:spTgt spid="42"/>
                                        </p:tgtEl>
                                        <p:attrNameLst>
                                          <p:attrName>style.visibility</p:attrName>
                                        </p:attrNameLst>
                                      </p:cBhvr>
                                      <p:to>
                                        <p:strVal val="visible"/>
                                      </p:to>
                                    </p:set>
                                    <p:anim calcmode="lin" valueType="num">
                                      <p:cBhvr additive="base">
                                        <p:cTn id="407" dur="2000" fill="hold"/>
                                        <p:tgtEl>
                                          <p:spTgt spid="42"/>
                                        </p:tgtEl>
                                        <p:attrNameLst>
                                          <p:attrName>ppt_x</p:attrName>
                                        </p:attrNameLst>
                                      </p:cBhvr>
                                      <p:tavLst>
                                        <p:tav tm="0">
                                          <p:val>
                                            <p:strVal val="1+#ppt_w/2"/>
                                          </p:val>
                                        </p:tav>
                                        <p:tav tm="100000">
                                          <p:val>
                                            <p:strVal val="#ppt_x"/>
                                          </p:val>
                                        </p:tav>
                                      </p:tavLst>
                                    </p:anim>
                                    <p:anim calcmode="lin" valueType="num">
                                      <p:cBhvr additive="base">
                                        <p:cTn id="408" dur="2000" fill="hold"/>
                                        <p:tgtEl>
                                          <p:spTgt spid="42"/>
                                        </p:tgtEl>
                                        <p:attrNameLst>
                                          <p:attrName>ppt_y</p:attrName>
                                        </p:attrNameLst>
                                      </p:cBhvr>
                                      <p:tavLst>
                                        <p:tav tm="0">
                                          <p:val>
                                            <p:strVal val="1+#ppt_h/2"/>
                                          </p:val>
                                        </p:tav>
                                        <p:tav tm="100000">
                                          <p:val>
                                            <p:strVal val="#ppt_y"/>
                                          </p:val>
                                        </p:tav>
                                      </p:tavLst>
                                    </p:anim>
                                  </p:childTnLst>
                                </p:cTn>
                              </p:par>
                              <p:par>
                                <p:cTn id="409" presetID="2" presetClass="entr" presetSubtype="6" fill="hold" grpId="2" nodeType="withEffect">
                                  <p:stCondLst>
                                    <p:cond delay="0"/>
                                  </p:stCondLst>
                                  <p:childTnLst>
                                    <p:set>
                                      <p:cBhvr>
                                        <p:cTn id="410" dur="1" fill="hold">
                                          <p:stCondLst>
                                            <p:cond delay="0"/>
                                          </p:stCondLst>
                                        </p:cTn>
                                        <p:tgtEl>
                                          <p:spTgt spid="44"/>
                                        </p:tgtEl>
                                        <p:attrNameLst>
                                          <p:attrName>style.visibility</p:attrName>
                                        </p:attrNameLst>
                                      </p:cBhvr>
                                      <p:to>
                                        <p:strVal val="visible"/>
                                      </p:to>
                                    </p:set>
                                    <p:anim calcmode="lin" valueType="num">
                                      <p:cBhvr additive="base">
                                        <p:cTn id="411" dur="2000" fill="hold"/>
                                        <p:tgtEl>
                                          <p:spTgt spid="44"/>
                                        </p:tgtEl>
                                        <p:attrNameLst>
                                          <p:attrName>ppt_x</p:attrName>
                                        </p:attrNameLst>
                                      </p:cBhvr>
                                      <p:tavLst>
                                        <p:tav tm="0">
                                          <p:val>
                                            <p:strVal val="1+#ppt_w/2"/>
                                          </p:val>
                                        </p:tav>
                                        <p:tav tm="100000">
                                          <p:val>
                                            <p:strVal val="#ppt_x"/>
                                          </p:val>
                                        </p:tav>
                                      </p:tavLst>
                                    </p:anim>
                                    <p:anim calcmode="lin" valueType="num">
                                      <p:cBhvr additive="base">
                                        <p:cTn id="412" dur="2000" fill="hold"/>
                                        <p:tgtEl>
                                          <p:spTgt spid="44"/>
                                        </p:tgtEl>
                                        <p:attrNameLst>
                                          <p:attrName>ppt_y</p:attrName>
                                        </p:attrNameLst>
                                      </p:cBhvr>
                                      <p:tavLst>
                                        <p:tav tm="0">
                                          <p:val>
                                            <p:strVal val="1+#ppt_h/2"/>
                                          </p:val>
                                        </p:tav>
                                        <p:tav tm="100000">
                                          <p:val>
                                            <p:strVal val="#ppt_y"/>
                                          </p:val>
                                        </p:tav>
                                      </p:tavLst>
                                    </p:anim>
                                  </p:childTnLst>
                                </p:cTn>
                              </p:par>
                              <p:par>
                                <p:cTn id="413" presetID="2" presetClass="entr" presetSubtype="6" fill="hold" grpId="2" nodeType="withEffect">
                                  <p:stCondLst>
                                    <p:cond delay="0"/>
                                  </p:stCondLst>
                                  <p:childTnLst>
                                    <p:set>
                                      <p:cBhvr>
                                        <p:cTn id="414" dur="1" fill="hold">
                                          <p:stCondLst>
                                            <p:cond delay="0"/>
                                          </p:stCondLst>
                                        </p:cTn>
                                        <p:tgtEl>
                                          <p:spTgt spid="46"/>
                                        </p:tgtEl>
                                        <p:attrNameLst>
                                          <p:attrName>style.visibility</p:attrName>
                                        </p:attrNameLst>
                                      </p:cBhvr>
                                      <p:to>
                                        <p:strVal val="visible"/>
                                      </p:to>
                                    </p:set>
                                    <p:anim calcmode="lin" valueType="num">
                                      <p:cBhvr additive="base">
                                        <p:cTn id="415" dur="2000" fill="hold"/>
                                        <p:tgtEl>
                                          <p:spTgt spid="46"/>
                                        </p:tgtEl>
                                        <p:attrNameLst>
                                          <p:attrName>ppt_x</p:attrName>
                                        </p:attrNameLst>
                                      </p:cBhvr>
                                      <p:tavLst>
                                        <p:tav tm="0">
                                          <p:val>
                                            <p:strVal val="1+#ppt_w/2"/>
                                          </p:val>
                                        </p:tav>
                                        <p:tav tm="100000">
                                          <p:val>
                                            <p:strVal val="#ppt_x"/>
                                          </p:val>
                                        </p:tav>
                                      </p:tavLst>
                                    </p:anim>
                                    <p:anim calcmode="lin" valueType="num">
                                      <p:cBhvr additive="base">
                                        <p:cTn id="416" dur="2000" fill="hold"/>
                                        <p:tgtEl>
                                          <p:spTgt spid="46"/>
                                        </p:tgtEl>
                                        <p:attrNameLst>
                                          <p:attrName>ppt_y</p:attrName>
                                        </p:attrNameLst>
                                      </p:cBhvr>
                                      <p:tavLst>
                                        <p:tav tm="0">
                                          <p:val>
                                            <p:strVal val="1+#ppt_h/2"/>
                                          </p:val>
                                        </p:tav>
                                        <p:tav tm="100000">
                                          <p:val>
                                            <p:strVal val="#ppt_y"/>
                                          </p:val>
                                        </p:tav>
                                      </p:tavLst>
                                    </p:anim>
                                  </p:childTnLst>
                                </p:cTn>
                              </p:par>
                              <p:par>
                                <p:cTn id="417" presetID="2" presetClass="entr" presetSubtype="6" fill="hold" grpId="2" nodeType="withEffect">
                                  <p:stCondLst>
                                    <p:cond delay="0"/>
                                  </p:stCondLst>
                                  <p:childTnLst>
                                    <p:set>
                                      <p:cBhvr>
                                        <p:cTn id="418" dur="1" fill="hold">
                                          <p:stCondLst>
                                            <p:cond delay="0"/>
                                          </p:stCondLst>
                                        </p:cTn>
                                        <p:tgtEl>
                                          <p:spTgt spid="48"/>
                                        </p:tgtEl>
                                        <p:attrNameLst>
                                          <p:attrName>style.visibility</p:attrName>
                                        </p:attrNameLst>
                                      </p:cBhvr>
                                      <p:to>
                                        <p:strVal val="visible"/>
                                      </p:to>
                                    </p:set>
                                    <p:anim calcmode="lin" valueType="num">
                                      <p:cBhvr additive="base">
                                        <p:cTn id="419" dur="2000" fill="hold"/>
                                        <p:tgtEl>
                                          <p:spTgt spid="48"/>
                                        </p:tgtEl>
                                        <p:attrNameLst>
                                          <p:attrName>ppt_x</p:attrName>
                                        </p:attrNameLst>
                                      </p:cBhvr>
                                      <p:tavLst>
                                        <p:tav tm="0">
                                          <p:val>
                                            <p:strVal val="1+#ppt_w/2"/>
                                          </p:val>
                                        </p:tav>
                                        <p:tav tm="100000">
                                          <p:val>
                                            <p:strVal val="#ppt_x"/>
                                          </p:val>
                                        </p:tav>
                                      </p:tavLst>
                                    </p:anim>
                                    <p:anim calcmode="lin" valueType="num">
                                      <p:cBhvr additive="base">
                                        <p:cTn id="420" dur="2000" fill="hold"/>
                                        <p:tgtEl>
                                          <p:spTgt spid="48"/>
                                        </p:tgtEl>
                                        <p:attrNameLst>
                                          <p:attrName>ppt_y</p:attrName>
                                        </p:attrNameLst>
                                      </p:cBhvr>
                                      <p:tavLst>
                                        <p:tav tm="0">
                                          <p:val>
                                            <p:strVal val="1+#ppt_h/2"/>
                                          </p:val>
                                        </p:tav>
                                        <p:tav tm="100000">
                                          <p:val>
                                            <p:strVal val="#ppt_y"/>
                                          </p:val>
                                        </p:tav>
                                      </p:tavLst>
                                    </p:anim>
                                  </p:childTnLst>
                                </p:cTn>
                              </p:par>
                            </p:childTnLst>
                          </p:cTn>
                        </p:par>
                        <p:par>
                          <p:cTn id="421" fill="hold">
                            <p:stCondLst>
                              <p:cond delay="2000"/>
                            </p:stCondLst>
                            <p:childTnLst>
                              <p:par>
                                <p:cTn id="422" presetID="2" presetClass="exit" presetSubtype="2" fill="hold" grpId="3" nodeType="afterEffect">
                                  <p:stCondLst>
                                    <p:cond delay="0"/>
                                  </p:stCondLst>
                                  <p:childTnLst>
                                    <p:anim calcmode="lin" valueType="num">
                                      <p:cBhvr additive="base">
                                        <p:cTn id="423" dur="2000"/>
                                        <p:tgtEl>
                                          <p:spTgt spid="3"/>
                                        </p:tgtEl>
                                        <p:attrNameLst>
                                          <p:attrName>ppt_x</p:attrName>
                                        </p:attrNameLst>
                                      </p:cBhvr>
                                      <p:tavLst>
                                        <p:tav tm="0">
                                          <p:val>
                                            <p:strVal val="ppt_x"/>
                                          </p:val>
                                        </p:tav>
                                        <p:tav tm="100000">
                                          <p:val>
                                            <p:strVal val="1+ppt_w/2"/>
                                          </p:val>
                                        </p:tav>
                                      </p:tavLst>
                                    </p:anim>
                                    <p:anim calcmode="lin" valueType="num">
                                      <p:cBhvr additive="base">
                                        <p:cTn id="424" dur="2000"/>
                                        <p:tgtEl>
                                          <p:spTgt spid="3"/>
                                        </p:tgtEl>
                                        <p:attrNameLst>
                                          <p:attrName>ppt_y</p:attrName>
                                        </p:attrNameLst>
                                      </p:cBhvr>
                                      <p:tavLst>
                                        <p:tav tm="0">
                                          <p:val>
                                            <p:strVal val="ppt_y"/>
                                          </p:val>
                                        </p:tav>
                                        <p:tav tm="100000">
                                          <p:val>
                                            <p:strVal val="ppt_y"/>
                                          </p:val>
                                        </p:tav>
                                      </p:tavLst>
                                    </p:anim>
                                    <p:set>
                                      <p:cBhvr>
                                        <p:cTn id="425" dur="1" fill="hold">
                                          <p:stCondLst>
                                            <p:cond delay="1999"/>
                                          </p:stCondLst>
                                        </p:cTn>
                                        <p:tgtEl>
                                          <p:spTgt spid="3"/>
                                        </p:tgtEl>
                                        <p:attrNameLst>
                                          <p:attrName>style.visibility</p:attrName>
                                        </p:attrNameLst>
                                      </p:cBhvr>
                                      <p:to>
                                        <p:strVal val="hidden"/>
                                      </p:to>
                                    </p:set>
                                  </p:childTnLst>
                                </p:cTn>
                              </p:par>
                              <p:par>
                                <p:cTn id="426" presetID="2" presetClass="exit" presetSubtype="2" fill="hold" grpId="3" nodeType="withEffect">
                                  <p:stCondLst>
                                    <p:cond delay="0"/>
                                  </p:stCondLst>
                                  <p:childTnLst>
                                    <p:anim calcmode="lin" valueType="num">
                                      <p:cBhvr additive="base">
                                        <p:cTn id="427" dur="2000"/>
                                        <p:tgtEl>
                                          <p:spTgt spid="5"/>
                                        </p:tgtEl>
                                        <p:attrNameLst>
                                          <p:attrName>ppt_x</p:attrName>
                                        </p:attrNameLst>
                                      </p:cBhvr>
                                      <p:tavLst>
                                        <p:tav tm="0">
                                          <p:val>
                                            <p:strVal val="ppt_x"/>
                                          </p:val>
                                        </p:tav>
                                        <p:tav tm="100000">
                                          <p:val>
                                            <p:strVal val="1+ppt_w/2"/>
                                          </p:val>
                                        </p:tav>
                                      </p:tavLst>
                                    </p:anim>
                                    <p:anim calcmode="lin" valueType="num">
                                      <p:cBhvr additive="base">
                                        <p:cTn id="428" dur="2000"/>
                                        <p:tgtEl>
                                          <p:spTgt spid="5"/>
                                        </p:tgtEl>
                                        <p:attrNameLst>
                                          <p:attrName>ppt_y</p:attrName>
                                        </p:attrNameLst>
                                      </p:cBhvr>
                                      <p:tavLst>
                                        <p:tav tm="0">
                                          <p:val>
                                            <p:strVal val="ppt_y"/>
                                          </p:val>
                                        </p:tav>
                                        <p:tav tm="100000">
                                          <p:val>
                                            <p:strVal val="ppt_y"/>
                                          </p:val>
                                        </p:tav>
                                      </p:tavLst>
                                    </p:anim>
                                    <p:set>
                                      <p:cBhvr>
                                        <p:cTn id="429" dur="1" fill="hold">
                                          <p:stCondLst>
                                            <p:cond delay="1999"/>
                                          </p:stCondLst>
                                        </p:cTn>
                                        <p:tgtEl>
                                          <p:spTgt spid="5"/>
                                        </p:tgtEl>
                                        <p:attrNameLst>
                                          <p:attrName>style.visibility</p:attrName>
                                        </p:attrNameLst>
                                      </p:cBhvr>
                                      <p:to>
                                        <p:strVal val="hidden"/>
                                      </p:to>
                                    </p:set>
                                  </p:childTnLst>
                                </p:cTn>
                              </p:par>
                              <p:par>
                                <p:cTn id="430" presetID="2" presetClass="exit" presetSubtype="2" fill="hold" grpId="3" nodeType="withEffect">
                                  <p:stCondLst>
                                    <p:cond delay="0"/>
                                  </p:stCondLst>
                                  <p:childTnLst>
                                    <p:anim calcmode="lin" valueType="num">
                                      <p:cBhvr additive="base">
                                        <p:cTn id="431" dur="2000"/>
                                        <p:tgtEl>
                                          <p:spTgt spid="7"/>
                                        </p:tgtEl>
                                        <p:attrNameLst>
                                          <p:attrName>ppt_x</p:attrName>
                                        </p:attrNameLst>
                                      </p:cBhvr>
                                      <p:tavLst>
                                        <p:tav tm="0">
                                          <p:val>
                                            <p:strVal val="ppt_x"/>
                                          </p:val>
                                        </p:tav>
                                        <p:tav tm="100000">
                                          <p:val>
                                            <p:strVal val="1+ppt_w/2"/>
                                          </p:val>
                                        </p:tav>
                                      </p:tavLst>
                                    </p:anim>
                                    <p:anim calcmode="lin" valueType="num">
                                      <p:cBhvr additive="base">
                                        <p:cTn id="432" dur="2000"/>
                                        <p:tgtEl>
                                          <p:spTgt spid="7"/>
                                        </p:tgtEl>
                                        <p:attrNameLst>
                                          <p:attrName>ppt_y</p:attrName>
                                        </p:attrNameLst>
                                      </p:cBhvr>
                                      <p:tavLst>
                                        <p:tav tm="0">
                                          <p:val>
                                            <p:strVal val="ppt_y"/>
                                          </p:val>
                                        </p:tav>
                                        <p:tav tm="100000">
                                          <p:val>
                                            <p:strVal val="ppt_y"/>
                                          </p:val>
                                        </p:tav>
                                      </p:tavLst>
                                    </p:anim>
                                    <p:set>
                                      <p:cBhvr>
                                        <p:cTn id="433" dur="1" fill="hold">
                                          <p:stCondLst>
                                            <p:cond delay="1999"/>
                                          </p:stCondLst>
                                        </p:cTn>
                                        <p:tgtEl>
                                          <p:spTgt spid="7"/>
                                        </p:tgtEl>
                                        <p:attrNameLst>
                                          <p:attrName>style.visibility</p:attrName>
                                        </p:attrNameLst>
                                      </p:cBhvr>
                                      <p:to>
                                        <p:strVal val="hidden"/>
                                      </p:to>
                                    </p:set>
                                  </p:childTnLst>
                                </p:cTn>
                              </p:par>
                              <p:par>
                                <p:cTn id="434" presetID="2" presetClass="exit" presetSubtype="2" fill="hold" grpId="3" nodeType="withEffect">
                                  <p:stCondLst>
                                    <p:cond delay="0"/>
                                  </p:stCondLst>
                                  <p:childTnLst>
                                    <p:anim calcmode="lin" valueType="num">
                                      <p:cBhvr additive="base">
                                        <p:cTn id="435" dur="2000"/>
                                        <p:tgtEl>
                                          <p:spTgt spid="9"/>
                                        </p:tgtEl>
                                        <p:attrNameLst>
                                          <p:attrName>ppt_x</p:attrName>
                                        </p:attrNameLst>
                                      </p:cBhvr>
                                      <p:tavLst>
                                        <p:tav tm="0">
                                          <p:val>
                                            <p:strVal val="ppt_x"/>
                                          </p:val>
                                        </p:tav>
                                        <p:tav tm="100000">
                                          <p:val>
                                            <p:strVal val="1+ppt_w/2"/>
                                          </p:val>
                                        </p:tav>
                                      </p:tavLst>
                                    </p:anim>
                                    <p:anim calcmode="lin" valueType="num">
                                      <p:cBhvr additive="base">
                                        <p:cTn id="436" dur="2000"/>
                                        <p:tgtEl>
                                          <p:spTgt spid="9"/>
                                        </p:tgtEl>
                                        <p:attrNameLst>
                                          <p:attrName>ppt_y</p:attrName>
                                        </p:attrNameLst>
                                      </p:cBhvr>
                                      <p:tavLst>
                                        <p:tav tm="0">
                                          <p:val>
                                            <p:strVal val="ppt_y"/>
                                          </p:val>
                                        </p:tav>
                                        <p:tav tm="100000">
                                          <p:val>
                                            <p:strVal val="ppt_y"/>
                                          </p:val>
                                        </p:tav>
                                      </p:tavLst>
                                    </p:anim>
                                    <p:set>
                                      <p:cBhvr>
                                        <p:cTn id="437" dur="1" fill="hold">
                                          <p:stCondLst>
                                            <p:cond delay="1999"/>
                                          </p:stCondLst>
                                        </p:cTn>
                                        <p:tgtEl>
                                          <p:spTgt spid="9"/>
                                        </p:tgtEl>
                                        <p:attrNameLst>
                                          <p:attrName>style.visibility</p:attrName>
                                        </p:attrNameLst>
                                      </p:cBhvr>
                                      <p:to>
                                        <p:strVal val="hidden"/>
                                      </p:to>
                                    </p:set>
                                  </p:childTnLst>
                                </p:cTn>
                              </p:par>
                              <p:par>
                                <p:cTn id="438" presetID="2" presetClass="exit" presetSubtype="2" fill="hold" grpId="3" nodeType="withEffect">
                                  <p:stCondLst>
                                    <p:cond delay="0"/>
                                  </p:stCondLst>
                                  <p:childTnLst>
                                    <p:anim calcmode="lin" valueType="num">
                                      <p:cBhvr additive="base">
                                        <p:cTn id="439" dur="2000"/>
                                        <p:tgtEl>
                                          <p:spTgt spid="11"/>
                                        </p:tgtEl>
                                        <p:attrNameLst>
                                          <p:attrName>ppt_x</p:attrName>
                                        </p:attrNameLst>
                                      </p:cBhvr>
                                      <p:tavLst>
                                        <p:tav tm="0">
                                          <p:val>
                                            <p:strVal val="ppt_x"/>
                                          </p:val>
                                        </p:tav>
                                        <p:tav tm="100000">
                                          <p:val>
                                            <p:strVal val="1+ppt_w/2"/>
                                          </p:val>
                                        </p:tav>
                                      </p:tavLst>
                                    </p:anim>
                                    <p:anim calcmode="lin" valueType="num">
                                      <p:cBhvr additive="base">
                                        <p:cTn id="440" dur="2000"/>
                                        <p:tgtEl>
                                          <p:spTgt spid="11"/>
                                        </p:tgtEl>
                                        <p:attrNameLst>
                                          <p:attrName>ppt_y</p:attrName>
                                        </p:attrNameLst>
                                      </p:cBhvr>
                                      <p:tavLst>
                                        <p:tav tm="0">
                                          <p:val>
                                            <p:strVal val="ppt_y"/>
                                          </p:val>
                                        </p:tav>
                                        <p:tav tm="100000">
                                          <p:val>
                                            <p:strVal val="ppt_y"/>
                                          </p:val>
                                        </p:tav>
                                      </p:tavLst>
                                    </p:anim>
                                    <p:set>
                                      <p:cBhvr>
                                        <p:cTn id="441" dur="1" fill="hold">
                                          <p:stCondLst>
                                            <p:cond delay="1999"/>
                                          </p:stCondLst>
                                        </p:cTn>
                                        <p:tgtEl>
                                          <p:spTgt spid="11"/>
                                        </p:tgtEl>
                                        <p:attrNameLst>
                                          <p:attrName>style.visibility</p:attrName>
                                        </p:attrNameLst>
                                      </p:cBhvr>
                                      <p:to>
                                        <p:strVal val="hidden"/>
                                      </p:to>
                                    </p:set>
                                  </p:childTnLst>
                                </p:cTn>
                              </p:par>
                              <p:par>
                                <p:cTn id="442" presetID="2" presetClass="exit" presetSubtype="2" fill="hold" grpId="3" nodeType="withEffect">
                                  <p:stCondLst>
                                    <p:cond delay="0"/>
                                  </p:stCondLst>
                                  <p:childTnLst>
                                    <p:anim calcmode="lin" valueType="num">
                                      <p:cBhvr additive="base">
                                        <p:cTn id="443" dur="2000"/>
                                        <p:tgtEl>
                                          <p:spTgt spid="13"/>
                                        </p:tgtEl>
                                        <p:attrNameLst>
                                          <p:attrName>ppt_x</p:attrName>
                                        </p:attrNameLst>
                                      </p:cBhvr>
                                      <p:tavLst>
                                        <p:tav tm="0">
                                          <p:val>
                                            <p:strVal val="ppt_x"/>
                                          </p:val>
                                        </p:tav>
                                        <p:tav tm="100000">
                                          <p:val>
                                            <p:strVal val="1+ppt_w/2"/>
                                          </p:val>
                                        </p:tav>
                                      </p:tavLst>
                                    </p:anim>
                                    <p:anim calcmode="lin" valueType="num">
                                      <p:cBhvr additive="base">
                                        <p:cTn id="444" dur="2000"/>
                                        <p:tgtEl>
                                          <p:spTgt spid="13"/>
                                        </p:tgtEl>
                                        <p:attrNameLst>
                                          <p:attrName>ppt_y</p:attrName>
                                        </p:attrNameLst>
                                      </p:cBhvr>
                                      <p:tavLst>
                                        <p:tav tm="0">
                                          <p:val>
                                            <p:strVal val="ppt_y"/>
                                          </p:val>
                                        </p:tav>
                                        <p:tav tm="100000">
                                          <p:val>
                                            <p:strVal val="ppt_y"/>
                                          </p:val>
                                        </p:tav>
                                      </p:tavLst>
                                    </p:anim>
                                    <p:set>
                                      <p:cBhvr>
                                        <p:cTn id="445" dur="1" fill="hold">
                                          <p:stCondLst>
                                            <p:cond delay="1999"/>
                                          </p:stCondLst>
                                        </p:cTn>
                                        <p:tgtEl>
                                          <p:spTgt spid="13"/>
                                        </p:tgtEl>
                                        <p:attrNameLst>
                                          <p:attrName>style.visibility</p:attrName>
                                        </p:attrNameLst>
                                      </p:cBhvr>
                                      <p:to>
                                        <p:strVal val="hidden"/>
                                      </p:to>
                                    </p:set>
                                  </p:childTnLst>
                                </p:cTn>
                              </p:par>
                              <p:par>
                                <p:cTn id="446" presetID="2" presetClass="exit" presetSubtype="2" fill="hold" grpId="3" nodeType="withEffect">
                                  <p:stCondLst>
                                    <p:cond delay="0"/>
                                  </p:stCondLst>
                                  <p:childTnLst>
                                    <p:anim calcmode="lin" valueType="num">
                                      <p:cBhvr additive="base">
                                        <p:cTn id="447" dur="2000"/>
                                        <p:tgtEl>
                                          <p:spTgt spid="15"/>
                                        </p:tgtEl>
                                        <p:attrNameLst>
                                          <p:attrName>ppt_x</p:attrName>
                                        </p:attrNameLst>
                                      </p:cBhvr>
                                      <p:tavLst>
                                        <p:tav tm="0">
                                          <p:val>
                                            <p:strVal val="ppt_x"/>
                                          </p:val>
                                        </p:tav>
                                        <p:tav tm="100000">
                                          <p:val>
                                            <p:strVal val="1+ppt_w/2"/>
                                          </p:val>
                                        </p:tav>
                                      </p:tavLst>
                                    </p:anim>
                                    <p:anim calcmode="lin" valueType="num">
                                      <p:cBhvr additive="base">
                                        <p:cTn id="448" dur="2000"/>
                                        <p:tgtEl>
                                          <p:spTgt spid="15"/>
                                        </p:tgtEl>
                                        <p:attrNameLst>
                                          <p:attrName>ppt_y</p:attrName>
                                        </p:attrNameLst>
                                      </p:cBhvr>
                                      <p:tavLst>
                                        <p:tav tm="0">
                                          <p:val>
                                            <p:strVal val="ppt_y"/>
                                          </p:val>
                                        </p:tav>
                                        <p:tav tm="100000">
                                          <p:val>
                                            <p:strVal val="ppt_y"/>
                                          </p:val>
                                        </p:tav>
                                      </p:tavLst>
                                    </p:anim>
                                    <p:set>
                                      <p:cBhvr>
                                        <p:cTn id="449" dur="1" fill="hold">
                                          <p:stCondLst>
                                            <p:cond delay="1999"/>
                                          </p:stCondLst>
                                        </p:cTn>
                                        <p:tgtEl>
                                          <p:spTgt spid="15"/>
                                        </p:tgtEl>
                                        <p:attrNameLst>
                                          <p:attrName>style.visibility</p:attrName>
                                        </p:attrNameLst>
                                      </p:cBhvr>
                                      <p:to>
                                        <p:strVal val="hidden"/>
                                      </p:to>
                                    </p:set>
                                  </p:childTnLst>
                                </p:cTn>
                              </p:par>
                              <p:par>
                                <p:cTn id="450" presetID="2" presetClass="exit" presetSubtype="2" fill="hold" grpId="3" nodeType="withEffect">
                                  <p:stCondLst>
                                    <p:cond delay="0"/>
                                  </p:stCondLst>
                                  <p:childTnLst>
                                    <p:anim calcmode="lin" valueType="num">
                                      <p:cBhvr additive="base">
                                        <p:cTn id="451" dur="2000"/>
                                        <p:tgtEl>
                                          <p:spTgt spid="17"/>
                                        </p:tgtEl>
                                        <p:attrNameLst>
                                          <p:attrName>ppt_x</p:attrName>
                                        </p:attrNameLst>
                                      </p:cBhvr>
                                      <p:tavLst>
                                        <p:tav tm="0">
                                          <p:val>
                                            <p:strVal val="ppt_x"/>
                                          </p:val>
                                        </p:tav>
                                        <p:tav tm="100000">
                                          <p:val>
                                            <p:strVal val="1+ppt_w/2"/>
                                          </p:val>
                                        </p:tav>
                                      </p:tavLst>
                                    </p:anim>
                                    <p:anim calcmode="lin" valueType="num">
                                      <p:cBhvr additive="base">
                                        <p:cTn id="452" dur="2000"/>
                                        <p:tgtEl>
                                          <p:spTgt spid="17"/>
                                        </p:tgtEl>
                                        <p:attrNameLst>
                                          <p:attrName>ppt_y</p:attrName>
                                        </p:attrNameLst>
                                      </p:cBhvr>
                                      <p:tavLst>
                                        <p:tav tm="0">
                                          <p:val>
                                            <p:strVal val="ppt_y"/>
                                          </p:val>
                                        </p:tav>
                                        <p:tav tm="100000">
                                          <p:val>
                                            <p:strVal val="ppt_y"/>
                                          </p:val>
                                        </p:tav>
                                      </p:tavLst>
                                    </p:anim>
                                    <p:set>
                                      <p:cBhvr>
                                        <p:cTn id="453" dur="1" fill="hold">
                                          <p:stCondLst>
                                            <p:cond delay="1999"/>
                                          </p:stCondLst>
                                        </p:cTn>
                                        <p:tgtEl>
                                          <p:spTgt spid="17"/>
                                        </p:tgtEl>
                                        <p:attrNameLst>
                                          <p:attrName>style.visibility</p:attrName>
                                        </p:attrNameLst>
                                      </p:cBhvr>
                                      <p:to>
                                        <p:strVal val="hidden"/>
                                      </p:to>
                                    </p:set>
                                  </p:childTnLst>
                                </p:cTn>
                              </p:par>
                              <p:par>
                                <p:cTn id="454" presetID="2" presetClass="exit" presetSubtype="2" fill="hold" grpId="3" nodeType="withEffect">
                                  <p:stCondLst>
                                    <p:cond delay="0"/>
                                  </p:stCondLst>
                                  <p:childTnLst>
                                    <p:anim calcmode="lin" valueType="num">
                                      <p:cBhvr additive="base">
                                        <p:cTn id="455" dur="2000"/>
                                        <p:tgtEl>
                                          <p:spTgt spid="19"/>
                                        </p:tgtEl>
                                        <p:attrNameLst>
                                          <p:attrName>ppt_x</p:attrName>
                                        </p:attrNameLst>
                                      </p:cBhvr>
                                      <p:tavLst>
                                        <p:tav tm="0">
                                          <p:val>
                                            <p:strVal val="ppt_x"/>
                                          </p:val>
                                        </p:tav>
                                        <p:tav tm="100000">
                                          <p:val>
                                            <p:strVal val="1+ppt_w/2"/>
                                          </p:val>
                                        </p:tav>
                                      </p:tavLst>
                                    </p:anim>
                                    <p:anim calcmode="lin" valueType="num">
                                      <p:cBhvr additive="base">
                                        <p:cTn id="456" dur="2000"/>
                                        <p:tgtEl>
                                          <p:spTgt spid="19"/>
                                        </p:tgtEl>
                                        <p:attrNameLst>
                                          <p:attrName>ppt_y</p:attrName>
                                        </p:attrNameLst>
                                      </p:cBhvr>
                                      <p:tavLst>
                                        <p:tav tm="0">
                                          <p:val>
                                            <p:strVal val="ppt_y"/>
                                          </p:val>
                                        </p:tav>
                                        <p:tav tm="100000">
                                          <p:val>
                                            <p:strVal val="ppt_y"/>
                                          </p:val>
                                        </p:tav>
                                      </p:tavLst>
                                    </p:anim>
                                    <p:set>
                                      <p:cBhvr>
                                        <p:cTn id="457" dur="1" fill="hold">
                                          <p:stCondLst>
                                            <p:cond delay="1999"/>
                                          </p:stCondLst>
                                        </p:cTn>
                                        <p:tgtEl>
                                          <p:spTgt spid="19"/>
                                        </p:tgtEl>
                                        <p:attrNameLst>
                                          <p:attrName>style.visibility</p:attrName>
                                        </p:attrNameLst>
                                      </p:cBhvr>
                                      <p:to>
                                        <p:strVal val="hidden"/>
                                      </p:to>
                                    </p:set>
                                  </p:childTnLst>
                                </p:cTn>
                              </p:par>
                              <p:par>
                                <p:cTn id="458" presetID="2" presetClass="exit" presetSubtype="2" fill="hold" grpId="3" nodeType="withEffect">
                                  <p:stCondLst>
                                    <p:cond delay="0"/>
                                  </p:stCondLst>
                                  <p:childTnLst>
                                    <p:anim calcmode="lin" valueType="num">
                                      <p:cBhvr additive="base">
                                        <p:cTn id="459" dur="2000"/>
                                        <p:tgtEl>
                                          <p:spTgt spid="21"/>
                                        </p:tgtEl>
                                        <p:attrNameLst>
                                          <p:attrName>ppt_x</p:attrName>
                                        </p:attrNameLst>
                                      </p:cBhvr>
                                      <p:tavLst>
                                        <p:tav tm="0">
                                          <p:val>
                                            <p:strVal val="ppt_x"/>
                                          </p:val>
                                        </p:tav>
                                        <p:tav tm="100000">
                                          <p:val>
                                            <p:strVal val="1+ppt_w/2"/>
                                          </p:val>
                                        </p:tav>
                                      </p:tavLst>
                                    </p:anim>
                                    <p:anim calcmode="lin" valueType="num">
                                      <p:cBhvr additive="base">
                                        <p:cTn id="460" dur="2000"/>
                                        <p:tgtEl>
                                          <p:spTgt spid="21"/>
                                        </p:tgtEl>
                                        <p:attrNameLst>
                                          <p:attrName>ppt_y</p:attrName>
                                        </p:attrNameLst>
                                      </p:cBhvr>
                                      <p:tavLst>
                                        <p:tav tm="0">
                                          <p:val>
                                            <p:strVal val="ppt_y"/>
                                          </p:val>
                                        </p:tav>
                                        <p:tav tm="100000">
                                          <p:val>
                                            <p:strVal val="ppt_y"/>
                                          </p:val>
                                        </p:tav>
                                      </p:tavLst>
                                    </p:anim>
                                    <p:set>
                                      <p:cBhvr>
                                        <p:cTn id="461" dur="1" fill="hold">
                                          <p:stCondLst>
                                            <p:cond delay="1999"/>
                                          </p:stCondLst>
                                        </p:cTn>
                                        <p:tgtEl>
                                          <p:spTgt spid="21"/>
                                        </p:tgtEl>
                                        <p:attrNameLst>
                                          <p:attrName>style.visibility</p:attrName>
                                        </p:attrNameLst>
                                      </p:cBhvr>
                                      <p:to>
                                        <p:strVal val="hidden"/>
                                      </p:to>
                                    </p:set>
                                  </p:childTnLst>
                                </p:cTn>
                              </p:par>
                              <p:par>
                                <p:cTn id="462" presetID="2" presetClass="exit" presetSubtype="2" fill="hold" grpId="3" nodeType="withEffect">
                                  <p:stCondLst>
                                    <p:cond delay="0"/>
                                  </p:stCondLst>
                                  <p:childTnLst>
                                    <p:anim calcmode="lin" valueType="num">
                                      <p:cBhvr additive="base">
                                        <p:cTn id="463" dur="2000"/>
                                        <p:tgtEl>
                                          <p:spTgt spid="23"/>
                                        </p:tgtEl>
                                        <p:attrNameLst>
                                          <p:attrName>ppt_x</p:attrName>
                                        </p:attrNameLst>
                                      </p:cBhvr>
                                      <p:tavLst>
                                        <p:tav tm="0">
                                          <p:val>
                                            <p:strVal val="ppt_x"/>
                                          </p:val>
                                        </p:tav>
                                        <p:tav tm="100000">
                                          <p:val>
                                            <p:strVal val="1+ppt_w/2"/>
                                          </p:val>
                                        </p:tav>
                                      </p:tavLst>
                                    </p:anim>
                                    <p:anim calcmode="lin" valueType="num">
                                      <p:cBhvr additive="base">
                                        <p:cTn id="464" dur="2000"/>
                                        <p:tgtEl>
                                          <p:spTgt spid="23"/>
                                        </p:tgtEl>
                                        <p:attrNameLst>
                                          <p:attrName>ppt_y</p:attrName>
                                        </p:attrNameLst>
                                      </p:cBhvr>
                                      <p:tavLst>
                                        <p:tav tm="0">
                                          <p:val>
                                            <p:strVal val="ppt_y"/>
                                          </p:val>
                                        </p:tav>
                                        <p:tav tm="100000">
                                          <p:val>
                                            <p:strVal val="ppt_y"/>
                                          </p:val>
                                        </p:tav>
                                      </p:tavLst>
                                    </p:anim>
                                    <p:set>
                                      <p:cBhvr>
                                        <p:cTn id="465" dur="1" fill="hold">
                                          <p:stCondLst>
                                            <p:cond delay="1999"/>
                                          </p:stCondLst>
                                        </p:cTn>
                                        <p:tgtEl>
                                          <p:spTgt spid="23"/>
                                        </p:tgtEl>
                                        <p:attrNameLst>
                                          <p:attrName>style.visibility</p:attrName>
                                        </p:attrNameLst>
                                      </p:cBhvr>
                                      <p:to>
                                        <p:strVal val="hidden"/>
                                      </p:to>
                                    </p:set>
                                  </p:childTnLst>
                                </p:cTn>
                              </p:par>
                              <p:par>
                                <p:cTn id="466" presetID="2" presetClass="exit" presetSubtype="2" fill="hold" grpId="3" nodeType="withEffect">
                                  <p:stCondLst>
                                    <p:cond delay="0"/>
                                  </p:stCondLst>
                                  <p:childTnLst>
                                    <p:anim calcmode="lin" valueType="num">
                                      <p:cBhvr additive="base">
                                        <p:cTn id="467" dur="2000"/>
                                        <p:tgtEl>
                                          <p:spTgt spid="25"/>
                                        </p:tgtEl>
                                        <p:attrNameLst>
                                          <p:attrName>ppt_x</p:attrName>
                                        </p:attrNameLst>
                                      </p:cBhvr>
                                      <p:tavLst>
                                        <p:tav tm="0">
                                          <p:val>
                                            <p:strVal val="ppt_x"/>
                                          </p:val>
                                        </p:tav>
                                        <p:tav tm="100000">
                                          <p:val>
                                            <p:strVal val="1+ppt_w/2"/>
                                          </p:val>
                                        </p:tav>
                                      </p:tavLst>
                                    </p:anim>
                                    <p:anim calcmode="lin" valueType="num">
                                      <p:cBhvr additive="base">
                                        <p:cTn id="468" dur="2000"/>
                                        <p:tgtEl>
                                          <p:spTgt spid="25"/>
                                        </p:tgtEl>
                                        <p:attrNameLst>
                                          <p:attrName>ppt_y</p:attrName>
                                        </p:attrNameLst>
                                      </p:cBhvr>
                                      <p:tavLst>
                                        <p:tav tm="0">
                                          <p:val>
                                            <p:strVal val="ppt_y"/>
                                          </p:val>
                                        </p:tav>
                                        <p:tav tm="100000">
                                          <p:val>
                                            <p:strVal val="ppt_y"/>
                                          </p:val>
                                        </p:tav>
                                      </p:tavLst>
                                    </p:anim>
                                    <p:set>
                                      <p:cBhvr>
                                        <p:cTn id="469" dur="1" fill="hold">
                                          <p:stCondLst>
                                            <p:cond delay="1999"/>
                                          </p:stCondLst>
                                        </p:cTn>
                                        <p:tgtEl>
                                          <p:spTgt spid="25"/>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2000"/>
                                        <p:tgtEl>
                                          <p:spTgt spid="27"/>
                                        </p:tgtEl>
                                        <p:attrNameLst>
                                          <p:attrName>ppt_x</p:attrName>
                                        </p:attrNameLst>
                                      </p:cBhvr>
                                      <p:tavLst>
                                        <p:tav tm="0">
                                          <p:val>
                                            <p:strVal val="ppt_x"/>
                                          </p:val>
                                        </p:tav>
                                        <p:tav tm="100000">
                                          <p:val>
                                            <p:strVal val="1+ppt_w/2"/>
                                          </p:val>
                                        </p:tav>
                                      </p:tavLst>
                                    </p:anim>
                                    <p:anim calcmode="lin" valueType="num">
                                      <p:cBhvr additive="base">
                                        <p:cTn id="472" dur="2000"/>
                                        <p:tgtEl>
                                          <p:spTgt spid="27"/>
                                        </p:tgtEl>
                                        <p:attrNameLst>
                                          <p:attrName>ppt_y</p:attrName>
                                        </p:attrNameLst>
                                      </p:cBhvr>
                                      <p:tavLst>
                                        <p:tav tm="0">
                                          <p:val>
                                            <p:strVal val="ppt_y"/>
                                          </p:val>
                                        </p:tav>
                                        <p:tav tm="100000">
                                          <p:val>
                                            <p:strVal val="ppt_y"/>
                                          </p:val>
                                        </p:tav>
                                      </p:tavLst>
                                    </p:anim>
                                    <p:set>
                                      <p:cBhvr>
                                        <p:cTn id="473" dur="1" fill="hold">
                                          <p:stCondLst>
                                            <p:cond delay="1999"/>
                                          </p:stCondLst>
                                        </p:cTn>
                                        <p:tgtEl>
                                          <p:spTgt spid="27"/>
                                        </p:tgtEl>
                                        <p:attrNameLst>
                                          <p:attrName>style.visibility</p:attrName>
                                        </p:attrNameLst>
                                      </p:cBhvr>
                                      <p:to>
                                        <p:strVal val="hidden"/>
                                      </p:to>
                                    </p:set>
                                  </p:childTnLst>
                                </p:cTn>
                              </p:par>
                              <p:par>
                                <p:cTn id="474" presetID="2" presetClass="exit" presetSubtype="2" fill="hold" grpId="3" nodeType="withEffect">
                                  <p:stCondLst>
                                    <p:cond delay="0"/>
                                  </p:stCondLst>
                                  <p:childTnLst>
                                    <p:anim calcmode="lin" valueType="num">
                                      <p:cBhvr additive="base">
                                        <p:cTn id="475" dur="2000"/>
                                        <p:tgtEl>
                                          <p:spTgt spid="29"/>
                                        </p:tgtEl>
                                        <p:attrNameLst>
                                          <p:attrName>ppt_x</p:attrName>
                                        </p:attrNameLst>
                                      </p:cBhvr>
                                      <p:tavLst>
                                        <p:tav tm="0">
                                          <p:val>
                                            <p:strVal val="ppt_x"/>
                                          </p:val>
                                        </p:tav>
                                        <p:tav tm="100000">
                                          <p:val>
                                            <p:strVal val="1+ppt_w/2"/>
                                          </p:val>
                                        </p:tav>
                                      </p:tavLst>
                                    </p:anim>
                                    <p:anim calcmode="lin" valueType="num">
                                      <p:cBhvr additive="base">
                                        <p:cTn id="476" dur="2000"/>
                                        <p:tgtEl>
                                          <p:spTgt spid="29"/>
                                        </p:tgtEl>
                                        <p:attrNameLst>
                                          <p:attrName>ppt_y</p:attrName>
                                        </p:attrNameLst>
                                      </p:cBhvr>
                                      <p:tavLst>
                                        <p:tav tm="0">
                                          <p:val>
                                            <p:strVal val="ppt_y"/>
                                          </p:val>
                                        </p:tav>
                                        <p:tav tm="100000">
                                          <p:val>
                                            <p:strVal val="ppt_y"/>
                                          </p:val>
                                        </p:tav>
                                      </p:tavLst>
                                    </p:anim>
                                    <p:set>
                                      <p:cBhvr>
                                        <p:cTn id="477" dur="1" fill="hold">
                                          <p:stCondLst>
                                            <p:cond delay="1999"/>
                                          </p:stCondLst>
                                        </p:cTn>
                                        <p:tgtEl>
                                          <p:spTgt spid="29"/>
                                        </p:tgtEl>
                                        <p:attrNameLst>
                                          <p:attrName>style.visibility</p:attrName>
                                        </p:attrNameLst>
                                      </p:cBhvr>
                                      <p:to>
                                        <p:strVal val="hidden"/>
                                      </p:to>
                                    </p:set>
                                  </p:childTnLst>
                                </p:cTn>
                              </p:par>
                              <p:par>
                                <p:cTn id="478" presetID="2" presetClass="exit" presetSubtype="2" fill="hold" grpId="3" nodeType="withEffect">
                                  <p:stCondLst>
                                    <p:cond delay="0"/>
                                  </p:stCondLst>
                                  <p:childTnLst>
                                    <p:anim calcmode="lin" valueType="num">
                                      <p:cBhvr additive="base">
                                        <p:cTn id="479" dur="2000"/>
                                        <p:tgtEl>
                                          <p:spTgt spid="31"/>
                                        </p:tgtEl>
                                        <p:attrNameLst>
                                          <p:attrName>ppt_x</p:attrName>
                                        </p:attrNameLst>
                                      </p:cBhvr>
                                      <p:tavLst>
                                        <p:tav tm="0">
                                          <p:val>
                                            <p:strVal val="ppt_x"/>
                                          </p:val>
                                        </p:tav>
                                        <p:tav tm="100000">
                                          <p:val>
                                            <p:strVal val="1+ppt_w/2"/>
                                          </p:val>
                                        </p:tav>
                                      </p:tavLst>
                                    </p:anim>
                                    <p:anim calcmode="lin" valueType="num">
                                      <p:cBhvr additive="base">
                                        <p:cTn id="480" dur="2000"/>
                                        <p:tgtEl>
                                          <p:spTgt spid="31"/>
                                        </p:tgtEl>
                                        <p:attrNameLst>
                                          <p:attrName>ppt_y</p:attrName>
                                        </p:attrNameLst>
                                      </p:cBhvr>
                                      <p:tavLst>
                                        <p:tav tm="0">
                                          <p:val>
                                            <p:strVal val="ppt_y"/>
                                          </p:val>
                                        </p:tav>
                                        <p:tav tm="100000">
                                          <p:val>
                                            <p:strVal val="ppt_y"/>
                                          </p:val>
                                        </p:tav>
                                      </p:tavLst>
                                    </p:anim>
                                    <p:set>
                                      <p:cBhvr>
                                        <p:cTn id="481" dur="1" fill="hold">
                                          <p:stCondLst>
                                            <p:cond delay="1999"/>
                                          </p:stCondLst>
                                        </p:cTn>
                                        <p:tgtEl>
                                          <p:spTgt spid="31"/>
                                        </p:tgtEl>
                                        <p:attrNameLst>
                                          <p:attrName>style.visibility</p:attrName>
                                        </p:attrNameLst>
                                      </p:cBhvr>
                                      <p:to>
                                        <p:strVal val="hidden"/>
                                      </p:to>
                                    </p:set>
                                  </p:childTnLst>
                                </p:cTn>
                              </p:par>
                              <p:par>
                                <p:cTn id="482" presetID="2" presetClass="exit" presetSubtype="2" fill="hold" grpId="3" nodeType="withEffect">
                                  <p:stCondLst>
                                    <p:cond delay="0"/>
                                  </p:stCondLst>
                                  <p:childTnLst>
                                    <p:anim calcmode="lin" valueType="num">
                                      <p:cBhvr additive="base">
                                        <p:cTn id="483" dur="2000"/>
                                        <p:tgtEl>
                                          <p:spTgt spid="33"/>
                                        </p:tgtEl>
                                        <p:attrNameLst>
                                          <p:attrName>ppt_x</p:attrName>
                                        </p:attrNameLst>
                                      </p:cBhvr>
                                      <p:tavLst>
                                        <p:tav tm="0">
                                          <p:val>
                                            <p:strVal val="ppt_x"/>
                                          </p:val>
                                        </p:tav>
                                        <p:tav tm="100000">
                                          <p:val>
                                            <p:strVal val="1+ppt_w/2"/>
                                          </p:val>
                                        </p:tav>
                                      </p:tavLst>
                                    </p:anim>
                                    <p:anim calcmode="lin" valueType="num">
                                      <p:cBhvr additive="base">
                                        <p:cTn id="484" dur="2000"/>
                                        <p:tgtEl>
                                          <p:spTgt spid="33"/>
                                        </p:tgtEl>
                                        <p:attrNameLst>
                                          <p:attrName>ppt_y</p:attrName>
                                        </p:attrNameLst>
                                      </p:cBhvr>
                                      <p:tavLst>
                                        <p:tav tm="0">
                                          <p:val>
                                            <p:strVal val="ppt_y"/>
                                          </p:val>
                                        </p:tav>
                                        <p:tav tm="100000">
                                          <p:val>
                                            <p:strVal val="ppt_y"/>
                                          </p:val>
                                        </p:tav>
                                      </p:tavLst>
                                    </p:anim>
                                    <p:set>
                                      <p:cBhvr>
                                        <p:cTn id="485" dur="1" fill="hold">
                                          <p:stCondLst>
                                            <p:cond delay="1999"/>
                                          </p:stCondLst>
                                        </p:cTn>
                                        <p:tgtEl>
                                          <p:spTgt spid="33"/>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2000"/>
                                        <p:tgtEl>
                                          <p:spTgt spid="35"/>
                                        </p:tgtEl>
                                        <p:attrNameLst>
                                          <p:attrName>ppt_x</p:attrName>
                                        </p:attrNameLst>
                                      </p:cBhvr>
                                      <p:tavLst>
                                        <p:tav tm="0">
                                          <p:val>
                                            <p:strVal val="ppt_x"/>
                                          </p:val>
                                        </p:tav>
                                        <p:tav tm="100000">
                                          <p:val>
                                            <p:strVal val="1+ppt_w/2"/>
                                          </p:val>
                                        </p:tav>
                                      </p:tavLst>
                                    </p:anim>
                                    <p:anim calcmode="lin" valueType="num">
                                      <p:cBhvr additive="base">
                                        <p:cTn id="488" dur="2000"/>
                                        <p:tgtEl>
                                          <p:spTgt spid="35"/>
                                        </p:tgtEl>
                                        <p:attrNameLst>
                                          <p:attrName>ppt_y</p:attrName>
                                        </p:attrNameLst>
                                      </p:cBhvr>
                                      <p:tavLst>
                                        <p:tav tm="0">
                                          <p:val>
                                            <p:strVal val="ppt_y"/>
                                          </p:val>
                                        </p:tav>
                                        <p:tav tm="100000">
                                          <p:val>
                                            <p:strVal val="ppt_y"/>
                                          </p:val>
                                        </p:tav>
                                      </p:tavLst>
                                    </p:anim>
                                    <p:set>
                                      <p:cBhvr>
                                        <p:cTn id="489" dur="1" fill="hold">
                                          <p:stCondLst>
                                            <p:cond delay="1999"/>
                                          </p:stCondLst>
                                        </p:cTn>
                                        <p:tgtEl>
                                          <p:spTgt spid="35"/>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2000"/>
                                        <p:tgtEl>
                                          <p:spTgt spid="37"/>
                                        </p:tgtEl>
                                        <p:attrNameLst>
                                          <p:attrName>ppt_x</p:attrName>
                                        </p:attrNameLst>
                                      </p:cBhvr>
                                      <p:tavLst>
                                        <p:tav tm="0">
                                          <p:val>
                                            <p:strVal val="ppt_x"/>
                                          </p:val>
                                        </p:tav>
                                        <p:tav tm="100000">
                                          <p:val>
                                            <p:strVal val="1+ppt_w/2"/>
                                          </p:val>
                                        </p:tav>
                                      </p:tavLst>
                                    </p:anim>
                                    <p:anim calcmode="lin" valueType="num">
                                      <p:cBhvr additive="base">
                                        <p:cTn id="492" dur="2000"/>
                                        <p:tgtEl>
                                          <p:spTgt spid="37"/>
                                        </p:tgtEl>
                                        <p:attrNameLst>
                                          <p:attrName>ppt_y</p:attrName>
                                        </p:attrNameLst>
                                      </p:cBhvr>
                                      <p:tavLst>
                                        <p:tav tm="0">
                                          <p:val>
                                            <p:strVal val="ppt_y"/>
                                          </p:val>
                                        </p:tav>
                                        <p:tav tm="100000">
                                          <p:val>
                                            <p:strVal val="ppt_y"/>
                                          </p:val>
                                        </p:tav>
                                      </p:tavLst>
                                    </p:anim>
                                    <p:set>
                                      <p:cBhvr>
                                        <p:cTn id="493" dur="1" fill="hold">
                                          <p:stCondLst>
                                            <p:cond delay="1999"/>
                                          </p:stCondLst>
                                        </p:cTn>
                                        <p:tgtEl>
                                          <p:spTgt spid="37"/>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2000"/>
                                        <p:tgtEl>
                                          <p:spTgt spid="39"/>
                                        </p:tgtEl>
                                        <p:attrNameLst>
                                          <p:attrName>ppt_x</p:attrName>
                                        </p:attrNameLst>
                                      </p:cBhvr>
                                      <p:tavLst>
                                        <p:tav tm="0">
                                          <p:val>
                                            <p:strVal val="ppt_x"/>
                                          </p:val>
                                        </p:tav>
                                        <p:tav tm="100000">
                                          <p:val>
                                            <p:strVal val="1+ppt_w/2"/>
                                          </p:val>
                                        </p:tav>
                                      </p:tavLst>
                                    </p:anim>
                                    <p:anim calcmode="lin" valueType="num">
                                      <p:cBhvr additive="base">
                                        <p:cTn id="496" dur="2000"/>
                                        <p:tgtEl>
                                          <p:spTgt spid="39"/>
                                        </p:tgtEl>
                                        <p:attrNameLst>
                                          <p:attrName>ppt_y</p:attrName>
                                        </p:attrNameLst>
                                      </p:cBhvr>
                                      <p:tavLst>
                                        <p:tav tm="0">
                                          <p:val>
                                            <p:strVal val="ppt_y"/>
                                          </p:val>
                                        </p:tav>
                                        <p:tav tm="100000">
                                          <p:val>
                                            <p:strVal val="ppt_y"/>
                                          </p:val>
                                        </p:tav>
                                      </p:tavLst>
                                    </p:anim>
                                    <p:set>
                                      <p:cBhvr>
                                        <p:cTn id="497" dur="1" fill="hold">
                                          <p:stCondLst>
                                            <p:cond delay="1999"/>
                                          </p:stCondLst>
                                        </p:cTn>
                                        <p:tgtEl>
                                          <p:spTgt spid="39"/>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2000"/>
                                        <p:tgtEl>
                                          <p:spTgt spid="41"/>
                                        </p:tgtEl>
                                        <p:attrNameLst>
                                          <p:attrName>ppt_x</p:attrName>
                                        </p:attrNameLst>
                                      </p:cBhvr>
                                      <p:tavLst>
                                        <p:tav tm="0">
                                          <p:val>
                                            <p:strVal val="ppt_x"/>
                                          </p:val>
                                        </p:tav>
                                        <p:tav tm="100000">
                                          <p:val>
                                            <p:strVal val="1+ppt_w/2"/>
                                          </p:val>
                                        </p:tav>
                                      </p:tavLst>
                                    </p:anim>
                                    <p:anim calcmode="lin" valueType="num">
                                      <p:cBhvr additive="base">
                                        <p:cTn id="500" dur="2000"/>
                                        <p:tgtEl>
                                          <p:spTgt spid="41"/>
                                        </p:tgtEl>
                                        <p:attrNameLst>
                                          <p:attrName>ppt_y</p:attrName>
                                        </p:attrNameLst>
                                      </p:cBhvr>
                                      <p:tavLst>
                                        <p:tav tm="0">
                                          <p:val>
                                            <p:strVal val="ppt_y"/>
                                          </p:val>
                                        </p:tav>
                                        <p:tav tm="100000">
                                          <p:val>
                                            <p:strVal val="ppt_y"/>
                                          </p:val>
                                        </p:tav>
                                      </p:tavLst>
                                    </p:anim>
                                    <p:set>
                                      <p:cBhvr>
                                        <p:cTn id="501" dur="1" fill="hold">
                                          <p:stCondLst>
                                            <p:cond delay="1999"/>
                                          </p:stCondLst>
                                        </p:cTn>
                                        <p:tgtEl>
                                          <p:spTgt spid="41"/>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2000"/>
                                        <p:tgtEl>
                                          <p:spTgt spid="43"/>
                                        </p:tgtEl>
                                        <p:attrNameLst>
                                          <p:attrName>ppt_x</p:attrName>
                                        </p:attrNameLst>
                                      </p:cBhvr>
                                      <p:tavLst>
                                        <p:tav tm="0">
                                          <p:val>
                                            <p:strVal val="ppt_x"/>
                                          </p:val>
                                        </p:tav>
                                        <p:tav tm="100000">
                                          <p:val>
                                            <p:strVal val="1+ppt_w/2"/>
                                          </p:val>
                                        </p:tav>
                                      </p:tavLst>
                                    </p:anim>
                                    <p:anim calcmode="lin" valueType="num">
                                      <p:cBhvr additive="base">
                                        <p:cTn id="504" dur="2000"/>
                                        <p:tgtEl>
                                          <p:spTgt spid="43"/>
                                        </p:tgtEl>
                                        <p:attrNameLst>
                                          <p:attrName>ppt_y</p:attrName>
                                        </p:attrNameLst>
                                      </p:cBhvr>
                                      <p:tavLst>
                                        <p:tav tm="0">
                                          <p:val>
                                            <p:strVal val="ppt_y"/>
                                          </p:val>
                                        </p:tav>
                                        <p:tav tm="100000">
                                          <p:val>
                                            <p:strVal val="ppt_y"/>
                                          </p:val>
                                        </p:tav>
                                      </p:tavLst>
                                    </p:anim>
                                    <p:set>
                                      <p:cBhvr>
                                        <p:cTn id="505" dur="1" fill="hold">
                                          <p:stCondLst>
                                            <p:cond delay="1999"/>
                                          </p:stCondLst>
                                        </p:cTn>
                                        <p:tgtEl>
                                          <p:spTgt spid="43"/>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2000"/>
                                        <p:tgtEl>
                                          <p:spTgt spid="45"/>
                                        </p:tgtEl>
                                        <p:attrNameLst>
                                          <p:attrName>ppt_x</p:attrName>
                                        </p:attrNameLst>
                                      </p:cBhvr>
                                      <p:tavLst>
                                        <p:tav tm="0">
                                          <p:val>
                                            <p:strVal val="ppt_x"/>
                                          </p:val>
                                        </p:tav>
                                        <p:tav tm="100000">
                                          <p:val>
                                            <p:strVal val="1+ppt_w/2"/>
                                          </p:val>
                                        </p:tav>
                                      </p:tavLst>
                                    </p:anim>
                                    <p:anim calcmode="lin" valueType="num">
                                      <p:cBhvr additive="base">
                                        <p:cTn id="508" dur="2000"/>
                                        <p:tgtEl>
                                          <p:spTgt spid="45"/>
                                        </p:tgtEl>
                                        <p:attrNameLst>
                                          <p:attrName>ppt_y</p:attrName>
                                        </p:attrNameLst>
                                      </p:cBhvr>
                                      <p:tavLst>
                                        <p:tav tm="0">
                                          <p:val>
                                            <p:strVal val="ppt_y"/>
                                          </p:val>
                                        </p:tav>
                                        <p:tav tm="100000">
                                          <p:val>
                                            <p:strVal val="ppt_y"/>
                                          </p:val>
                                        </p:tav>
                                      </p:tavLst>
                                    </p:anim>
                                    <p:set>
                                      <p:cBhvr>
                                        <p:cTn id="509" dur="1" fill="hold">
                                          <p:stCondLst>
                                            <p:cond delay="1999"/>
                                          </p:stCondLst>
                                        </p:cTn>
                                        <p:tgtEl>
                                          <p:spTgt spid="45"/>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2000"/>
                                        <p:tgtEl>
                                          <p:spTgt spid="47"/>
                                        </p:tgtEl>
                                        <p:attrNameLst>
                                          <p:attrName>ppt_x</p:attrName>
                                        </p:attrNameLst>
                                      </p:cBhvr>
                                      <p:tavLst>
                                        <p:tav tm="0">
                                          <p:val>
                                            <p:strVal val="ppt_x"/>
                                          </p:val>
                                        </p:tav>
                                        <p:tav tm="100000">
                                          <p:val>
                                            <p:strVal val="1+ppt_w/2"/>
                                          </p:val>
                                        </p:tav>
                                      </p:tavLst>
                                    </p:anim>
                                    <p:anim calcmode="lin" valueType="num">
                                      <p:cBhvr additive="base">
                                        <p:cTn id="512" dur="2000"/>
                                        <p:tgtEl>
                                          <p:spTgt spid="47"/>
                                        </p:tgtEl>
                                        <p:attrNameLst>
                                          <p:attrName>ppt_y</p:attrName>
                                        </p:attrNameLst>
                                      </p:cBhvr>
                                      <p:tavLst>
                                        <p:tav tm="0">
                                          <p:val>
                                            <p:strVal val="ppt_y"/>
                                          </p:val>
                                        </p:tav>
                                        <p:tav tm="100000">
                                          <p:val>
                                            <p:strVal val="ppt_y"/>
                                          </p:val>
                                        </p:tav>
                                      </p:tavLst>
                                    </p:anim>
                                    <p:set>
                                      <p:cBhvr>
                                        <p:cTn id="513" dur="1" fill="hold">
                                          <p:stCondLst>
                                            <p:cond delay="1999"/>
                                          </p:stCondLst>
                                        </p:cTn>
                                        <p:tgtEl>
                                          <p:spTgt spid="47"/>
                                        </p:tgtEl>
                                        <p:attrNameLst>
                                          <p:attrName>style.visibility</p:attrName>
                                        </p:attrNameLst>
                                      </p:cBhvr>
                                      <p:to>
                                        <p:strVal val="hidden"/>
                                      </p:to>
                                    </p:set>
                                  </p:childTnLst>
                                </p:cTn>
                              </p:par>
                              <p:par>
                                <p:cTn id="514" presetID="8" presetClass="emph" presetSubtype="0" fill="hold" grpId="4" nodeType="withEffect">
                                  <p:stCondLst>
                                    <p:cond delay="0"/>
                                  </p:stCondLst>
                                  <p:childTnLst>
                                    <p:animRot by="21600000">
                                      <p:cBhvr>
                                        <p:cTn id="515" dur="2000" fill="hold"/>
                                        <p:tgtEl>
                                          <p:spTgt spid="3"/>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5"/>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7"/>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9"/>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11"/>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13"/>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15"/>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17"/>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19"/>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1"/>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3"/>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25"/>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7"/>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9"/>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1"/>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3"/>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5"/>
                                        </p:tgtEl>
                                        <p:attrNameLst>
                                          <p:attrName>r</p:attrName>
                                        </p:attrNameLst>
                                      </p:cBhvr>
                                    </p:animRot>
                                  </p:childTnLst>
                                </p:cTn>
                              </p:par>
                              <p:par>
                                <p:cTn id="548" presetID="8" presetClass="emph" presetSubtype="0" fill="hold" grpId="4" nodeType="withEffect">
                                  <p:stCondLst>
                                    <p:cond delay="0"/>
                                  </p:stCondLst>
                                  <p:childTnLst>
                                    <p:animRot by="21600000">
                                      <p:cBhvr>
                                        <p:cTn id="549" dur="2000" fill="hold"/>
                                        <p:tgtEl>
                                          <p:spTgt spid="37"/>
                                        </p:tgtEl>
                                        <p:attrNameLst>
                                          <p:attrName>r</p:attrName>
                                        </p:attrNameLst>
                                      </p:cBhvr>
                                    </p:animRot>
                                  </p:childTnLst>
                                </p:cTn>
                              </p:par>
                              <p:par>
                                <p:cTn id="550" presetID="8" presetClass="emph" presetSubtype="0" fill="hold" grpId="4" nodeType="withEffect">
                                  <p:stCondLst>
                                    <p:cond delay="0"/>
                                  </p:stCondLst>
                                  <p:childTnLst>
                                    <p:animRot by="21600000">
                                      <p:cBhvr>
                                        <p:cTn id="551" dur="2000" fill="hold"/>
                                        <p:tgtEl>
                                          <p:spTgt spid="39"/>
                                        </p:tgtEl>
                                        <p:attrNameLst>
                                          <p:attrName>r</p:attrName>
                                        </p:attrNameLst>
                                      </p:cBhvr>
                                    </p:animRot>
                                  </p:childTnLst>
                                </p:cTn>
                              </p:par>
                              <p:par>
                                <p:cTn id="552" presetID="8" presetClass="emph" presetSubtype="0" fill="hold" grpId="4" nodeType="withEffect">
                                  <p:stCondLst>
                                    <p:cond delay="0"/>
                                  </p:stCondLst>
                                  <p:childTnLst>
                                    <p:animRot by="21600000">
                                      <p:cBhvr>
                                        <p:cTn id="553" dur="2000" fill="hold"/>
                                        <p:tgtEl>
                                          <p:spTgt spid="41"/>
                                        </p:tgtEl>
                                        <p:attrNameLst>
                                          <p:attrName>r</p:attrName>
                                        </p:attrNameLst>
                                      </p:cBhvr>
                                    </p:animRot>
                                  </p:childTnLst>
                                </p:cTn>
                              </p:par>
                              <p:par>
                                <p:cTn id="554" presetID="8" presetClass="emph" presetSubtype="0" fill="hold" grpId="4" nodeType="withEffect">
                                  <p:stCondLst>
                                    <p:cond delay="0"/>
                                  </p:stCondLst>
                                  <p:childTnLst>
                                    <p:animRot by="21600000">
                                      <p:cBhvr>
                                        <p:cTn id="555" dur="2000" fill="hold"/>
                                        <p:tgtEl>
                                          <p:spTgt spid="43"/>
                                        </p:tgtEl>
                                        <p:attrNameLst>
                                          <p:attrName>r</p:attrName>
                                        </p:attrNameLst>
                                      </p:cBhvr>
                                    </p:animRot>
                                  </p:childTnLst>
                                </p:cTn>
                              </p:par>
                              <p:par>
                                <p:cTn id="556" presetID="8" presetClass="emph" presetSubtype="0" fill="hold" grpId="4" nodeType="withEffect">
                                  <p:stCondLst>
                                    <p:cond delay="0"/>
                                  </p:stCondLst>
                                  <p:childTnLst>
                                    <p:animRot by="21600000">
                                      <p:cBhvr>
                                        <p:cTn id="557" dur="2000" fill="hold"/>
                                        <p:tgtEl>
                                          <p:spTgt spid="45"/>
                                        </p:tgtEl>
                                        <p:attrNameLst>
                                          <p:attrName>r</p:attrName>
                                        </p:attrNameLst>
                                      </p:cBhvr>
                                    </p:animRot>
                                  </p:childTnLst>
                                </p:cTn>
                              </p:par>
                              <p:par>
                                <p:cTn id="558" presetID="8" presetClass="emph" presetSubtype="0" fill="hold" grpId="4" nodeType="withEffect">
                                  <p:stCondLst>
                                    <p:cond delay="0"/>
                                  </p:stCondLst>
                                  <p:childTnLst>
                                    <p:animRot by="21600000">
                                      <p:cBhvr>
                                        <p:cTn id="559" dur="2000" fill="hold"/>
                                        <p:tgtEl>
                                          <p:spTgt spid="47"/>
                                        </p:tgtEl>
                                        <p:attrNameLst>
                                          <p:attrName>r</p:attrName>
                                        </p:attrNameLst>
                                      </p:cBhvr>
                                    </p:animRot>
                                  </p:childTnLst>
                                </p:cTn>
                              </p:par>
                              <p:par>
                                <p:cTn id="560" presetID="2" presetClass="exit" presetSubtype="8" fill="hold" grpId="3" nodeType="withEffect">
                                  <p:stCondLst>
                                    <p:cond delay="0"/>
                                  </p:stCondLst>
                                  <p:childTnLst>
                                    <p:anim calcmode="lin" valueType="num">
                                      <p:cBhvr additive="base">
                                        <p:cTn id="561" dur="2000"/>
                                        <p:tgtEl>
                                          <p:spTgt spid="4"/>
                                        </p:tgtEl>
                                        <p:attrNameLst>
                                          <p:attrName>ppt_x</p:attrName>
                                        </p:attrNameLst>
                                      </p:cBhvr>
                                      <p:tavLst>
                                        <p:tav tm="0">
                                          <p:val>
                                            <p:strVal val="ppt_x"/>
                                          </p:val>
                                        </p:tav>
                                        <p:tav tm="100000">
                                          <p:val>
                                            <p:strVal val="0-ppt_w/2"/>
                                          </p:val>
                                        </p:tav>
                                      </p:tavLst>
                                    </p:anim>
                                    <p:anim calcmode="lin" valueType="num">
                                      <p:cBhvr additive="base">
                                        <p:cTn id="562" dur="2000"/>
                                        <p:tgtEl>
                                          <p:spTgt spid="4"/>
                                        </p:tgtEl>
                                        <p:attrNameLst>
                                          <p:attrName>ppt_y</p:attrName>
                                        </p:attrNameLst>
                                      </p:cBhvr>
                                      <p:tavLst>
                                        <p:tav tm="0">
                                          <p:val>
                                            <p:strVal val="ppt_y"/>
                                          </p:val>
                                        </p:tav>
                                        <p:tav tm="100000">
                                          <p:val>
                                            <p:strVal val="ppt_y"/>
                                          </p:val>
                                        </p:tav>
                                      </p:tavLst>
                                    </p:anim>
                                    <p:set>
                                      <p:cBhvr>
                                        <p:cTn id="563" dur="1" fill="hold">
                                          <p:stCondLst>
                                            <p:cond delay="1999"/>
                                          </p:stCondLst>
                                        </p:cTn>
                                        <p:tgtEl>
                                          <p:spTgt spid="4"/>
                                        </p:tgtEl>
                                        <p:attrNameLst>
                                          <p:attrName>style.visibility</p:attrName>
                                        </p:attrNameLst>
                                      </p:cBhvr>
                                      <p:to>
                                        <p:strVal val="hidden"/>
                                      </p:to>
                                    </p:set>
                                  </p:childTnLst>
                                </p:cTn>
                              </p:par>
                              <p:par>
                                <p:cTn id="564" presetID="2" presetClass="exit" presetSubtype="8" fill="hold" grpId="3" nodeType="withEffect">
                                  <p:stCondLst>
                                    <p:cond delay="0"/>
                                  </p:stCondLst>
                                  <p:childTnLst>
                                    <p:anim calcmode="lin" valueType="num">
                                      <p:cBhvr additive="base">
                                        <p:cTn id="565" dur="2000"/>
                                        <p:tgtEl>
                                          <p:spTgt spid="6"/>
                                        </p:tgtEl>
                                        <p:attrNameLst>
                                          <p:attrName>ppt_x</p:attrName>
                                        </p:attrNameLst>
                                      </p:cBhvr>
                                      <p:tavLst>
                                        <p:tav tm="0">
                                          <p:val>
                                            <p:strVal val="ppt_x"/>
                                          </p:val>
                                        </p:tav>
                                        <p:tav tm="100000">
                                          <p:val>
                                            <p:strVal val="0-ppt_w/2"/>
                                          </p:val>
                                        </p:tav>
                                      </p:tavLst>
                                    </p:anim>
                                    <p:anim calcmode="lin" valueType="num">
                                      <p:cBhvr additive="base">
                                        <p:cTn id="566" dur="2000"/>
                                        <p:tgtEl>
                                          <p:spTgt spid="6"/>
                                        </p:tgtEl>
                                        <p:attrNameLst>
                                          <p:attrName>ppt_y</p:attrName>
                                        </p:attrNameLst>
                                      </p:cBhvr>
                                      <p:tavLst>
                                        <p:tav tm="0">
                                          <p:val>
                                            <p:strVal val="ppt_y"/>
                                          </p:val>
                                        </p:tav>
                                        <p:tav tm="100000">
                                          <p:val>
                                            <p:strVal val="ppt_y"/>
                                          </p:val>
                                        </p:tav>
                                      </p:tavLst>
                                    </p:anim>
                                    <p:set>
                                      <p:cBhvr>
                                        <p:cTn id="567" dur="1" fill="hold">
                                          <p:stCondLst>
                                            <p:cond delay="1999"/>
                                          </p:stCondLst>
                                        </p:cTn>
                                        <p:tgtEl>
                                          <p:spTgt spid="6"/>
                                        </p:tgtEl>
                                        <p:attrNameLst>
                                          <p:attrName>style.visibility</p:attrName>
                                        </p:attrNameLst>
                                      </p:cBhvr>
                                      <p:to>
                                        <p:strVal val="hidden"/>
                                      </p:to>
                                    </p:set>
                                  </p:childTnLst>
                                </p:cTn>
                              </p:par>
                              <p:par>
                                <p:cTn id="568" presetID="2" presetClass="exit" presetSubtype="8" fill="hold" grpId="3" nodeType="withEffect">
                                  <p:stCondLst>
                                    <p:cond delay="0"/>
                                  </p:stCondLst>
                                  <p:childTnLst>
                                    <p:anim calcmode="lin" valueType="num">
                                      <p:cBhvr additive="base">
                                        <p:cTn id="569" dur="2000"/>
                                        <p:tgtEl>
                                          <p:spTgt spid="8"/>
                                        </p:tgtEl>
                                        <p:attrNameLst>
                                          <p:attrName>ppt_x</p:attrName>
                                        </p:attrNameLst>
                                      </p:cBhvr>
                                      <p:tavLst>
                                        <p:tav tm="0">
                                          <p:val>
                                            <p:strVal val="ppt_x"/>
                                          </p:val>
                                        </p:tav>
                                        <p:tav tm="100000">
                                          <p:val>
                                            <p:strVal val="0-ppt_w/2"/>
                                          </p:val>
                                        </p:tav>
                                      </p:tavLst>
                                    </p:anim>
                                    <p:anim calcmode="lin" valueType="num">
                                      <p:cBhvr additive="base">
                                        <p:cTn id="570" dur="2000"/>
                                        <p:tgtEl>
                                          <p:spTgt spid="8"/>
                                        </p:tgtEl>
                                        <p:attrNameLst>
                                          <p:attrName>ppt_y</p:attrName>
                                        </p:attrNameLst>
                                      </p:cBhvr>
                                      <p:tavLst>
                                        <p:tav tm="0">
                                          <p:val>
                                            <p:strVal val="ppt_y"/>
                                          </p:val>
                                        </p:tav>
                                        <p:tav tm="100000">
                                          <p:val>
                                            <p:strVal val="ppt_y"/>
                                          </p:val>
                                        </p:tav>
                                      </p:tavLst>
                                    </p:anim>
                                    <p:set>
                                      <p:cBhvr>
                                        <p:cTn id="571" dur="1" fill="hold">
                                          <p:stCondLst>
                                            <p:cond delay="1999"/>
                                          </p:stCondLst>
                                        </p:cTn>
                                        <p:tgtEl>
                                          <p:spTgt spid="8"/>
                                        </p:tgtEl>
                                        <p:attrNameLst>
                                          <p:attrName>style.visibility</p:attrName>
                                        </p:attrNameLst>
                                      </p:cBhvr>
                                      <p:to>
                                        <p:strVal val="hidden"/>
                                      </p:to>
                                    </p:set>
                                  </p:childTnLst>
                                </p:cTn>
                              </p:par>
                              <p:par>
                                <p:cTn id="572" presetID="2" presetClass="exit" presetSubtype="8" fill="hold" grpId="3" nodeType="withEffect">
                                  <p:stCondLst>
                                    <p:cond delay="0"/>
                                  </p:stCondLst>
                                  <p:childTnLst>
                                    <p:anim calcmode="lin" valueType="num">
                                      <p:cBhvr additive="base">
                                        <p:cTn id="573" dur="2000"/>
                                        <p:tgtEl>
                                          <p:spTgt spid="10"/>
                                        </p:tgtEl>
                                        <p:attrNameLst>
                                          <p:attrName>ppt_x</p:attrName>
                                        </p:attrNameLst>
                                      </p:cBhvr>
                                      <p:tavLst>
                                        <p:tav tm="0">
                                          <p:val>
                                            <p:strVal val="ppt_x"/>
                                          </p:val>
                                        </p:tav>
                                        <p:tav tm="100000">
                                          <p:val>
                                            <p:strVal val="0-ppt_w/2"/>
                                          </p:val>
                                        </p:tav>
                                      </p:tavLst>
                                    </p:anim>
                                    <p:anim calcmode="lin" valueType="num">
                                      <p:cBhvr additive="base">
                                        <p:cTn id="574" dur="2000"/>
                                        <p:tgtEl>
                                          <p:spTgt spid="10"/>
                                        </p:tgtEl>
                                        <p:attrNameLst>
                                          <p:attrName>ppt_y</p:attrName>
                                        </p:attrNameLst>
                                      </p:cBhvr>
                                      <p:tavLst>
                                        <p:tav tm="0">
                                          <p:val>
                                            <p:strVal val="ppt_y"/>
                                          </p:val>
                                        </p:tav>
                                        <p:tav tm="100000">
                                          <p:val>
                                            <p:strVal val="ppt_y"/>
                                          </p:val>
                                        </p:tav>
                                      </p:tavLst>
                                    </p:anim>
                                    <p:set>
                                      <p:cBhvr>
                                        <p:cTn id="575" dur="1" fill="hold">
                                          <p:stCondLst>
                                            <p:cond delay="1999"/>
                                          </p:stCondLst>
                                        </p:cTn>
                                        <p:tgtEl>
                                          <p:spTgt spid="10"/>
                                        </p:tgtEl>
                                        <p:attrNameLst>
                                          <p:attrName>style.visibility</p:attrName>
                                        </p:attrNameLst>
                                      </p:cBhvr>
                                      <p:to>
                                        <p:strVal val="hidden"/>
                                      </p:to>
                                    </p:set>
                                  </p:childTnLst>
                                </p:cTn>
                              </p:par>
                              <p:par>
                                <p:cTn id="576" presetID="2" presetClass="exit" presetSubtype="8" fill="hold" grpId="3" nodeType="withEffect">
                                  <p:stCondLst>
                                    <p:cond delay="0"/>
                                  </p:stCondLst>
                                  <p:childTnLst>
                                    <p:anim calcmode="lin" valueType="num">
                                      <p:cBhvr additive="base">
                                        <p:cTn id="577" dur="2000"/>
                                        <p:tgtEl>
                                          <p:spTgt spid="12"/>
                                        </p:tgtEl>
                                        <p:attrNameLst>
                                          <p:attrName>ppt_x</p:attrName>
                                        </p:attrNameLst>
                                      </p:cBhvr>
                                      <p:tavLst>
                                        <p:tav tm="0">
                                          <p:val>
                                            <p:strVal val="ppt_x"/>
                                          </p:val>
                                        </p:tav>
                                        <p:tav tm="100000">
                                          <p:val>
                                            <p:strVal val="0-ppt_w/2"/>
                                          </p:val>
                                        </p:tav>
                                      </p:tavLst>
                                    </p:anim>
                                    <p:anim calcmode="lin" valueType="num">
                                      <p:cBhvr additive="base">
                                        <p:cTn id="578" dur="2000"/>
                                        <p:tgtEl>
                                          <p:spTgt spid="12"/>
                                        </p:tgtEl>
                                        <p:attrNameLst>
                                          <p:attrName>ppt_y</p:attrName>
                                        </p:attrNameLst>
                                      </p:cBhvr>
                                      <p:tavLst>
                                        <p:tav tm="0">
                                          <p:val>
                                            <p:strVal val="ppt_y"/>
                                          </p:val>
                                        </p:tav>
                                        <p:tav tm="100000">
                                          <p:val>
                                            <p:strVal val="ppt_y"/>
                                          </p:val>
                                        </p:tav>
                                      </p:tavLst>
                                    </p:anim>
                                    <p:set>
                                      <p:cBhvr>
                                        <p:cTn id="579" dur="1" fill="hold">
                                          <p:stCondLst>
                                            <p:cond delay="1999"/>
                                          </p:stCondLst>
                                        </p:cTn>
                                        <p:tgtEl>
                                          <p:spTgt spid="12"/>
                                        </p:tgtEl>
                                        <p:attrNameLst>
                                          <p:attrName>style.visibility</p:attrName>
                                        </p:attrNameLst>
                                      </p:cBhvr>
                                      <p:to>
                                        <p:strVal val="hidden"/>
                                      </p:to>
                                    </p:set>
                                  </p:childTnLst>
                                </p:cTn>
                              </p:par>
                              <p:par>
                                <p:cTn id="580" presetID="2" presetClass="exit" presetSubtype="8" fill="hold" grpId="3" nodeType="withEffect">
                                  <p:stCondLst>
                                    <p:cond delay="0"/>
                                  </p:stCondLst>
                                  <p:childTnLst>
                                    <p:anim calcmode="lin" valueType="num">
                                      <p:cBhvr additive="base">
                                        <p:cTn id="581" dur="2000"/>
                                        <p:tgtEl>
                                          <p:spTgt spid="14"/>
                                        </p:tgtEl>
                                        <p:attrNameLst>
                                          <p:attrName>ppt_x</p:attrName>
                                        </p:attrNameLst>
                                      </p:cBhvr>
                                      <p:tavLst>
                                        <p:tav tm="0">
                                          <p:val>
                                            <p:strVal val="ppt_x"/>
                                          </p:val>
                                        </p:tav>
                                        <p:tav tm="100000">
                                          <p:val>
                                            <p:strVal val="0-ppt_w/2"/>
                                          </p:val>
                                        </p:tav>
                                      </p:tavLst>
                                    </p:anim>
                                    <p:anim calcmode="lin" valueType="num">
                                      <p:cBhvr additive="base">
                                        <p:cTn id="582" dur="2000"/>
                                        <p:tgtEl>
                                          <p:spTgt spid="14"/>
                                        </p:tgtEl>
                                        <p:attrNameLst>
                                          <p:attrName>ppt_y</p:attrName>
                                        </p:attrNameLst>
                                      </p:cBhvr>
                                      <p:tavLst>
                                        <p:tav tm="0">
                                          <p:val>
                                            <p:strVal val="ppt_y"/>
                                          </p:val>
                                        </p:tav>
                                        <p:tav tm="100000">
                                          <p:val>
                                            <p:strVal val="ppt_y"/>
                                          </p:val>
                                        </p:tav>
                                      </p:tavLst>
                                    </p:anim>
                                    <p:set>
                                      <p:cBhvr>
                                        <p:cTn id="583" dur="1" fill="hold">
                                          <p:stCondLst>
                                            <p:cond delay="1999"/>
                                          </p:stCondLst>
                                        </p:cTn>
                                        <p:tgtEl>
                                          <p:spTgt spid="14"/>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16"/>
                                        </p:tgtEl>
                                        <p:attrNameLst>
                                          <p:attrName>ppt_x</p:attrName>
                                        </p:attrNameLst>
                                      </p:cBhvr>
                                      <p:tavLst>
                                        <p:tav tm="0">
                                          <p:val>
                                            <p:strVal val="ppt_x"/>
                                          </p:val>
                                        </p:tav>
                                        <p:tav tm="100000">
                                          <p:val>
                                            <p:strVal val="0-ppt_w/2"/>
                                          </p:val>
                                        </p:tav>
                                      </p:tavLst>
                                    </p:anim>
                                    <p:anim calcmode="lin" valueType="num">
                                      <p:cBhvr additive="base">
                                        <p:cTn id="586" dur="2000"/>
                                        <p:tgtEl>
                                          <p:spTgt spid="16"/>
                                        </p:tgtEl>
                                        <p:attrNameLst>
                                          <p:attrName>ppt_y</p:attrName>
                                        </p:attrNameLst>
                                      </p:cBhvr>
                                      <p:tavLst>
                                        <p:tav tm="0">
                                          <p:val>
                                            <p:strVal val="ppt_y"/>
                                          </p:val>
                                        </p:tav>
                                        <p:tav tm="100000">
                                          <p:val>
                                            <p:strVal val="ppt_y"/>
                                          </p:val>
                                        </p:tav>
                                      </p:tavLst>
                                    </p:anim>
                                    <p:set>
                                      <p:cBhvr>
                                        <p:cTn id="587" dur="1" fill="hold">
                                          <p:stCondLst>
                                            <p:cond delay="1999"/>
                                          </p:stCondLst>
                                        </p:cTn>
                                        <p:tgtEl>
                                          <p:spTgt spid="16"/>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18"/>
                                        </p:tgtEl>
                                        <p:attrNameLst>
                                          <p:attrName>ppt_x</p:attrName>
                                        </p:attrNameLst>
                                      </p:cBhvr>
                                      <p:tavLst>
                                        <p:tav tm="0">
                                          <p:val>
                                            <p:strVal val="ppt_x"/>
                                          </p:val>
                                        </p:tav>
                                        <p:tav tm="100000">
                                          <p:val>
                                            <p:strVal val="0-ppt_w/2"/>
                                          </p:val>
                                        </p:tav>
                                      </p:tavLst>
                                    </p:anim>
                                    <p:anim calcmode="lin" valueType="num">
                                      <p:cBhvr additive="base">
                                        <p:cTn id="590" dur="2000"/>
                                        <p:tgtEl>
                                          <p:spTgt spid="18"/>
                                        </p:tgtEl>
                                        <p:attrNameLst>
                                          <p:attrName>ppt_y</p:attrName>
                                        </p:attrNameLst>
                                      </p:cBhvr>
                                      <p:tavLst>
                                        <p:tav tm="0">
                                          <p:val>
                                            <p:strVal val="ppt_y"/>
                                          </p:val>
                                        </p:tav>
                                        <p:tav tm="100000">
                                          <p:val>
                                            <p:strVal val="ppt_y"/>
                                          </p:val>
                                        </p:tav>
                                      </p:tavLst>
                                    </p:anim>
                                    <p:set>
                                      <p:cBhvr>
                                        <p:cTn id="591" dur="1" fill="hold">
                                          <p:stCondLst>
                                            <p:cond delay="1999"/>
                                          </p:stCondLst>
                                        </p:cTn>
                                        <p:tgtEl>
                                          <p:spTgt spid="18"/>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20"/>
                                        </p:tgtEl>
                                        <p:attrNameLst>
                                          <p:attrName>ppt_x</p:attrName>
                                        </p:attrNameLst>
                                      </p:cBhvr>
                                      <p:tavLst>
                                        <p:tav tm="0">
                                          <p:val>
                                            <p:strVal val="ppt_x"/>
                                          </p:val>
                                        </p:tav>
                                        <p:tav tm="100000">
                                          <p:val>
                                            <p:strVal val="0-ppt_w/2"/>
                                          </p:val>
                                        </p:tav>
                                      </p:tavLst>
                                    </p:anim>
                                    <p:anim calcmode="lin" valueType="num">
                                      <p:cBhvr additive="base">
                                        <p:cTn id="594" dur="2000"/>
                                        <p:tgtEl>
                                          <p:spTgt spid="20"/>
                                        </p:tgtEl>
                                        <p:attrNameLst>
                                          <p:attrName>ppt_y</p:attrName>
                                        </p:attrNameLst>
                                      </p:cBhvr>
                                      <p:tavLst>
                                        <p:tav tm="0">
                                          <p:val>
                                            <p:strVal val="ppt_y"/>
                                          </p:val>
                                        </p:tav>
                                        <p:tav tm="100000">
                                          <p:val>
                                            <p:strVal val="ppt_y"/>
                                          </p:val>
                                        </p:tav>
                                      </p:tavLst>
                                    </p:anim>
                                    <p:set>
                                      <p:cBhvr>
                                        <p:cTn id="595" dur="1" fill="hold">
                                          <p:stCondLst>
                                            <p:cond delay="1999"/>
                                          </p:stCondLst>
                                        </p:cTn>
                                        <p:tgtEl>
                                          <p:spTgt spid="20"/>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22"/>
                                        </p:tgtEl>
                                        <p:attrNameLst>
                                          <p:attrName>ppt_x</p:attrName>
                                        </p:attrNameLst>
                                      </p:cBhvr>
                                      <p:tavLst>
                                        <p:tav tm="0">
                                          <p:val>
                                            <p:strVal val="ppt_x"/>
                                          </p:val>
                                        </p:tav>
                                        <p:tav tm="100000">
                                          <p:val>
                                            <p:strVal val="0-ppt_w/2"/>
                                          </p:val>
                                        </p:tav>
                                      </p:tavLst>
                                    </p:anim>
                                    <p:anim calcmode="lin" valueType="num">
                                      <p:cBhvr additive="base">
                                        <p:cTn id="598" dur="2000"/>
                                        <p:tgtEl>
                                          <p:spTgt spid="22"/>
                                        </p:tgtEl>
                                        <p:attrNameLst>
                                          <p:attrName>ppt_y</p:attrName>
                                        </p:attrNameLst>
                                      </p:cBhvr>
                                      <p:tavLst>
                                        <p:tav tm="0">
                                          <p:val>
                                            <p:strVal val="ppt_y"/>
                                          </p:val>
                                        </p:tav>
                                        <p:tav tm="100000">
                                          <p:val>
                                            <p:strVal val="ppt_y"/>
                                          </p:val>
                                        </p:tav>
                                      </p:tavLst>
                                    </p:anim>
                                    <p:set>
                                      <p:cBhvr>
                                        <p:cTn id="599" dur="1" fill="hold">
                                          <p:stCondLst>
                                            <p:cond delay="1999"/>
                                          </p:stCondLst>
                                        </p:cTn>
                                        <p:tgtEl>
                                          <p:spTgt spid="22"/>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24"/>
                                        </p:tgtEl>
                                        <p:attrNameLst>
                                          <p:attrName>ppt_x</p:attrName>
                                        </p:attrNameLst>
                                      </p:cBhvr>
                                      <p:tavLst>
                                        <p:tav tm="0">
                                          <p:val>
                                            <p:strVal val="ppt_x"/>
                                          </p:val>
                                        </p:tav>
                                        <p:tav tm="100000">
                                          <p:val>
                                            <p:strVal val="0-ppt_w/2"/>
                                          </p:val>
                                        </p:tav>
                                      </p:tavLst>
                                    </p:anim>
                                    <p:anim calcmode="lin" valueType="num">
                                      <p:cBhvr additive="base">
                                        <p:cTn id="602" dur="2000"/>
                                        <p:tgtEl>
                                          <p:spTgt spid="24"/>
                                        </p:tgtEl>
                                        <p:attrNameLst>
                                          <p:attrName>ppt_y</p:attrName>
                                        </p:attrNameLst>
                                      </p:cBhvr>
                                      <p:tavLst>
                                        <p:tav tm="0">
                                          <p:val>
                                            <p:strVal val="ppt_y"/>
                                          </p:val>
                                        </p:tav>
                                        <p:tav tm="100000">
                                          <p:val>
                                            <p:strVal val="ppt_y"/>
                                          </p:val>
                                        </p:tav>
                                      </p:tavLst>
                                    </p:anim>
                                    <p:set>
                                      <p:cBhvr>
                                        <p:cTn id="603" dur="1" fill="hold">
                                          <p:stCondLst>
                                            <p:cond delay="1999"/>
                                          </p:stCondLst>
                                        </p:cTn>
                                        <p:tgtEl>
                                          <p:spTgt spid="24"/>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26"/>
                                        </p:tgtEl>
                                        <p:attrNameLst>
                                          <p:attrName>ppt_x</p:attrName>
                                        </p:attrNameLst>
                                      </p:cBhvr>
                                      <p:tavLst>
                                        <p:tav tm="0">
                                          <p:val>
                                            <p:strVal val="ppt_x"/>
                                          </p:val>
                                        </p:tav>
                                        <p:tav tm="100000">
                                          <p:val>
                                            <p:strVal val="0-ppt_w/2"/>
                                          </p:val>
                                        </p:tav>
                                      </p:tavLst>
                                    </p:anim>
                                    <p:anim calcmode="lin" valueType="num">
                                      <p:cBhvr additive="base">
                                        <p:cTn id="606" dur="2000"/>
                                        <p:tgtEl>
                                          <p:spTgt spid="26"/>
                                        </p:tgtEl>
                                        <p:attrNameLst>
                                          <p:attrName>ppt_y</p:attrName>
                                        </p:attrNameLst>
                                      </p:cBhvr>
                                      <p:tavLst>
                                        <p:tav tm="0">
                                          <p:val>
                                            <p:strVal val="ppt_y"/>
                                          </p:val>
                                        </p:tav>
                                        <p:tav tm="100000">
                                          <p:val>
                                            <p:strVal val="ppt_y"/>
                                          </p:val>
                                        </p:tav>
                                      </p:tavLst>
                                    </p:anim>
                                    <p:set>
                                      <p:cBhvr>
                                        <p:cTn id="607" dur="1" fill="hold">
                                          <p:stCondLst>
                                            <p:cond delay="1999"/>
                                          </p:stCondLst>
                                        </p:cTn>
                                        <p:tgtEl>
                                          <p:spTgt spid="26"/>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28"/>
                                        </p:tgtEl>
                                        <p:attrNameLst>
                                          <p:attrName>ppt_x</p:attrName>
                                        </p:attrNameLst>
                                      </p:cBhvr>
                                      <p:tavLst>
                                        <p:tav tm="0">
                                          <p:val>
                                            <p:strVal val="ppt_x"/>
                                          </p:val>
                                        </p:tav>
                                        <p:tav tm="100000">
                                          <p:val>
                                            <p:strVal val="0-ppt_w/2"/>
                                          </p:val>
                                        </p:tav>
                                      </p:tavLst>
                                    </p:anim>
                                    <p:anim calcmode="lin" valueType="num">
                                      <p:cBhvr additive="base">
                                        <p:cTn id="610" dur="2000"/>
                                        <p:tgtEl>
                                          <p:spTgt spid="28"/>
                                        </p:tgtEl>
                                        <p:attrNameLst>
                                          <p:attrName>ppt_y</p:attrName>
                                        </p:attrNameLst>
                                      </p:cBhvr>
                                      <p:tavLst>
                                        <p:tav tm="0">
                                          <p:val>
                                            <p:strVal val="ppt_y"/>
                                          </p:val>
                                        </p:tav>
                                        <p:tav tm="100000">
                                          <p:val>
                                            <p:strVal val="ppt_y"/>
                                          </p:val>
                                        </p:tav>
                                      </p:tavLst>
                                    </p:anim>
                                    <p:set>
                                      <p:cBhvr>
                                        <p:cTn id="611" dur="1" fill="hold">
                                          <p:stCondLst>
                                            <p:cond delay="1999"/>
                                          </p:stCondLst>
                                        </p:cTn>
                                        <p:tgtEl>
                                          <p:spTgt spid="28"/>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30"/>
                                        </p:tgtEl>
                                        <p:attrNameLst>
                                          <p:attrName>ppt_x</p:attrName>
                                        </p:attrNameLst>
                                      </p:cBhvr>
                                      <p:tavLst>
                                        <p:tav tm="0">
                                          <p:val>
                                            <p:strVal val="ppt_x"/>
                                          </p:val>
                                        </p:tav>
                                        <p:tav tm="100000">
                                          <p:val>
                                            <p:strVal val="0-ppt_w/2"/>
                                          </p:val>
                                        </p:tav>
                                      </p:tavLst>
                                    </p:anim>
                                    <p:anim calcmode="lin" valueType="num">
                                      <p:cBhvr additive="base">
                                        <p:cTn id="614" dur="2000"/>
                                        <p:tgtEl>
                                          <p:spTgt spid="30"/>
                                        </p:tgtEl>
                                        <p:attrNameLst>
                                          <p:attrName>ppt_y</p:attrName>
                                        </p:attrNameLst>
                                      </p:cBhvr>
                                      <p:tavLst>
                                        <p:tav tm="0">
                                          <p:val>
                                            <p:strVal val="ppt_y"/>
                                          </p:val>
                                        </p:tav>
                                        <p:tav tm="100000">
                                          <p:val>
                                            <p:strVal val="ppt_y"/>
                                          </p:val>
                                        </p:tav>
                                      </p:tavLst>
                                    </p:anim>
                                    <p:set>
                                      <p:cBhvr>
                                        <p:cTn id="615" dur="1" fill="hold">
                                          <p:stCondLst>
                                            <p:cond delay="1999"/>
                                          </p:stCondLst>
                                        </p:cTn>
                                        <p:tgtEl>
                                          <p:spTgt spid="30"/>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32"/>
                                        </p:tgtEl>
                                        <p:attrNameLst>
                                          <p:attrName>ppt_x</p:attrName>
                                        </p:attrNameLst>
                                      </p:cBhvr>
                                      <p:tavLst>
                                        <p:tav tm="0">
                                          <p:val>
                                            <p:strVal val="ppt_x"/>
                                          </p:val>
                                        </p:tav>
                                        <p:tav tm="100000">
                                          <p:val>
                                            <p:strVal val="0-ppt_w/2"/>
                                          </p:val>
                                        </p:tav>
                                      </p:tavLst>
                                    </p:anim>
                                    <p:anim calcmode="lin" valueType="num">
                                      <p:cBhvr additive="base">
                                        <p:cTn id="618" dur="2000"/>
                                        <p:tgtEl>
                                          <p:spTgt spid="32"/>
                                        </p:tgtEl>
                                        <p:attrNameLst>
                                          <p:attrName>ppt_y</p:attrName>
                                        </p:attrNameLst>
                                      </p:cBhvr>
                                      <p:tavLst>
                                        <p:tav tm="0">
                                          <p:val>
                                            <p:strVal val="ppt_y"/>
                                          </p:val>
                                        </p:tav>
                                        <p:tav tm="100000">
                                          <p:val>
                                            <p:strVal val="ppt_y"/>
                                          </p:val>
                                        </p:tav>
                                      </p:tavLst>
                                    </p:anim>
                                    <p:set>
                                      <p:cBhvr>
                                        <p:cTn id="619" dur="1" fill="hold">
                                          <p:stCondLst>
                                            <p:cond delay="1999"/>
                                          </p:stCondLst>
                                        </p:cTn>
                                        <p:tgtEl>
                                          <p:spTgt spid="32"/>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34"/>
                                        </p:tgtEl>
                                        <p:attrNameLst>
                                          <p:attrName>ppt_x</p:attrName>
                                        </p:attrNameLst>
                                      </p:cBhvr>
                                      <p:tavLst>
                                        <p:tav tm="0">
                                          <p:val>
                                            <p:strVal val="ppt_x"/>
                                          </p:val>
                                        </p:tav>
                                        <p:tav tm="100000">
                                          <p:val>
                                            <p:strVal val="0-ppt_w/2"/>
                                          </p:val>
                                        </p:tav>
                                      </p:tavLst>
                                    </p:anim>
                                    <p:anim calcmode="lin" valueType="num">
                                      <p:cBhvr additive="base">
                                        <p:cTn id="622" dur="2000"/>
                                        <p:tgtEl>
                                          <p:spTgt spid="34"/>
                                        </p:tgtEl>
                                        <p:attrNameLst>
                                          <p:attrName>ppt_y</p:attrName>
                                        </p:attrNameLst>
                                      </p:cBhvr>
                                      <p:tavLst>
                                        <p:tav tm="0">
                                          <p:val>
                                            <p:strVal val="ppt_y"/>
                                          </p:val>
                                        </p:tav>
                                        <p:tav tm="100000">
                                          <p:val>
                                            <p:strVal val="ppt_y"/>
                                          </p:val>
                                        </p:tav>
                                      </p:tavLst>
                                    </p:anim>
                                    <p:set>
                                      <p:cBhvr>
                                        <p:cTn id="623" dur="1" fill="hold">
                                          <p:stCondLst>
                                            <p:cond delay="1999"/>
                                          </p:stCondLst>
                                        </p:cTn>
                                        <p:tgtEl>
                                          <p:spTgt spid="34"/>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36"/>
                                        </p:tgtEl>
                                        <p:attrNameLst>
                                          <p:attrName>ppt_x</p:attrName>
                                        </p:attrNameLst>
                                      </p:cBhvr>
                                      <p:tavLst>
                                        <p:tav tm="0">
                                          <p:val>
                                            <p:strVal val="ppt_x"/>
                                          </p:val>
                                        </p:tav>
                                        <p:tav tm="100000">
                                          <p:val>
                                            <p:strVal val="0-ppt_w/2"/>
                                          </p:val>
                                        </p:tav>
                                      </p:tavLst>
                                    </p:anim>
                                    <p:anim calcmode="lin" valueType="num">
                                      <p:cBhvr additive="base">
                                        <p:cTn id="626" dur="2000"/>
                                        <p:tgtEl>
                                          <p:spTgt spid="36"/>
                                        </p:tgtEl>
                                        <p:attrNameLst>
                                          <p:attrName>ppt_y</p:attrName>
                                        </p:attrNameLst>
                                      </p:cBhvr>
                                      <p:tavLst>
                                        <p:tav tm="0">
                                          <p:val>
                                            <p:strVal val="ppt_y"/>
                                          </p:val>
                                        </p:tav>
                                        <p:tav tm="100000">
                                          <p:val>
                                            <p:strVal val="ppt_y"/>
                                          </p:val>
                                        </p:tav>
                                      </p:tavLst>
                                    </p:anim>
                                    <p:set>
                                      <p:cBhvr>
                                        <p:cTn id="627" dur="1" fill="hold">
                                          <p:stCondLst>
                                            <p:cond delay="1999"/>
                                          </p:stCondLst>
                                        </p:cTn>
                                        <p:tgtEl>
                                          <p:spTgt spid="36"/>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38"/>
                                        </p:tgtEl>
                                        <p:attrNameLst>
                                          <p:attrName>ppt_x</p:attrName>
                                        </p:attrNameLst>
                                      </p:cBhvr>
                                      <p:tavLst>
                                        <p:tav tm="0">
                                          <p:val>
                                            <p:strVal val="ppt_x"/>
                                          </p:val>
                                        </p:tav>
                                        <p:tav tm="100000">
                                          <p:val>
                                            <p:strVal val="0-ppt_w/2"/>
                                          </p:val>
                                        </p:tav>
                                      </p:tavLst>
                                    </p:anim>
                                    <p:anim calcmode="lin" valueType="num">
                                      <p:cBhvr additive="base">
                                        <p:cTn id="630" dur="2000"/>
                                        <p:tgtEl>
                                          <p:spTgt spid="38"/>
                                        </p:tgtEl>
                                        <p:attrNameLst>
                                          <p:attrName>ppt_y</p:attrName>
                                        </p:attrNameLst>
                                      </p:cBhvr>
                                      <p:tavLst>
                                        <p:tav tm="0">
                                          <p:val>
                                            <p:strVal val="ppt_y"/>
                                          </p:val>
                                        </p:tav>
                                        <p:tav tm="100000">
                                          <p:val>
                                            <p:strVal val="ppt_y"/>
                                          </p:val>
                                        </p:tav>
                                      </p:tavLst>
                                    </p:anim>
                                    <p:set>
                                      <p:cBhvr>
                                        <p:cTn id="631" dur="1" fill="hold">
                                          <p:stCondLst>
                                            <p:cond delay="1999"/>
                                          </p:stCondLst>
                                        </p:cTn>
                                        <p:tgtEl>
                                          <p:spTgt spid="38"/>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40"/>
                                        </p:tgtEl>
                                        <p:attrNameLst>
                                          <p:attrName>ppt_x</p:attrName>
                                        </p:attrNameLst>
                                      </p:cBhvr>
                                      <p:tavLst>
                                        <p:tav tm="0">
                                          <p:val>
                                            <p:strVal val="ppt_x"/>
                                          </p:val>
                                        </p:tav>
                                        <p:tav tm="100000">
                                          <p:val>
                                            <p:strVal val="0-ppt_w/2"/>
                                          </p:val>
                                        </p:tav>
                                      </p:tavLst>
                                    </p:anim>
                                    <p:anim calcmode="lin" valueType="num">
                                      <p:cBhvr additive="base">
                                        <p:cTn id="634" dur="2000"/>
                                        <p:tgtEl>
                                          <p:spTgt spid="40"/>
                                        </p:tgtEl>
                                        <p:attrNameLst>
                                          <p:attrName>ppt_y</p:attrName>
                                        </p:attrNameLst>
                                      </p:cBhvr>
                                      <p:tavLst>
                                        <p:tav tm="0">
                                          <p:val>
                                            <p:strVal val="ppt_y"/>
                                          </p:val>
                                        </p:tav>
                                        <p:tav tm="100000">
                                          <p:val>
                                            <p:strVal val="ppt_y"/>
                                          </p:val>
                                        </p:tav>
                                      </p:tavLst>
                                    </p:anim>
                                    <p:set>
                                      <p:cBhvr>
                                        <p:cTn id="635" dur="1" fill="hold">
                                          <p:stCondLst>
                                            <p:cond delay="1999"/>
                                          </p:stCondLst>
                                        </p:cTn>
                                        <p:tgtEl>
                                          <p:spTgt spid="40"/>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42"/>
                                        </p:tgtEl>
                                        <p:attrNameLst>
                                          <p:attrName>ppt_x</p:attrName>
                                        </p:attrNameLst>
                                      </p:cBhvr>
                                      <p:tavLst>
                                        <p:tav tm="0">
                                          <p:val>
                                            <p:strVal val="ppt_x"/>
                                          </p:val>
                                        </p:tav>
                                        <p:tav tm="100000">
                                          <p:val>
                                            <p:strVal val="0-ppt_w/2"/>
                                          </p:val>
                                        </p:tav>
                                      </p:tavLst>
                                    </p:anim>
                                    <p:anim calcmode="lin" valueType="num">
                                      <p:cBhvr additive="base">
                                        <p:cTn id="638" dur="2000"/>
                                        <p:tgtEl>
                                          <p:spTgt spid="42"/>
                                        </p:tgtEl>
                                        <p:attrNameLst>
                                          <p:attrName>ppt_y</p:attrName>
                                        </p:attrNameLst>
                                      </p:cBhvr>
                                      <p:tavLst>
                                        <p:tav tm="0">
                                          <p:val>
                                            <p:strVal val="ppt_y"/>
                                          </p:val>
                                        </p:tav>
                                        <p:tav tm="100000">
                                          <p:val>
                                            <p:strVal val="ppt_y"/>
                                          </p:val>
                                        </p:tav>
                                      </p:tavLst>
                                    </p:anim>
                                    <p:set>
                                      <p:cBhvr>
                                        <p:cTn id="639" dur="1" fill="hold">
                                          <p:stCondLst>
                                            <p:cond delay="1999"/>
                                          </p:stCondLst>
                                        </p:cTn>
                                        <p:tgtEl>
                                          <p:spTgt spid="42"/>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44"/>
                                        </p:tgtEl>
                                        <p:attrNameLst>
                                          <p:attrName>ppt_x</p:attrName>
                                        </p:attrNameLst>
                                      </p:cBhvr>
                                      <p:tavLst>
                                        <p:tav tm="0">
                                          <p:val>
                                            <p:strVal val="ppt_x"/>
                                          </p:val>
                                        </p:tav>
                                        <p:tav tm="100000">
                                          <p:val>
                                            <p:strVal val="0-ppt_w/2"/>
                                          </p:val>
                                        </p:tav>
                                      </p:tavLst>
                                    </p:anim>
                                    <p:anim calcmode="lin" valueType="num">
                                      <p:cBhvr additive="base">
                                        <p:cTn id="642" dur="2000"/>
                                        <p:tgtEl>
                                          <p:spTgt spid="44"/>
                                        </p:tgtEl>
                                        <p:attrNameLst>
                                          <p:attrName>ppt_y</p:attrName>
                                        </p:attrNameLst>
                                      </p:cBhvr>
                                      <p:tavLst>
                                        <p:tav tm="0">
                                          <p:val>
                                            <p:strVal val="ppt_y"/>
                                          </p:val>
                                        </p:tav>
                                        <p:tav tm="100000">
                                          <p:val>
                                            <p:strVal val="ppt_y"/>
                                          </p:val>
                                        </p:tav>
                                      </p:tavLst>
                                    </p:anim>
                                    <p:set>
                                      <p:cBhvr>
                                        <p:cTn id="643" dur="1" fill="hold">
                                          <p:stCondLst>
                                            <p:cond delay="1999"/>
                                          </p:stCondLst>
                                        </p:cTn>
                                        <p:tgtEl>
                                          <p:spTgt spid="44"/>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46"/>
                                        </p:tgtEl>
                                        <p:attrNameLst>
                                          <p:attrName>ppt_x</p:attrName>
                                        </p:attrNameLst>
                                      </p:cBhvr>
                                      <p:tavLst>
                                        <p:tav tm="0">
                                          <p:val>
                                            <p:strVal val="ppt_x"/>
                                          </p:val>
                                        </p:tav>
                                        <p:tav tm="100000">
                                          <p:val>
                                            <p:strVal val="0-ppt_w/2"/>
                                          </p:val>
                                        </p:tav>
                                      </p:tavLst>
                                    </p:anim>
                                    <p:anim calcmode="lin" valueType="num">
                                      <p:cBhvr additive="base">
                                        <p:cTn id="646" dur="2000"/>
                                        <p:tgtEl>
                                          <p:spTgt spid="46"/>
                                        </p:tgtEl>
                                        <p:attrNameLst>
                                          <p:attrName>ppt_y</p:attrName>
                                        </p:attrNameLst>
                                      </p:cBhvr>
                                      <p:tavLst>
                                        <p:tav tm="0">
                                          <p:val>
                                            <p:strVal val="ppt_y"/>
                                          </p:val>
                                        </p:tav>
                                        <p:tav tm="100000">
                                          <p:val>
                                            <p:strVal val="ppt_y"/>
                                          </p:val>
                                        </p:tav>
                                      </p:tavLst>
                                    </p:anim>
                                    <p:set>
                                      <p:cBhvr>
                                        <p:cTn id="647" dur="1" fill="hold">
                                          <p:stCondLst>
                                            <p:cond delay="1999"/>
                                          </p:stCondLst>
                                        </p:cTn>
                                        <p:tgtEl>
                                          <p:spTgt spid="46"/>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48"/>
                                        </p:tgtEl>
                                        <p:attrNameLst>
                                          <p:attrName>ppt_x</p:attrName>
                                        </p:attrNameLst>
                                      </p:cBhvr>
                                      <p:tavLst>
                                        <p:tav tm="0">
                                          <p:val>
                                            <p:strVal val="ppt_x"/>
                                          </p:val>
                                        </p:tav>
                                        <p:tav tm="100000">
                                          <p:val>
                                            <p:strVal val="0-ppt_w/2"/>
                                          </p:val>
                                        </p:tav>
                                      </p:tavLst>
                                    </p:anim>
                                    <p:anim calcmode="lin" valueType="num">
                                      <p:cBhvr additive="base">
                                        <p:cTn id="650" dur="2000"/>
                                        <p:tgtEl>
                                          <p:spTgt spid="48"/>
                                        </p:tgtEl>
                                        <p:attrNameLst>
                                          <p:attrName>ppt_y</p:attrName>
                                        </p:attrNameLst>
                                      </p:cBhvr>
                                      <p:tavLst>
                                        <p:tav tm="0">
                                          <p:val>
                                            <p:strVal val="ppt_y"/>
                                          </p:val>
                                        </p:tav>
                                        <p:tav tm="100000">
                                          <p:val>
                                            <p:strVal val="ppt_y"/>
                                          </p:val>
                                        </p:tav>
                                      </p:tavLst>
                                    </p:anim>
                                    <p:set>
                                      <p:cBhvr>
                                        <p:cTn id="651" dur="1" fill="hold">
                                          <p:stCondLst>
                                            <p:cond delay="1999"/>
                                          </p:stCondLst>
                                        </p:cTn>
                                        <p:tgtEl>
                                          <p:spTgt spid="48"/>
                                        </p:tgtEl>
                                        <p:attrNameLst>
                                          <p:attrName>style.visibility</p:attrName>
                                        </p:attrNameLst>
                                      </p:cBhvr>
                                      <p:to>
                                        <p:strVal val="hidden"/>
                                      </p:to>
                                    </p:set>
                                  </p:childTnLst>
                                </p:cTn>
                              </p:par>
                              <p:par>
                                <p:cTn id="652" presetID="8" presetClass="emph" presetSubtype="0" fill="hold" grpId="4" nodeType="withEffect">
                                  <p:stCondLst>
                                    <p:cond delay="0"/>
                                  </p:stCondLst>
                                  <p:childTnLst>
                                    <p:animRot by="-21600000">
                                      <p:cBhvr>
                                        <p:cTn id="653" dur="2000" fill="hold"/>
                                        <p:tgtEl>
                                          <p:spTgt spid="4"/>
                                        </p:tgtEl>
                                        <p:attrNameLst>
                                          <p:attrName>r</p:attrName>
                                        </p:attrNameLst>
                                      </p:cBhvr>
                                    </p:animRot>
                                  </p:childTnLst>
                                </p:cTn>
                              </p:par>
                              <p:par>
                                <p:cTn id="654" presetID="8" presetClass="emph" presetSubtype="0" fill="hold" grpId="4" nodeType="withEffect">
                                  <p:stCondLst>
                                    <p:cond delay="0"/>
                                  </p:stCondLst>
                                  <p:childTnLst>
                                    <p:animRot by="-21600000">
                                      <p:cBhvr>
                                        <p:cTn id="655" dur="2000" fill="hold"/>
                                        <p:tgtEl>
                                          <p:spTgt spid="6"/>
                                        </p:tgtEl>
                                        <p:attrNameLst>
                                          <p:attrName>r</p:attrName>
                                        </p:attrNameLst>
                                      </p:cBhvr>
                                    </p:animRot>
                                  </p:childTnLst>
                                </p:cTn>
                              </p:par>
                              <p:par>
                                <p:cTn id="656" presetID="8" presetClass="emph" presetSubtype="0" fill="hold" grpId="4" nodeType="withEffect">
                                  <p:stCondLst>
                                    <p:cond delay="0"/>
                                  </p:stCondLst>
                                  <p:childTnLst>
                                    <p:animRot by="-21600000">
                                      <p:cBhvr>
                                        <p:cTn id="657" dur="2000" fill="hold"/>
                                        <p:tgtEl>
                                          <p:spTgt spid="8"/>
                                        </p:tgtEl>
                                        <p:attrNameLst>
                                          <p:attrName>r</p:attrName>
                                        </p:attrNameLst>
                                      </p:cBhvr>
                                    </p:animRot>
                                  </p:childTnLst>
                                </p:cTn>
                              </p:par>
                              <p:par>
                                <p:cTn id="658" presetID="8" presetClass="emph" presetSubtype="0" fill="hold" grpId="4" nodeType="withEffect">
                                  <p:stCondLst>
                                    <p:cond delay="0"/>
                                  </p:stCondLst>
                                  <p:childTnLst>
                                    <p:animRot by="-21600000">
                                      <p:cBhvr>
                                        <p:cTn id="659" dur="2000" fill="hold"/>
                                        <p:tgtEl>
                                          <p:spTgt spid="10"/>
                                        </p:tgtEl>
                                        <p:attrNameLst>
                                          <p:attrName>r</p:attrName>
                                        </p:attrNameLst>
                                      </p:cBhvr>
                                    </p:animRot>
                                  </p:childTnLst>
                                </p:cTn>
                              </p:par>
                              <p:par>
                                <p:cTn id="660" presetID="8" presetClass="emph" presetSubtype="0" fill="hold" grpId="4" nodeType="withEffect">
                                  <p:stCondLst>
                                    <p:cond delay="0"/>
                                  </p:stCondLst>
                                  <p:childTnLst>
                                    <p:animRot by="-21600000">
                                      <p:cBhvr>
                                        <p:cTn id="661" dur="2000" fill="hold"/>
                                        <p:tgtEl>
                                          <p:spTgt spid="12"/>
                                        </p:tgtEl>
                                        <p:attrNameLst>
                                          <p:attrName>r</p:attrName>
                                        </p:attrNameLst>
                                      </p:cBhvr>
                                    </p:animRot>
                                  </p:childTnLst>
                                </p:cTn>
                              </p:par>
                              <p:par>
                                <p:cTn id="662" presetID="8" presetClass="emph" presetSubtype="0" fill="hold" grpId="4" nodeType="withEffect">
                                  <p:stCondLst>
                                    <p:cond delay="0"/>
                                  </p:stCondLst>
                                  <p:childTnLst>
                                    <p:animRot by="-21600000">
                                      <p:cBhvr>
                                        <p:cTn id="663" dur="2000" fill="hold"/>
                                        <p:tgtEl>
                                          <p:spTgt spid="14"/>
                                        </p:tgtEl>
                                        <p:attrNameLst>
                                          <p:attrName>r</p:attrName>
                                        </p:attrNameLst>
                                      </p:cBhvr>
                                    </p:animRot>
                                  </p:childTnLst>
                                </p:cTn>
                              </p:par>
                              <p:par>
                                <p:cTn id="664" presetID="8" presetClass="emph" presetSubtype="0" fill="hold" grpId="4" nodeType="withEffect">
                                  <p:stCondLst>
                                    <p:cond delay="0"/>
                                  </p:stCondLst>
                                  <p:childTnLst>
                                    <p:animRot by="-21600000">
                                      <p:cBhvr>
                                        <p:cTn id="665" dur="2000" fill="hold"/>
                                        <p:tgtEl>
                                          <p:spTgt spid="16"/>
                                        </p:tgtEl>
                                        <p:attrNameLst>
                                          <p:attrName>r</p:attrName>
                                        </p:attrNameLst>
                                      </p:cBhvr>
                                    </p:animRot>
                                  </p:childTnLst>
                                </p:cTn>
                              </p:par>
                              <p:par>
                                <p:cTn id="666" presetID="8" presetClass="emph" presetSubtype="0" fill="hold" grpId="4" nodeType="withEffect">
                                  <p:stCondLst>
                                    <p:cond delay="0"/>
                                  </p:stCondLst>
                                  <p:childTnLst>
                                    <p:animRot by="-21600000">
                                      <p:cBhvr>
                                        <p:cTn id="667" dur="2000" fill="hold"/>
                                        <p:tgtEl>
                                          <p:spTgt spid="18"/>
                                        </p:tgtEl>
                                        <p:attrNameLst>
                                          <p:attrName>r</p:attrName>
                                        </p:attrNameLst>
                                      </p:cBhvr>
                                    </p:animRot>
                                  </p:childTnLst>
                                </p:cTn>
                              </p:par>
                              <p:par>
                                <p:cTn id="668" presetID="8" presetClass="emph" presetSubtype="0" fill="hold" grpId="4" nodeType="withEffect">
                                  <p:stCondLst>
                                    <p:cond delay="0"/>
                                  </p:stCondLst>
                                  <p:childTnLst>
                                    <p:animRot by="-21600000">
                                      <p:cBhvr>
                                        <p:cTn id="669" dur="2000" fill="hold"/>
                                        <p:tgtEl>
                                          <p:spTgt spid="20"/>
                                        </p:tgtEl>
                                        <p:attrNameLst>
                                          <p:attrName>r</p:attrName>
                                        </p:attrNameLst>
                                      </p:cBhvr>
                                    </p:animRot>
                                  </p:childTnLst>
                                </p:cTn>
                              </p:par>
                              <p:par>
                                <p:cTn id="670" presetID="8" presetClass="emph" presetSubtype="0" fill="hold" grpId="4" nodeType="withEffect">
                                  <p:stCondLst>
                                    <p:cond delay="0"/>
                                  </p:stCondLst>
                                  <p:childTnLst>
                                    <p:animRot by="-21600000">
                                      <p:cBhvr>
                                        <p:cTn id="671" dur="2000" fill="hold"/>
                                        <p:tgtEl>
                                          <p:spTgt spid="22"/>
                                        </p:tgtEl>
                                        <p:attrNameLst>
                                          <p:attrName>r</p:attrName>
                                        </p:attrNameLst>
                                      </p:cBhvr>
                                    </p:animRot>
                                  </p:childTnLst>
                                </p:cTn>
                              </p:par>
                              <p:par>
                                <p:cTn id="672" presetID="8" presetClass="emph" presetSubtype="0" fill="hold" grpId="4" nodeType="withEffect">
                                  <p:stCondLst>
                                    <p:cond delay="0"/>
                                  </p:stCondLst>
                                  <p:childTnLst>
                                    <p:animRot by="-21600000">
                                      <p:cBhvr>
                                        <p:cTn id="673" dur="2000" fill="hold"/>
                                        <p:tgtEl>
                                          <p:spTgt spid="24"/>
                                        </p:tgtEl>
                                        <p:attrNameLst>
                                          <p:attrName>r</p:attrName>
                                        </p:attrNameLst>
                                      </p:cBhvr>
                                    </p:animRot>
                                  </p:childTnLst>
                                </p:cTn>
                              </p:par>
                              <p:par>
                                <p:cTn id="674" presetID="8" presetClass="emph" presetSubtype="0" fill="hold" grpId="4" nodeType="withEffect">
                                  <p:stCondLst>
                                    <p:cond delay="0"/>
                                  </p:stCondLst>
                                  <p:childTnLst>
                                    <p:animRot by="-21600000">
                                      <p:cBhvr>
                                        <p:cTn id="675" dur="2000" fill="hold"/>
                                        <p:tgtEl>
                                          <p:spTgt spid="26"/>
                                        </p:tgtEl>
                                        <p:attrNameLst>
                                          <p:attrName>r</p:attrName>
                                        </p:attrNameLst>
                                      </p:cBhvr>
                                    </p:animRot>
                                  </p:childTnLst>
                                </p:cTn>
                              </p:par>
                              <p:par>
                                <p:cTn id="676" presetID="8" presetClass="emph" presetSubtype="0" fill="hold" grpId="4" nodeType="withEffect">
                                  <p:stCondLst>
                                    <p:cond delay="0"/>
                                  </p:stCondLst>
                                  <p:childTnLst>
                                    <p:animRot by="-21600000">
                                      <p:cBhvr>
                                        <p:cTn id="677" dur="2000" fill="hold"/>
                                        <p:tgtEl>
                                          <p:spTgt spid="28"/>
                                        </p:tgtEl>
                                        <p:attrNameLst>
                                          <p:attrName>r</p:attrName>
                                        </p:attrNameLst>
                                      </p:cBhvr>
                                    </p:animRot>
                                  </p:childTnLst>
                                </p:cTn>
                              </p:par>
                              <p:par>
                                <p:cTn id="678" presetID="8" presetClass="emph" presetSubtype="0" fill="hold" grpId="4" nodeType="withEffect">
                                  <p:stCondLst>
                                    <p:cond delay="0"/>
                                  </p:stCondLst>
                                  <p:childTnLst>
                                    <p:animRot by="-21600000">
                                      <p:cBhvr>
                                        <p:cTn id="679" dur="2000" fill="hold"/>
                                        <p:tgtEl>
                                          <p:spTgt spid="30"/>
                                        </p:tgtEl>
                                        <p:attrNameLst>
                                          <p:attrName>r</p:attrName>
                                        </p:attrNameLst>
                                      </p:cBhvr>
                                    </p:animRot>
                                  </p:childTnLst>
                                </p:cTn>
                              </p:par>
                              <p:par>
                                <p:cTn id="680" presetID="8" presetClass="emph" presetSubtype="0" fill="hold" grpId="4" nodeType="withEffect">
                                  <p:stCondLst>
                                    <p:cond delay="0"/>
                                  </p:stCondLst>
                                  <p:childTnLst>
                                    <p:animRot by="-21600000">
                                      <p:cBhvr>
                                        <p:cTn id="681" dur="2000" fill="hold"/>
                                        <p:tgtEl>
                                          <p:spTgt spid="32"/>
                                        </p:tgtEl>
                                        <p:attrNameLst>
                                          <p:attrName>r</p:attrName>
                                        </p:attrNameLst>
                                      </p:cBhvr>
                                    </p:animRot>
                                  </p:childTnLst>
                                </p:cTn>
                              </p:par>
                              <p:par>
                                <p:cTn id="682" presetID="8" presetClass="emph" presetSubtype="0" fill="hold" grpId="4" nodeType="withEffect">
                                  <p:stCondLst>
                                    <p:cond delay="0"/>
                                  </p:stCondLst>
                                  <p:childTnLst>
                                    <p:animRot by="-21600000">
                                      <p:cBhvr>
                                        <p:cTn id="683" dur="2000" fill="hold"/>
                                        <p:tgtEl>
                                          <p:spTgt spid="34"/>
                                        </p:tgtEl>
                                        <p:attrNameLst>
                                          <p:attrName>r</p:attrName>
                                        </p:attrNameLst>
                                      </p:cBhvr>
                                    </p:animRot>
                                  </p:childTnLst>
                                </p:cTn>
                              </p:par>
                              <p:par>
                                <p:cTn id="684" presetID="8" presetClass="emph" presetSubtype="0" fill="hold" grpId="4" nodeType="withEffect">
                                  <p:stCondLst>
                                    <p:cond delay="0"/>
                                  </p:stCondLst>
                                  <p:childTnLst>
                                    <p:animRot by="-21600000">
                                      <p:cBhvr>
                                        <p:cTn id="685" dur="2000" fill="hold"/>
                                        <p:tgtEl>
                                          <p:spTgt spid="36"/>
                                        </p:tgtEl>
                                        <p:attrNameLst>
                                          <p:attrName>r</p:attrName>
                                        </p:attrNameLst>
                                      </p:cBhvr>
                                    </p:animRot>
                                  </p:childTnLst>
                                </p:cTn>
                              </p:par>
                              <p:par>
                                <p:cTn id="686" presetID="8" presetClass="emph" presetSubtype="0" fill="hold" grpId="4" nodeType="withEffect">
                                  <p:stCondLst>
                                    <p:cond delay="0"/>
                                  </p:stCondLst>
                                  <p:childTnLst>
                                    <p:animRot by="-21600000">
                                      <p:cBhvr>
                                        <p:cTn id="687" dur="2000" fill="hold"/>
                                        <p:tgtEl>
                                          <p:spTgt spid="38"/>
                                        </p:tgtEl>
                                        <p:attrNameLst>
                                          <p:attrName>r</p:attrName>
                                        </p:attrNameLst>
                                      </p:cBhvr>
                                    </p:animRot>
                                  </p:childTnLst>
                                </p:cTn>
                              </p:par>
                              <p:par>
                                <p:cTn id="688" presetID="8" presetClass="emph" presetSubtype="0" fill="hold" grpId="4" nodeType="withEffect">
                                  <p:stCondLst>
                                    <p:cond delay="0"/>
                                  </p:stCondLst>
                                  <p:childTnLst>
                                    <p:animRot by="-21600000">
                                      <p:cBhvr>
                                        <p:cTn id="689" dur="2000" fill="hold"/>
                                        <p:tgtEl>
                                          <p:spTgt spid="40"/>
                                        </p:tgtEl>
                                        <p:attrNameLst>
                                          <p:attrName>r</p:attrName>
                                        </p:attrNameLst>
                                      </p:cBhvr>
                                    </p:animRot>
                                  </p:childTnLst>
                                </p:cTn>
                              </p:par>
                              <p:par>
                                <p:cTn id="690" presetID="8" presetClass="emph" presetSubtype="0" fill="hold" grpId="4" nodeType="withEffect">
                                  <p:stCondLst>
                                    <p:cond delay="0"/>
                                  </p:stCondLst>
                                  <p:childTnLst>
                                    <p:animRot by="-21600000">
                                      <p:cBhvr>
                                        <p:cTn id="691" dur="2000" fill="hold"/>
                                        <p:tgtEl>
                                          <p:spTgt spid="42"/>
                                        </p:tgtEl>
                                        <p:attrNameLst>
                                          <p:attrName>r</p:attrName>
                                        </p:attrNameLst>
                                      </p:cBhvr>
                                    </p:animRot>
                                  </p:childTnLst>
                                </p:cTn>
                              </p:par>
                              <p:par>
                                <p:cTn id="692" presetID="8" presetClass="emph" presetSubtype="0" fill="hold" grpId="4" nodeType="withEffect">
                                  <p:stCondLst>
                                    <p:cond delay="0"/>
                                  </p:stCondLst>
                                  <p:childTnLst>
                                    <p:animRot by="-21600000">
                                      <p:cBhvr>
                                        <p:cTn id="693" dur="2000" fill="hold"/>
                                        <p:tgtEl>
                                          <p:spTgt spid="44"/>
                                        </p:tgtEl>
                                        <p:attrNameLst>
                                          <p:attrName>r</p:attrName>
                                        </p:attrNameLst>
                                      </p:cBhvr>
                                    </p:animRot>
                                  </p:childTnLst>
                                </p:cTn>
                              </p:par>
                              <p:par>
                                <p:cTn id="694" presetID="8" presetClass="emph" presetSubtype="0" fill="hold" grpId="4" nodeType="withEffect">
                                  <p:stCondLst>
                                    <p:cond delay="0"/>
                                  </p:stCondLst>
                                  <p:childTnLst>
                                    <p:animRot by="-21600000">
                                      <p:cBhvr>
                                        <p:cTn id="695" dur="2000" fill="hold"/>
                                        <p:tgtEl>
                                          <p:spTgt spid="46"/>
                                        </p:tgtEl>
                                        <p:attrNameLst>
                                          <p:attrName>r</p:attrName>
                                        </p:attrNameLst>
                                      </p:cBhvr>
                                    </p:animRot>
                                  </p:childTnLst>
                                </p:cTn>
                              </p:par>
                              <p:par>
                                <p:cTn id="696" presetID="8" presetClass="emph" presetSubtype="0" fill="hold" grpId="4" nodeType="withEffect">
                                  <p:stCondLst>
                                    <p:cond delay="0"/>
                                  </p:stCondLst>
                                  <p:childTnLst>
                                    <p:animRot by="-21600000">
                                      <p:cBhvr>
                                        <p:cTn id="697" dur="2000" fill="hold"/>
                                        <p:tgtEl>
                                          <p:spTgt spid="48"/>
                                        </p:tgtEl>
                                        <p:attrNameLst>
                                          <p:attrName>r</p:attrName>
                                        </p:attrNameLst>
                                      </p:cBhvr>
                                    </p:animRot>
                                  </p:childTnLst>
                                </p:cTn>
                              </p:par>
                              <p:par>
                                <p:cTn id="698" presetID="17" presetClass="entr" presetSubtype="10" fill="hold" nodeType="withEffect">
                                  <p:stCondLst>
                                    <p:cond delay="0"/>
                                  </p:stCondLst>
                                  <p:childTnLst>
                                    <p:set>
                                      <p:cBhvr>
                                        <p:cTn id="699" dur="1" fill="hold">
                                          <p:stCondLst>
                                            <p:cond delay="0"/>
                                          </p:stCondLst>
                                        </p:cTn>
                                        <p:tgtEl>
                                          <p:spTgt spid="2"/>
                                        </p:tgtEl>
                                        <p:attrNameLst>
                                          <p:attrName>style.visibility</p:attrName>
                                        </p:attrNameLst>
                                      </p:cBhvr>
                                      <p:to>
                                        <p:strVal val="visible"/>
                                      </p:to>
                                    </p:set>
                                    <p:anim calcmode="lin" valueType="num">
                                      <p:cBhvr>
                                        <p:cTn id="700" dur="2000" fill="hold"/>
                                        <p:tgtEl>
                                          <p:spTgt spid="2"/>
                                        </p:tgtEl>
                                        <p:attrNameLst>
                                          <p:attrName>ppt_w</p:attrName>
                                        </p:attrNameLst>
                                      </p:cBhvr>
                                      <p:tavLst>
                                        <p:tav tm="0">
                                          <p:val>
                                            <p:fltVal val="0"/>
                                          </p:val>
                                        </p:tav>
                                        <p:tav tm="100000">
                                          <p:val>
                                            <p:strVal val="#ppt_w"/>
                                          </p:val>
                                        </p:tav>
                                      </p:tavLst>
                                    </p:anim>
                                    <p:anim calcmode="lin" valueType="num">
                                      <p:cBhvr>
                                        <p:cTn id="7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chemeClr val="bg1">
                <a:lumMod val="50000"/>
                <a:shade val="67500"/>
                <a:satMod val="115000"/>
              </a:schemeClr>
            </a:gs>
            <a:gs pos="100000">
              <a:schemeClr val="bg1">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Giethoorn.feel-the-plane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723675" y="2009157"/>
            <a:ext cx="1768091" cy="4500594"/>
          </a:xfrm>
          <a:prstGeom prst="moon">
            <a:avLst>
              <a:gd name="adj" fmla="val 8277"/>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723675" y="1419813"/>
            <a:ext cx="1768091" cy="4500594"/>
          </a:xfrm>
          <a:prstGeom prst="moon">
            <a:avLst>
              <a:gd name="adj" fmla="val 10952"/>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723674" y="705433"/>
            <a:ext cx="1768091" cy="4500594"/>
          </a:xfrm>
          <a:prstGeom prst="moon">
            <a:avLst>
              <a:gd name="adj" fmla="val 10952"/>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723675" y="133929"/>
            <a:ext cx="1768091" cy="4500594"/>
          </a:xfrm>
          <a:prstGeom prst="moon">
            <a:avLst>
              <a:gd name="adj" fmla="val 11845"/>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723674" y="-509013"/>
            <a:ext cx="1768091" cy="4500594"/>
          </a:xfrm>
          <a:prstGeom prst="moon">
            <a:avLst>
              <a:gd name="adj" fmla="val 10952"/>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36" y="-1080517"/>
            <a:ext cx="1768091" cy="4500594"/>
          </a:xfrm>
          <a:prstGeom prst="moon">
            <a:avLst>
              <a:gd name="adj" fmla="val 10952"/>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52236" y="-1723459"/>
            <a:ext cx="1768091" cy="4500594"/>
          </a:xfrm>
          <a:prstGeom prst="moon">
            <a:avLst>
              <a:gd name="adj" fmla="val 11844"/>
            </a:avLst>
          </a:prstGeom>
          <a:gradFill flip="none" rotWithShape="1">
            <a:gsLst>
              <a:gs pos="6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46" y="-142894"/>
            <a:ext cx="9501254" cy="6715172"/>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3" presetClass="entr" presetSubtype="5"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vertical)">
                                      <p:cBhvr>
                                        <p:cTn id="37" dur="2000"/>
                                        <p:tgtEl>
                                          <p:spTgt spid="3"/>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linds(vertical)">
                                      <p:cBhvr>
                                        <p:cTn id="40" dur="2000"/>
                                        <p:tgtEl>
                                          <p:spTgt spid="4"/>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vertical)">
                                      <p:cBhvr>
                                        <p:cTn id="43" dur="2000"/>
                                        <p:tgtEl>
                                          <p:spTgt spid="5"/>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2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vertical)">
                                      <p:cBhvr>
                                        <p:cTn id="49" dur="2000"/>
                                        <p:tgtEl>
                                          <p:spTgt spid="7"/>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linds(vertical)">
                                      <p:cBhvr>
                                        <p:cTn id="52" dur="2000"/>
                                        <p:tgtEl>
                                          <p:spTgt spid="8"/>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blinds(vertical)">
                                      <p:cBhvr>
                                        <p:cTn id="55" dur="2000"/>
                                        <p:tgtEl>
                                          <p:spTgt spid="9"/>
                                        </p:tgtEl>
                                      </p:cBhvr>
                                    </p:animEffect>
                                  </p:childTnLst>
                                </p:cTn>
                              </p:par>
                              <p:par>
                                <p:cTn id="56" presetID="19" presetClass="entr" presetSubtype="5" fill="hold" grpId="2"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p:val>
                                            <p:strVal val="#ppt_w"/>
                                          </p:val>
                                        </p:tav>
                                        <p:tav tm="100000">
                                          <p:val>
                                            <p:strVal val="#ppt_w"/>
                                          </p:val>
                                        </p:tav>
                                      </p:tavLst>
                                    </p:anim>
                                    <p:anim calcmode="lin" valueType="num">
                                      <p:cBhvr>
                                        <p:cTn id="59" dur="2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grpId="2"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p:val>
                                            <p:strVal val="#ppt_w"/>
                                          </p:val>
                                        </p:tav>
                                        <p:tav tm="100000">
                                          <p:val>
                                            <p:strVal val="#ppt_w"/>
                                          </p:val>
                                        </p:tav>
                                      </p:tavLst>
                                    </p:anim>
                                    <p:anim calcmode="lin" valueType="num">
                                      <p:cBhvr>
                                        <p:cTn id="63" dur="2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p:val>
                                            <p:strVal val="#ppt_w"/>
                                          </p:val>
                                        </p:tav>
                                        <p:tav tm="100000">
                                          <p:val>
                                            <p:strVal val="#ppt_w"/>
                                          </p:val>
                                        </p:tav>
                                      </p:tavLst>
                                    </p:anim>
                                    <p:anim calcmode="lin" valueType="num">
                                      <p:cBhvr>
                                        <p:cTn id="67" dur="2000" fill="hold"/>
                                        <p:tgtEl>
                                          <p:spTgt spid="5"/>
                                        </p:tgtEl>
                                        <p:attrNameLst>
                                          <p:attrName>ppt_h</p:attrName>
                                        </p:attrNameLst>
                                      </p:cBhvr>
                                      <p:tavLst>
                                        <p:tav tm="0" fmla="#ppt_h*sin(2.5*pi*$)">
                                          <p:val>
                                            <p:fltVal val="0"/>
                                          </p:val>
                                        </p:tav>
                                        <p:tav tm="100000">
                                          <p:val>
                                            <p:fltVal val="1"/>
                                          </p:val>
                                        </p:tav>
                                      </p:tavLst>
                                    </p:anim>
                                  </p:childTnLst>
                                </p:cTn>
                              </p:par>
                              <p:par>
                                <p:cTn id="68" presetID="19"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p:val>
                                            <p:strVal val="#ppt_w"/>
                                          </p:val>
                                        </p:tav>
                                        <p:tav tm="100000">
                                          <p:val>
                                            <p:strVal val="#ppt_w"/>
                                          </p:val>
                                        </p:tav>
                                      </p:tavLst>
                                    </p:anim>
                                    <p:anim calcmode="lin" valueType="num">
                                      <p:cBhvr>
                                        <p:cTn id="71" dur="2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2"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p:val>
                                            <p:strVal val="#ppt_w"/>
                                          </p:val>
                                        </p:tav>
                                        <p:tav tm="100000">
                                          <p:val>
                                            <p:strVal val="#ppt_w"/>
                                          </p:val>
                                        </p:tav>
                                      </p:tavLst>
                                    </p:anim>
                                    <p:anim calcmode="lin" valueType="num">
                                      <p:cBhvr>
                                        <p:cTn id="75" dur="2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2"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p:val>
                                            <p:strVal val="#ppt_w"/>
                                          </p:val>
                                        </p:tav>
                                        <p:tav tm="100000">
                                          <p:val>
                                            <p:strVal val="#ppt_w"/>
                                          </p:val>
                                        </p:tav>
                                      </p:tavLst>
                                    </p:anim>
                                    <p:anim calcmode="lin" valueType="num">
                                      <p:cBhvr>
                                        <p:cTn id="79" dur="20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p:val>
                                            <p:strVal val="#ppt_w"/>
                                          </p:val>
                                        </p:tav>
                                        <p:tav tm="100000">
                                          <p:val>
                                            <p:strVal val="#ppt_w"/>
                                          </p:val>
                                        </p:tav>
                                      </p:tavLst>
                                    </p:anim>
                                    <p:anim calcmode="lin" valueType="num">
                                      <p:cBhvr>
                                        <p:cTn id="83" dur="2000" fill="hold"/>
                                        <p:tgtEl>
                                          <p:spTgt spid="9"/>
                                        </p:tgtEl>
                                        <p:attrNameLst>
                                          <p:attrName>ppt_h</p:attrName>
                                        </p:attrNameLst>
                                      </p:cBhvr>
                                      <p:tavLst>
                                        <p:tav tm="0" fmla="#ppt_h*sin(2.5*pi*$)">
                                          <p:val>
                                            <p:fltVal val="0"/>
                                          </p:val>
                                        </p:tav>
                                        <p:tav tm="100000">
                                          <p:val>
                                            <p:fltVal val="1"/>
                                          </p:val>
                                        </p:tav>
                                      </p:tavLst>
                                    </p:anim>
                                  </p:childTnLst>
                                </p:cTn>
                              </p:par>
                            </p:childTnLst>
                          </p:cTn>
                        </p:par>
                        <p:par>
                          <p:cTn id="84" fill="hold">
                            <p:stCondLst>
                              <p:cond delay="2000"/>
                            </p:stCondLst>
                            <p:childTnLst>
                              <p:par>
                                <p:cTn id="85" presetID="2" presetClass="exit" presetSubtype="4" fill="hold" grpId="3" nodeType="afterEffect">
                                  <p:stCondLst>
                                    <p:cond delay="0"/>
                                  </p:stCondLst>
                                  <p:childTnLst>
                                    <p:anim calcmode="lin" valueType="num">
                                      <p:cBhvr additive="base">
                                        <p:cTn id="86" dur="2000"/>
                                        <p:tgtEl>
                                          <p:spTgt spid="3"/>
                                        </p:tgtEl>
                                        <p:attrNameLst>
                                          <p:attrName>ppt_x</p:attrName>
                                        </p:attrNameLst>
                                      </p:cBhvr>
                                      <p:tavLst>
                                        <p:tav tm="0">
                                          <p:val>
                                            <p:strVal val="ppt_x"/>
                                          </p:val>
                                        </p:tav>
                                        <p:tav tm="100000">
                                          <p:val>
                                            <p:strVal val="ppt_x"/>
                                          </p:val>
                                        </p:tav>
                                      </p:tavLst>
                                    </p:anim>
                                    <p:anim calcmode="lin" valueType="num">
                                      <p:cBhvr additive="base">
                                        <p:cTn id="87" dur="2000"/>
                                        <p:tgtEl>
                                          <p:spTgt spid="3"/>
                                        </p:tgtEl>
                                        <p:attrNameLst>
                                          <p:attrName>ppt_y</p:attrName>
                                        </p:attrNameLst>
                                      </p:cBhvr>
                                      <p:tavLst>
                                        <p:tav tm="0">
                                          <p:val>
                                            <p:strVal val="ppt_y"/>
                                          </p:val>
                                        </p:tav>
                                        <p:tav tm="100000">
                                          <p:val>
                                            <p:strVal val="1+ppt_h/2"/>
                                          </p:val>
                                        </p:tav>
                                      </p:tavLst>
                                    </p:anim>
                                    <p:set>
                                      <p:cBhvr>
                                        <p:cTn id="88" dur="1" fill="hold">
                                          <p:stCondLst>
                                            <p:cond delay="1999"/>
                                          </p:stCondLst>
                                        </p:cTn>
                                        <p:tgtEl>
                                          <p:spTgt spid="3"/>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1+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1+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19" presetClass="exit" presetSubtype="5" fill="hold" grpId="4" nodeType="withEffect">
                                  <p:stCondLst>
                                    <p:cond delay="0"/>
                                  </p:stCondLst>
                                  <p:childTnLst>
                                    <p:anim calcmode="lin" valueType="num">
                                      <p:cBhvr>
                                        <p:cTn id="114" dur="2000"/>
                                        <p:tgtEl>
                                          <p:spTgt spid="3"/>
                                        </p:tgtEl>
                                        <p:attrNameLst>
                                          <p:attrName>ppt_w</p:attrName>
                                        </p:attrNameLst>
                                      </p:cBhvr>
                                      <p:tavLst>
                                        <p:tav tm="0">
                                          <p:val>
                                            <p:strVal val="ppt_w"/>
                                          </p:val>
                                        </p:tav>
                                        <p:tav tm="100000">
                                          <p:val>
                                            <p:strVal val="ppt_w"/>
                                          </p:val>
                                        </p:tav>
                                      </p:tavLst>
                                    </p:anim>
                                    <p:anim calcmode="lin" valueType="num">
                                      <p:cBhvr>
                                        <p:cTn id="115"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1999"/>
                                          </p:stCondLst>
                                        </p:cTn>
                                        <p:tgtEl>
                                          <p:spTgt spid="3"/>
                                        </p:tgtEl>
                                        <p:attrNameLst>
                                          <p:attrName>style.visibility</p:attrName>
                                        </p:attrNameLst>
                                      </p:cBhvr>
                                      <p:to>
                                        <p:strVal val="hidden"/>
                                      </p:to>
                                    </p:set>
                                  </p:childTnLst>
                                </p:cTn>
                              </p:par>
                              <p:par>
                                <p:cTn id="117" presetID="19" presetClass="exit" presetSubtype="5" fill="hold" grpId="4" nodeType="withEffect">
                                  <p:stCondLst>
                                    <p:cond delay="0"/>
                                  </p:stCondLst>
                                  <p:childTnLst>
                                    <p:anim calcmode="lin" valueType="num">
                                      <p:cBhvr>
                                        <p:cTn id="118" dur="2000"/>
                                        <p:tgtEl>
                                          <p:spTgt spid="4"/>
                                        </p:tgtEl>
                                        <p:attrNameLst>
                                          <p:attrName>ppt_w</p:attrName>
                                        </p:attrNameLst>
                                      </p:cBhvr>
                                      <p:tavLst>
                                        <p:tav tm="0">
                                          <p:val>
                                            <p:strVal val="ppt_w"/>
                                          </p:val>
                                        </p:tav>
                                        <p:tav tm="100000">
                                          <p:val>
                                            <p:strVal val="ppt_w"/>
                                          </p:val>
                                        </p:tav>
                                      </p:tavLst>
                                    </p:anim>
                                    <p:anim calcmode="lin" valueType="num">
                                      <p:cBhvr>
                                        <p:cTn id="119"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1999"/>
                                          </p:stCondLst>
                                        </p:cTn>
                                        <p:tgtEl>
                                          <p:spTgt spid="4"/>
                                        </p:tgtEl>
                                        <p:attrNameLst>
                                          <p:attrName>style.visibility</p:attrName>
                                        </p:attrNameLst>
                                      </p:cBhvr>
                                      <p:to>
                                        <p:strVal val="hidden"/>
                                      </p:to>
                                    </p:set>
                                  </p:childTnLst>
                                </p:cTn>
                              </p:par>
                              <p:par>
                                <p:cTn id="121" presetID="19" presetClass="exit" presetSubtype="5" fill="hold" grpId="4"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4" nodeType="withEffect">
                                  <p:stCondLst>
                                    <p:cond delay="0"/>
                                  </p:stCondLst>
                                  <p:childTnLst>
                                    <p:anim calcmode="lin" valueType="num">
                                      <p:cBhvr>
                                        <p:cTn id="126" dur="2000"/>
                                        <p:tgtEl>
                                          <p:spTgt spid="6"/>
                                        </p:tgtEl>
                                        <p:attrNameLst>
                                          <p:attrName>ppt_w</p:attrName>
                                        </p:attrNameLst>
                                      </p:cBhvr>
                                      <p:tavLst>
                                        <p:tav tm="0">
                                          <p:val>
                                            <p:strVal val="ppt_w"/>
                                          </p:val>
                                        </p:tav>
                                        <p:tav tm="100000">
                                          <p:val>
                                            <p:strVal val="ppt_w"/>
                                          </p:val>
                                        </p:tav>
                                      </p:tavLst>
                                    </p:anim>
                                    <p:anim calcmode="lin" valueType="num">
                                      <p:cBhvr>
                                        <p:cTn id="12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5" fill="hold" grpId="4" nodeType="withEffect">
                                  <p:stCondLst>
                                    <p:cond delay="0"/>
                                  </p:stCondLst>
                                  <p:childTnLst>
                                    <p:anim calcmode="lin" valueType="num">
                                      <p:cBhvr>
                                        <p:cTn id="130" dur="2000"/>
                                        <p:tgtEl>
                                          <p:spTgt spid="7"/>
                                        </p:tgtEl>
                                        <p:attrNameLst>
                                          <p:attrName>ppt_w</p:attrName>
                                        </p:attrNameLst>
                                      </p:cBhvr>
                                      <p:tavLst>
                                        <p:tav tm="0">
                                          <p:val>
                                            <p:strVal val="ppt_w"/>
                                          </p:val>
                                        </p:tav>
                                        <p:tav tm="100000">
                                          <p:val>
                                            <p:strVal val="ppt_w"/>
                                          </p:val>
                                        </p:tav>
                                      </p:tavLst>
                                    </p:anim>
                                    <p:anim calcmode="lin" valueType="num">
                                      <p:cBhvr>
                                        <p:cTn id="13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5" fill="hold" grpId="4" nodeType="withEffect">
                                  <p:stCondLst>
                                    <p:cond delay="0"/>
                                  </p:stCondLst>
                                  <p:childTnLst>
                                    <p:anim calcmode="lin" valueType="num">
                                      <p:cBhvr>
                                        <p:cTn id="134" dur="2000"/>
                                        <p:tgtEl>
                                          <p:spTgt spid="8"/>
                                        </p:tgtEl>
                                        <p:attrNameLst>
                                          <p:attrName>ppt_w</p:attrName>
                                        </p:attrNameLst>
                                      </p:cBhvr>
                                      <p:tavLst>
                                        <p:tav tm="0">
                                          <p:val>
                                            <p:strVal val="ppt_w"/>
                                          </p:val>
                                        </p:tav>
                                        <p:tav tm="100000">
                                          <p:val>
                                            <p:strVal val="ppt_w"/>
                                          </p:val>
                                        </p:tav>
                                      </p:tavLst>
                                    </p:anim>
                                    <p:anim calcmode="lin" valueType="num">
                                      <p:cBhvr>
                                        <p:cTn id="13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5" fill="hold" grpId="4" nodeType="withEffect">
                                  <p:stCondLst>
                                    <p:cond delay="0"/>
                                  </p:stCondLst>
                                  <p:childTnLst>
                                    <p:anim calcmode="lin" valueType="num">
                                      <p:cBhvr>
                                        <p:cTn id="138" dur="2000"/>
                                        <p:tgtEl>
                                          <p:spTgt spid="9"/>
                                        </p:tgtEl>
                                        <p:attrNameLst>
                                          <p:attrName>ppt_w</p:attrName>
                                        </p:attrNameLst>
                                      </p:cBhvr>
                                      <p:tavLst>
                                        <p:tav tm="0">
                                          <p:val>
                                            <p:strVal val="ppt_w"/>
                                          </p:val>
                                        </p:tav>
                                        <p:tav tm="100000">
                                          <p:val>
                                            <p:strVal val="ppt_w"/>
                                          </p:val>
                                        </p:tav>
                                      </p:tavLst>
                                    </p:anim>
                                    <p:anim calcmode="lin" valueType="num">
                                      <p:cBhvr>
                                        <p:cTn id="13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3" presetClass="exit" presetSubtype="5" fill="hold" grpId="5" nodeType="withEffect">
                                  <p:stCondLst>
                                    <p:cond delay="0"/>
                                  </p:stCondLst>
                                  <p:childTnLst>
                                    <p:animEffect transition="out" filter="blinds(vertical)">
                                      <p:cBhvr>
                                        <p:cTn id="142" dur="2000"/>
                                        <p:tgtEl>
                                          <p:spTgt spid="3"/>
                                        </p:tgtEl>
                                      </p:cBhvr>
                                    </p:animEffect>
                                    <p:set>
                                      <p:cBhvr>
                                        <p:cTn id="143" dur="1" fill="hold">
                                          <p:stCondLst>
                                            <p:cond delay="1999"/>
                                          </p:stCondLst>
                                        </p:cTn>
                                        <p:tgtEl>
                                          <p:spTgt spid="3"/>
                                        </p:tgtEl>
                                        <p:attrNameLst>
                                          <p:attrName>style.visibility</p:attrName>
                                        </p:attrNameLst>
                                      </p:cBhvr>
                                      <p:to>
                                        <p:strVal val="hidden"/>
                                      </p:to>
                                    </p:set>
                                  </p:childTnLst>
                                </p:cTn>
                              </p:par>
                              <p:par>
                                <p:cTn id="144" presetID="3" presetClass="exit" presetSubtype="5" fill="hold" grpId="5" nodeType="withEffect">
                                  <p:stCondLst>
                                    <p:cond delay="0"/>
                                  </p:stCondLst>
                                  <p:childTnLst>
                                    <p:animEffect transition="out" filter="blinds(vertical)">
                                      <p:cBhvr>
                                        <p:cTn id="145" dur="2000"/>
                                        <p:tgtEl>
                                          <p:spTgt spid="4"/>
                                        </p:tgtEl>
                                      </p:cBhvr>
                                    </p:animEffect>
                                    <p:set>
                                      <p:cBhvr>
                                        <p:cTn id="146" dur="1" fill="hold">
                                          <p:stCondLst>
                                            <p:cond delay="1999"/>
                                          </p:stCondLst>
                                        </p:cTn>
                                        <p:tgtEl>
                                          <p:spTgt spid="4"/>
                                        </p:tgtEl>
                                        <p:attrNameLst>
                                          <p:attrName>style.visibility</p:attrName>
                                        </p:attrNameLst>
                                      </p:cBhvr>
                                      <p:to>
                                        <p:strVal val="hidden"/>
                                      </p:to>
                                    </p:set>
                                  </p:childTnLst>
                                </p:cTn>
                              </p:par>
                              <p:par>
                                <p:cTn id="147" presetID="3" presetClass="exit" presetSubtype="5" fill="hold" grpId="5" nodeType="withEffect">
                                  <p:stCondLst>
                                    <p:cond delay="0"/>
                                  </p:stCondLst>
                                  <p:childTnLst>
                                    <p:animEffect transition="out" filter="blinds(vertical)">
                                      <p:cBhvr>
                                        <p:cTn id="148" dur="2000"/>
                                        <p:tgtEl>
                                          <p:spTgt spid="5"/>
                                        </p:tgtEl>
                                      </p:cBhvr>
                                    </p:animEffect>
                                    <p:set>
                                      <p:cBhvr>
                                        <p:cTn id="149" dur="1" fill="hold">
                                          <p:stCondLst>
                                            <p:cond delay="1999"/>
                                          </p:stCondLst>
                                        </p:cTn>
                                        <p:tgtEl>
                                          <p:spTgt spid="5"/>
                                        </p:tgtEl>
                                        <p:attrNameLst>
                                          <p:attrName>style.visibility</p:attrName>
                                        </p:attrNameLst>
                                      </p:cBhvr>
                                      <p:to>
                                        <p:strVal val="hidden"/>
                                      </p:to>
                                    </p:set>
                                  </p:childTnLst>
                                </p:cTn>
                              </p:par>
                              <p:par>
                                <p:cTn id="150" presetID="3" presetClass="exit" presetSubtype="5" fill="hold" grpId="5" nodeType="withEffect">
                                  <p:stCondLst>
                                    <p:cond delay="0"/>
                                  </p:stCondLst>
                                  <p:childTnLst>
                                    <p:animEffect transition="out" filter="blinds(vertical)">
                                      <p:cBhvr>
                                        <p:cTn id="151" dur="2000"/>
                                        <p:tgtEl>
                                          <p:spTgt spid="6"/>
                                        </p:tgtEl>
                                      </p:cBhvr>
                                    </p:animEffect>
                                    <p:set>
                                      <p:cBhvr>
                                        <p:cTn id="152" dur="1" fill="hold">
                                          <p:stCondLst>
                                            <p:cond delay="1999"/>
                                          </p:stCondLst>
                                        </p:cTn>
                                        <p:tgtEl>
                                          <p:spTgt spid="6"/>
                                        </p:tgtEl>
                                        <p:attrNameLst>
                                          <p:attrName>style.visibility</p:attrName>
                                        </p:attrNameLst>
                                      </p:cBhvr>
                                      <p:to>
                                        <p:strVal val="hidden"/>
                                      </p:to>
                                    </p:set>
                                  </p:childTnLst>
                                </p:cTn>
                              </p:par>
                              <p:par>
                                <p:cTn id="153" presetID="3" presetClass="exit" presetSubtype="5" fill="hold" grpId="5" nodeType="withEffect">
                                  <p:stCondLst>
                                    <p:cond delay="0"/>
                                  </p:stCondLst>
                                  <p:childTnLst>
                                    <p:animEffect transition="out" filter="blinds(vertical)">
                                      <p:cBhvr>
                                        <p:cTn id="154" dur="2000"/>
                                        <p:tgtEl>
                                          <p:spTgt spid="7"/>
                                        </p:tgtEl>
                                      </p:cBhvr>
                                    </p:animEffect>
                                    <p:set>
                                      <p:cBhvr>
                                        <p:cTn id="155" dur="1" fill="hold">
                                          <p:stCondLst>
                                            <p:cond delay="1999"/>
                                          </p:stCondLst>
                                        </p:cTn>
                                        <p:tgtEl>
                                          <p:spTgt spid="7"/>
                                        </p:tgtEl>
                                        <p:attrNameLst>
                                          <p:attrName>style.visibility</p:attrName>
                                        </p:attrNameLst>
                                      </p:cBhvr>
                                      <p:to>
                                        <p:strVal val="hidden"/>
                                      </p:to>
                                    </p:set>
                                  </p:childTnLst>
                                </p:cTn>
                              </p:par>
                              <p:par>
                                <p:cTn id="156" presetID="3" presetClass="exit" presetSubtype="5" fill="hold" grpId="5" nodeType="withEffect">
                                  <p:stCondLst>
                                    <p:cond delay="0"/>
                                  </p:stCondLst>
                                  <p:childTnLst>
                                    <p:animEffect transition="out" filter="blinds(vertical)">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3" presetClass="exit" presetSubtype="5" fill="hold" grpId="5" nodeType="withEffect">
                                  <p:stCondLst>
                                    <p:cond delay="0"/>
                                  </p:stCondLst>
                                  <p:childTnLst>
                                    <p:animEffect transition="out" filter="blinds(vertical)">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17" presetClass="entr" presetSubtype="1"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ppt_x</p:attrName>
                                        </p:attrNameLst>
                                      </p:cBhvr>
                                      <p:tavLst>
                                        <p:tav tm="0">
                                          <p:val>
                                            <p:strVal val="#ppt_x"/>
                                          </p:val>
                                        </p:tav>
                                        <p:tav tm="100000">
                                          <p:val>
                                            <p:strVal val="#ppt_x"/>
                                          </p:val>
                                        </p:tav>
                                      </p:tavLst>
                                    </p:anim>
                                    <p:anim calcmode="lin" valueType="num">
                                      <p:cBhvr>
                                        <p:cTn id="165" dur="2000" fill="hold"/>
                                        <p:tgtEl>
                                          <p:spTgt spid="2"/>
                                        </p:tgtEl>
                                        <p:attrNameLst>
                                          <p:attrName>ppt_y</p:attrName>
                                        </p:attrNameLst>
                                      </p:cBhvr>
                                      <p:tavLst>
                                        <p:tav tm="0">
                                          <p:val>
                                            <p:strVal val="#ppt_y-#ppt_h/2"/>
                                          </p:val>
                                        </p:tav>
                                        <p:tav tm="100000">
                                          <p:val>
                                            <p:strVal val="#ppt_y"/>
                                          </p:val>
                                        </p:tav>
                                      </p:tavLst>
                                    </p:anim>
                                    <p:anim calcmode="lin" valueType="num">
                                      <p:cBhvr>
                                        <p:cTn id="166" dur="2000" fill="hold"/>
                                        <p:tgtEl>
                                          <p:spTgt spid="2"/>
                                        </p:tgtEl>
                                        <p:attrNameLst>
                                          <p:attrName>ppt_w</p:attrName>
                                        </p:attrNameLst>
                                      </p:cBhvr>
                                      <p:tavLst>
                                        <p:tav tm="0">
                                          <p:val>
                                            <p:strVal val="#ppt_w"/>
                                          </p:val>
                                        </p:tav>
                                        <p:tav tm="100000">
                                          <p:val>
                                            <p:strVal val="#ppt_w"/>
                                          </p:val>
                                        </p:tav>
                                      </p:tavLst>
                                    </p:anim>
                                    <p:anim calcmode="lin" valueType="num">
                                      <p:cBhvr>
                                        <p:cTn id="16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bg2">
                <a:lumMod val="25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g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20000">
                <a:srgbClr val="6D4315"/>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linds(horizontal)">
                                      <p:cBhvr>
                                        <p:cTn id="95" dur="2000"/>
                                        <p:tgtEl>
                                          <p:spTgt spid="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2000"/>
                                        <p:tgtEl>
                                          <p:spTgt spid="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blinds(horizontal)">
                                      <p:cBhvr>
                                        <p:cTn id="101" dur="2000"/>
                                        <p:tgtEl>
                                          <p:spTgt spid="7"/>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horizontal)">
                                      <p:cBhvr>
                                        <p:cTn id="104" dur="2000"/>
                                        <p:tgtEl>
                                          <p:spTgt spid="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blinds(horizontal)">
                                      <p:cBhvr>
                                        <p:cTn id="107" dur="2000"/>
                                        <p:tgtEl>
                                          <p:spTgt spid="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blinds(horizontal)">
                                      <p:cBhvr>
                                        <p:cTn id="110" dur="2000"/>
                                        <p:tgtEl>
                                          <p:spTgt spid="1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blinds(horizontal)">
                                      <p:cBhvr>
                                        <p:cTn id="113" dur="2000"/>
                                        <p:tgtEl>
                                          <p:spTgt spid="1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blinds(horizontal)">
                                      <p:cBhvr>
                                        <p:cTn id="116" dur="2000"/>
                                        <p:tgtEl>
                                          <p:spTgt spid="1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blinds(horizontal)">
                                      <p:cBhvr>
                                        <p:cTn id="119" dur="2000"/>
                                        <p:tgtEl>
                                          <p:spTgt spid="13"/>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blinds(horizontal)">
                                      <p:cBhvr>
                                        <p:cTn id="125" dur="2000"/>
                                        <p:tgtEl>
                                          <p:spTgt spid="15"/>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blinds(horizontal)">
                                      <p:cBhvr>
                                        <p:cTn id="128" dur="2000"/>
                                        <p:tgtEl>
                                          <p:spTgt spid="16"/>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blinds(horizontal)">
                                      <p:cBhvr>
                                        <p:cTn id="131" dur="2000"/>
                                        <p:tgtEl>
                                          <p:spTgt spid="17"/>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blinds(horizontal)">
                                      <p:cBhvr>
                                        <p:cTn id="134" dur="2000"/>
                                        <p:tgtEl>
                                          <p:spTgt spid="18"/>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blinds(horizontal)">
                                      <p:cBhvr>
                                        <p:cTn id="137" dur="2000"/>
                                        <p:tgtEl>
                                          <p:spTgt spid="19"/>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blinds(horizontal)">
                                      <p:cBhvr>
                                        <p:cTn id="140" dur="2000"/>
                                        <p:tgtEl>
                                          <p:spTgt spid="20"/>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blinds(horizontal)">
                                      <p:cBhvr>
                                        <p:cTn id="143" dur="2000"/>
                                        <p:tgtEl>
                                          <p:spTgt spid="21"/>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blinds(horizontal)">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0-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0-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1+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1+ppt_w/2"/>
                                          </p:val>
                                        </p:tav>
                                      </p:tavLst>
                                    </p:anim>
                                    <p:anim calcmode="lin" valueType="num">
                                      <p:cBhvr additive="base">
                                        <p:cTn id="262" dur="2000"/>
                                        <p:tgtEl>
                                          <p:spTgt spid="20"/>
                                        </p:tgtEl>
                                        <p:attrNameLst>
                                          <p:attrName>ppt_y</p:attrName>
                                        </p:attrNameLst>
                                      </p:cBhvr>
                                      <p:tavLst>
                                        <p:tav tm="0">
                                          <p:val>
                                            <p:strVal val="ppt_y"/>
                                          </p:val>
                                        </p:tav>
                                        <p:tav tm="100000">
                                          <p:val>
                                            <p:strVal val="1+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par>
                                <p:cTn id="274" presetID="16" presetClass="entr" presetSubtype="4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Horizontal)">
                                      <p:cBhvr>
                                        <p:cTn id="2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036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Giethoorn_114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ppt_x"/>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ppt_x"/>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plus(in)">
                                      <p:cBhvr>
                                        <p:cTn id="41" dur="2000"/>
                                        <p:tgtEl>
                                          <p:spTgt spid="3"/>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in)">
                                      <p:cBhvr>
                                        <p:cTn id="44" dur="2000"/>
                                        <p:tgtEl>
                                          <p:spTgt spid="4"/>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plus(in)">
                                      <p:cBhvr>
                                        <p:cTn id="47" dur="2000"/>
                                        <p:tgtEl>
                                          <p:spTgt spid="5"/>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in)">
                                      <p:cBhvr>
                                        <p:cTn id="50" dur="2000"/>
                                        <p:tgtEl>
                                          <p:spTgt spid="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in)">
                                      <p:cBhvr>
                                        <p:cTn id="53" dur="2000"/>
                                        <p:tgtEl>
                                          <p:spTgt spid="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plus(in)">
                                      <p:cBhvr>
                                        <p:cTn id="56" dur="2000"/>
                                        <p:tgtEl>
                                          <p:spTgt spid="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plus(in)">
                                      <p:cBhvr>
                                        <p:cTn id="59" dur="2000"/>
                                        <p:tgtEl>
                                          <p:spTgt spid="9"/>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2000"/>
                                        <p:tgtEl>
                                          <p:spTgt spid="10"/>
                                        </p:tgtEl>
                                      </p:cBhvr>
                                    </p:animEffect>
                                  </p:childTnLst>
                                </p:cTn>
                              </p:par>
                              <p:par>
                                <p:cTn id="63" presetID="8" presetClass="emph" presetSubtype="0" fill="hold" grpId="2"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2"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2"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0"/>
                                        </p:tgtEl>
                                        <p:attrNameLst>
                                          <p:attrName>r</p:attrName>
                                        </p:attrNameLst>
                                      </p:cBhvr>
                                    </p:animRot>
                                  </p:childTnLst>
                                </p:cTn>
                              </p:par>
                            </p:childTnLst>
                          </p:cTn>
                        </p:par>
                        <p:par>
                          <p:cTn id="79" fill="hold">
                            <p:stCondLst>
                              <p:cond delay="2000"/>
                            </p:stCondLst>
                            <p:childTnLst>
                              <p:par>
                                <p:cTn id="80" presetID="13" presetClass="exit" presetSubtype="32" fill="hold" grpId="3" nodeType="afterEffect">
                                  <p:stCondLst>
                                    <p:cond delay="0"/>
                                  </p:stCondLst>
                                  <p:childTnLst>
                                    <p:animEffect transition="out" filter="plus(out)">
                                      <p:cBhvr>
                                        <p:cTn id="81" dur="2000"/>
                                        <p:tgtEl>
                                          <p:spTgt spid="3"/>
                                        </p:tgtEl>
                                      </p:cBhvr>
                                    </p:animEffect>
                                    <p:set>
                                      <p:cBhvr>
                                        <p:cTn id="82" dur="1" fill="hold">
                                          <p:stCondLst>
                                            <p:cond delay="1999"/>
                                          </p:stCondLst>
                                        </p:cTn>
                                        <p:tgtEl>
                                          <p:spTgt spid="3"/>
                                        </p:tgtEl>
                                        <p:attrNameLst>
                                          <p:attrName>style.visibility</p:attrName>
                                        </p:attrNameLst>
                                      </p:cBhvr>
                                      <p:to>
                                        <p:strVal val="hidden"/>
                                      </p:to>
                                    </p:set>
                                  </p:childTnLst>
                                </p:cTn>
                              </p:par>
                              <p:par>
                                <p:cTn id="83" presetID="13" presetClass="exit" presetSubtype="32" fill="hold" grpId="3" nodeType="withEffect">
                                  <p:stCondLst>
                                    <p:cond delay="0"/>
                                  </p:stCondLst>
                                  <p:childTnLst>
                                    <p:animEffect transition="out" filter="plus(out)">
                                      <p:cBhvr>
                                        <p:cTn id="84" dur="2000"/>
                                        <p:tgtEl>
                                          <p:spTgt spid="4"/>
                                        </p:tgtEl>
                                      </p:cBhvr>
                                    </p:animEffect>
                                    <p:set>
                                      <p:cBhvr>
                                        <p:cTn id="85" dur="1" fill="hold">
                                          <p:stCondLst>
                                            <p:cond delay="1999"/>
                                          </p:stCondLst>
                                        </p:cTn>
                                        <p:tgtEl>
                                          <p:spTgt spid="4"/>
                                        </p:tgtEl>
                                        <p:attrNameLst>
                                          <p:attrName>style.visibility</p:attrName>
                                        </p:attrNameLst>
                                      </p:cBhvr>
                                      <p:to>
                                        <p:strVal val="hidden"/>
                                      </p:to>
                                    </p:set>
                                  </p:childTnLst>
                                </p:cTn>
                              </p:par>
                              <p:par>
                                <p:cTn id="86" presetID="13" presetClass="exit" presetSubtype="32" fill="hold" grpId="3" nodeType="withEffect">
                                  <p:stCondLst>
                                    <p:cond delay="0"/>
                                  </p:stCondLst>
                                  <p:childTnLst>
                                    <p:animEffect transition="out" filter="plus(out)">
                                      <p:cBhvr>
                                        <p:cTn id="87" dur="2000"/>
                                        <p:tgtEl>
                                          <p:spTgt spid="5"/>
                                        </p:tgtEl>
                                      </p:cBhvr>
                                    </p:animEffect>
                                    <p:set>
                                      <p:cBhvr>
                                        <p:cTn id="88" dur="1" fill="hold">
                                          <p:stCondLst>
                                            <p:cond delay="1999"/>
                                          </p:stCondLst>
                                        </p:cTn>
                                        <p:tgtEl>
                                          <p:spTgt spid="5"/>
                                        </p:tgtEl>
                                        <p:attrNameLst>
                                          <p:attrName>style.visibility</p:attrName>
                                        </p:attrNameLst>
                                      </p:cBhvr>
                                      <p:to>
                                        <p:strVal val="hidden"/>
                                      </p:to>
                                    </p:set>
                                  </p:childTnLst>
                                </p:cTn>
                              </p:par>
                              <p:par>
                                <p:cTn id="89" presetID="13" presetClass="exit" presetSubtype="32" fill="hold" grpId="3" nodeType="withEffect">
                                  <p:stCondLst>
                                    <p:cond delay="0"/>
                                  </p:stCondLst>
                                  <p:childTnLst>
                                    <p:animEffect transition="out" filter="plus(out)">
                                      <p:cBhvr>
                                        <p:cTn id="90" dur="2000"/>
                                        <p:tgtEl>
                                          <p:spTgt spid="6"/>
                                        </p:tgtEl>
                                      </p:cBhvr>
                                    </p:animEffect>
                                    <p:set>
                                      <p:cBhvr>
                                        <p:cTn id="91" dur="1" fill="hold">
                                          <p:stCondLst>
                                            <p:cond delay="1999"/>
                                          </p:stCondLst>
                                        </p:cTn>
                                        <p:tgtEl>
                                          <p:spTgt spid="6"/>
                                        </p:tgtEl>
                                        <p:attrNameLst>
                                          <p:attrName>style.visibility</p:attrName>
                                        </p:attrNameLst>
                                      </p:cBhvr>
                                      <p:to>
                                        <p:strVal val="hidden"/>
                                      </p:to>
                                    </p:set>
                                  </p:childTnLst>
                                </p:cTn>
                              </p:par>
                              <p:par>
                                <p:cTn id="92" presetID="13" presetClass="exit" presetSubtype="32" fill="hold" grpId="3" nodeType="withEffect">
                                  <p:stCondLst>
                                    <p:cond delay="0"/>
                                  </p:stCondLst>
                                  <p:childTnLst>
                                    <p:animEffect transition="out" filter="plus(out)">
                                      <p:cBhvr>
                                        <p:cTn id="93" dur="2000"/>
                                        <p:tgtEl>
                                          <p:spTgt spid="7"/>
                                        </p:tgtEl>
                                      </p:cBhvr>
                                    </p:animEffect>
                                    <p:set>
                                      <p:cBhvr>
                                        <p:cTn id="94" dur="1" fill="hold">
                                          <p:stCondLst>
                                            <p:cond delay="1999"/>
                                          </p:stCondLst>
                                        </p:cTn>
                                        <p:tgtEl>
                                          <p:spTgt spid="7"/>
                                        </p:tgtEl>
                                        <p:attrNameLst>
                                          <p:attrName>style.visibility</p:attrName>
                                        </p:attrNameLst>
                                      </p:cBhvr>
                                      <p:to>
                                        <p:strVal val="hidden"/>
                                      </p:to>
                                    </p:set>
                                  </p:childTnLst>
                                </p:cTn>
                              </p:par>
                              <p:par>
                                <p:cTn id="95" presetID="13" presetClass="exit" presetSubtype="32" fill="hold" grpId="3" nodeType="withEffect">
                                  <p:stCondLst>
                                    <p:cond delay="0"/>
                                  </p:stCondLst>
                                  <p:childTnLst>
                                    <p:animEffect transition="out" filter="plus(out)">
                                      <p:cBhvr>
                                        <p:cTn id="96" dur="2000"/>
                                        <p:tgtEl>
                                          <p:spTgt spid="8"/>
                                        </p:tgtEl>
                                      </p:cBhvr>
                                    </p:animEffect>
                                    <p:set>
                                      <p:cBhvr>
                                        <p:cTn id="97" dur="1" fill="hold">
                                          <p:stCondLst>
                                            <p:cond delay="1999"/>
                                          </p:stCondLst>
                                        </p:cTn>
                                        <p:tgtEl>
                                          <p:spTgt spid="8"/>
                                        </p:tgtEl>
                                        <p:attrNameLst>
                                          <p:attrName>style.visibility</p:attrName>
                                        </p:attrNameLst>
                                      </p:cBhvr>
                                      <p:to>
                                        <p:strVal val="hidden"/>
                                      </p:to>
                                    </p:set>
                                  </p:childTnLst>
                                </p:cTn>
                              </p:par>
                              <p:par>
                                <p:cTn id="98" presetID="13" presetClass="exit" presetSubtype="32" fill="hold" grpId="3" nodeType="withEffect">
                                  <p:stCondLst>
                                    <p:cond delay="0"/>
                                  </p:stCondLst>
                                  <p:childTnLst>
                                    <p:animEffect transition="out" filter="plus(out)">
                                      <p:cBhvr>
                                        <p:cTn id="99" dur="2000"/>
                                        <p:tgtEl>
                                          <p:spTgt spid="9"/>
                                        </p:tgtEl>
                                      </p:cBhvr>
                                    </p:animEffect>
                                    <p:set>
                                      <p:cBhvr>
                                        <p:cTn id="100" dur="1" fill="hold">
                                          <p:stCondLst>
                                            <p:cond delay="1999"/>
                                          </p:stCondLst>
                                        </p:cTn>
                                        <p:tgtEl>
                                          <p:spTgt spid="9"/>
                                        </p:tgtEl>
                                        <p:attrNameLst>
                                          <p:attrName>style.visibility</p:attrName>
                                        </p:attrNameLst>
                                      </p:cBhvr>
                                      <p:to>
                                        <p:strVal val="hidden"/>
                                      </p:to>
                                    </p:set>
                                  </p:childTnLst>
                                </p:cTn>
                              </p:par>
                              <p:par>
                                <p:cTn id="101" presetID="13" presetClass="exit" presetSubtype="32" fill="hold" grpId="3" nodeType="withEffect">
                                  <p:stCondLst>
                                    <p:cond delay="0"/>
                                  </p:stCondLst>
                                  <p:childTnLst>
                                    <p:animEffect transition="out" filter="plus(out)">
                                      <p:cBhvr>
                                        <p:cTn id="102" dur="2000"/>
                                        <p:tgtEl>
                                          <p:spTgt spid="10"/>
                                        </p:tgtEl>
                                      </p:cBhvr>
                                    </p:animEffect>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4" fill="hold" grpId="4" nodeType="with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4"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4"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4"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4"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4"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4"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4"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8" presetClass="emph" presetSubtype="0" fill="hold" grpId="5" nodeType="withEffect">
                                  <p:stCondLst>
                                    <p:cond delay="0"/>
                                  </p:stCondLst>
                                  <p:childTnLst>
                                    <p:animRot by="21600000">
                                      <p:cBhvr>
                                        <p:cTn id="137" dur="2000" fill="hold"/>
                                        <p:tgtEl>
                                          <p:spTgt spid="3"/>
                                        </p:tgtEl>
                                        <p:attrNameLst>
                                          <p:attrName>r</p:attrName>
                                        </p:attrNameLst>
                                      </p:cBhvr>
                                    </p:animRot>
                                  </p:childTnLst>
                                </p:cTn>
                              </p:par>
                              <p:par>
                                <p:cTn id="138" presetID="8" presetClass="emph" presetSubtype="0" fill="hold" grpId="5"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grpId="5"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fill="hold" grpId="5"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5" nodeType="withEffect">
                                  <p:stCondLst>
                                    <p:cond delay="0"/>
                                  </p:stCondLst>
                                  <p:childTnLst>
                                    <p:animRot by="-21600000">
                                      <p:cBhvr>
                                        <p:cTn id="145" dur="2000" fill="hold"/>
                                        <p:tgtEl>
                                          <p:spTgt spid="4"/>
                                        </p:tgtEl>
                                        <p:attrNameLst>
                                          <p:attrName>r</p:attrName>
                                        </p:attrNameLst>
                                      </p:cBhvr>
                                    </p:animRot>
                                  </p:childTnLst>
                                </p:cTn>
                              </p:par>
                              <p:par>
                                <p:cTn id="146" presetID="8" presetClass="emph" presetSubtype="0" fill="hold" grpId="5"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5"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fill="hold" grpId="5" nodeType="withEffect">
                                  <p:stCondLst>
                                    <p:cond delay="0"/>
                                  </p:stCondLst>
                                  <p:childTnLst>
                                    <p:animRot by="-21600000">
                                      <p:cBhvr>
                                        <p:cTn id="151" dur="2000" fill="hold"/>
                                        <p:tgtEl>
                                          <p:spTgt spid="10"/>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21"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in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15000">
              <a:schemeClr val="accent3">
                <a:lumMod val="50000"/>
              </a:schemeClr>
            </a:gs>
            <a:gs pos="64999">
              <a:srgbClr val="F0EBD5"/>
            </a:gs>
            <a:gs pos="100000">
              <a:srgbClr val="D1C39F"/>
            </a:gs>
          </a:gsLst>
          <a:lin ang="10800000" scaled="1"/>
        </a:gradFill>
        <a:effectLst/>
      </p:bgPr>
    </p:bg>
    <p:spTree>
      <p:nvGrpSpPr>
        <p:cNvPr id="1" name=""/>
        <p:cNvGrpSpPr/>
        <p:nvPr/>
      </p:nvGrpSpPr>
      <p:grpSpPr>
        <a:xfrm>
          <a:off x="0" y="0"/>
          <a:ext cx="0" cy="0"/>
          <a:chOff x="0" y="0"/>
          <a:chExt cx="0" cy="0"/>
        </a:xfrm>
      </p:grpSpPr>
      <p:pic>
        <p:nvPicPr>
          <p:cNvPr id="2" name="1 Imagen" descr="giethoor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14314"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4314"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46"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46"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480"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214578"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14578"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14612"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714612"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710"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710"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14842"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42"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714876"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714876"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214974"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214974"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08"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5008"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15106"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106"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715140"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715140"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215238"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38"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15272"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715272"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70"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215370"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715404" y="1660916"/>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715404" y="2571750"/>
            <a:ext cx="428596" cy="857256"/>
          </a:xfrm>
          <a:prstGeom prst="rect">
            <a:avLst/>
          </a:prstGeom>
          <a:gradFill flip="none" rotWithShape="1">
            <a:gsLst>
              <a:gs pos="50000">
                <a:schemeClr val="bg2">
                  <a:lumMod val="10000"/>
                  <a:alpha val="51000"/>
                </a:schemeClr>
              </a:gs>
              <a:gs pos="64999">
                <a:srgbClr val="F0EBD5"/>
              </a:gs>
              <a:gs pos="100000">
                <a:srgbClr val="D1C39F"/>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0-#ppt_w/2"/>
                                          </p:val>
                                        </p:tav>
                                        <p:tav tm="100000">
                                          <p:val>
                                            <p:strVal val="#ppt_x"/>
                                          </p:val>
                                        </p:tav>
                                      </p:tavLst>
                                    </p:anim>
                                    <p:anim calcmode="lin" valueType="num">
                                      <p:cBhvr additive="base">
                                        <p:cTn id="78" dur="2000" fill="hold"/>
                                        <p:tgtEl>
                                          <p:spTgt spid="3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13" presetClass="entr" presetSubtype="16" fill="hold" grpId="1"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plus(in)">
                                      <p:cBhvr>
                                        <p:cTn id="207" dur="2000"/>
                                        <p:tgtEl>
                                          <p:spTgt spid="21"/>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plus(in)">
                                      <p:cBhvr>
                                        <p:cTn id="210" dur="2000"/>
                                        <p:tgtEl>
                                          <p:spTgt spid="22"/>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plus(in)">
                                      <p:cBhvr>
                                        <p:cTn id="213" dur="2000"/>
                                        <p:tgtEl>
                                          <p:spTgt spid="23"/>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plus(in)">
                                      <p:cBhvr>
                                        <p:cTn id="216" dur="2000"/>
                                        <p:tgtEl>
                                          <p:spTgt spid="24"/>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plus(in)">
                                      <p:cBhvr>
                                        <p:cTn id="219" dur="2000"/>
                                        <p:tgtEl>
                                          <p:spTgt spid="25"/>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plus(in)">
                                      <p:cBhvr>
                                        <p:cTn id="222" dur="2000"/>
                                        <p:tgtEl>
                                          <p:spTgt spid="26"/>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plus(in)">
                                      <p:cBhvr>
                                        <p:cTn id="225" dur="2000"/>
                                        <p:tgtEl>
                                          <p:spTgt spid="27"/>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plus(in)">
                                      <p:cBhvr>
                                        <p:cTn id="228" dur="2000"/>
                                        <p:tgtEl>
                                          <p:spTgt spid="28"/>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plus(in)">
                                      <p:cBhvr>
                                        <p:cTn id="231" dur="2000"/>
                                        <p:tgtEl>
                                          <p:spTgt spid="29"/>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plus(in)">
                                      <p:cBhvr>
                                        <p:cTn id="234" dur="2000"/>
                                        <p:tgtEl>
                                          <p:spTgt spid="30"/>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plus(in)">
                                      <p:cBhvr>
                                        <p:cTn id="237" dur="2000"/>
                                        <p:tgtEl>
                                          <p:spTgt spid="31"/>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plus(in)">
                                      <p:cBhvr>
                                        <p:cTn id="240" dur="2000"/>
                                        <p:tgtEl>
                                          <p:spTgt spid="32"/>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plus(in)">
                                      <p:cBhvr>
                                        <p:cTn id="243" dur="2000"/>
                                        <p:tgtEl>
                                          <p:spTgt spid="33"/>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plus(in)">
                                      <p:cBhvr>
                                        <p:cTn id="246" dur="2000"/>
                                        <p:tgtEl>
                                          <p:spTgt spid="34"/>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plus(in)">
                                      <p:cBhvr>
                                        <p:cTn id="249" dur="2000"/>
                                        <p:tgtEl>
                                          <p:spTgt spid="35"/>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plus(in)">
                                      <p:cBhvr>
                                        <p:cTn id="252" dur="2000"/>
                                        <p:tgtEl>
                                          <p:spTgt spid="36"/>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plus(in)">
                                      <p:cBhvr>
                                        <p:cTn id="255" dur="2000"/>
                                        <p:tgtEl>
                                          <p:spTgt spid="37"/>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plus(in)">
                                      <p:cBhvr>
                                        <p:cTn id="258" dur="2000"/>
                                        <p:tgtEl>
                                          <p:spTgt spid="38"/>
                                        </p:tgtEl>
                                      </p:cBhvr>
                                    </p:animEffect>
                                  </p:childTnLst>
                                </p:cTn>
                              </p:par>
                              <p:par>
                                <p:cTn id="259" presetID="8" presetClass="emph" presetSubtype="0" fill="hold" grpId="2" nodeType="withEffect">
                                  <p:stCondLst>
                                    <p:cond delay="0"/>
                                  </p:stCondLst>
                                  <p:childTnLst>
                                    <p:animRot by="-21600000">
                                      <p:cBhvr>
                                        <p:cTn id="260" dur="2000" fill="hold"/>
                                        <p:tgtEl>
                                          <p:spTgt spid="3"/>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5"/>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6"/>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7"/>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8"/>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9"/>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0"/>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11"/>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12"/>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13"/>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14"/>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6"/>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17"/>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18"/>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19"/>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20"/>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21"/>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22"/>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23"/>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24"/>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25"/>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26"/>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27"/>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28"/>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29"/>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30"/>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31"/>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32"/>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33"/>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34"/>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5"/>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6"/>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7"/>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8"/>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13" presetClass="exit" presetSubtype="32" fill="hold" grpId="4" nodeType="withEffect">
                                  <p:stCondLst>
                                    <p:cond delay="0"/>
                                  </p:stCondLst>
                                  <p:childTnLst>
                                    <p:animEffect transition="out" filter="plus(out)">
                                      <p:cBhvr>
                                        <p:cTn id="477" dur="2000"/>
                                        <p:tgtEl>
                                          <p:spTgt spid="3"/>
                                        </p:tgtEl>
                                      </p:cBhvr>
                                    </p:animEffect>
                                    <p:set>
                                      <p:cBhvr>
                                        <p:cTn id="478" dur="1" fill="hold">
                                          <p:stCondLst>
                                            <p:cond delay="1999"/>
                                          </p:stCondLst>
                                        </p:cTn>
                                        <p:tgtEl>
                                          <p:spTgt spid="3"/>
                                        </p:tgtEl>
                                        <p:attrNameLst>
                                          <p:attrName>style.visibility</p:attrName>
                                        </p:attrNameLst>
                                      </p:cBhvr>
                                      <p:to>
                                        <p:strVal val="hidden"/>
                                      </p:to>
                                    </p:set>
                                  </p:childTnLst>
                                </p:cTn>
                              </p:par>
                              <p:par>
                                <p:cTn id="479" presetID="13" presetClass="exit" presetSubtype="32" fill="hold" grpId="4" nodeType="withEffect">
                                  <p:stCondLst>
                                    <p:cond delay="0"/>
                                  </p:stCondLst>
                                  <p:childTnLst>
                                    <p:animEffect transition="out" filter="plus(out)">
                                      <p:cBhvr>
                                        <p:cTn id="480" dur="2000"/>
                                        <p:tgtEl>
                                          <p:spTgt spid="4"/>
                                        </p:tgtEl>
                                      </p:cBhvr>
                                    </p:animEffect>
                                    <p:set>
                                      <p:cBhvr>
                                        <p:cTn id="481" dur="1" fill="hold">
                                          <p:stCondLst>
                                            <p:cond delay="1999"/>
                                          </p:stCondLst>
                                        </p:cTn>
                                        <p:tgtEl>
                                          <p:spTgt spid="4"/>
                                        </p:tgtEl>
                                        <p:attrNameLst>
                                          <p:attrName>style.visibility</p:attrName>
                                        </p:attrNameLst>
                                      </p:cBhvr>
                                      <p:to>
                                        <p:strVal val="hidden"/>
                                      </p:to>
                                    </p:set>
                                  </p:childTnLst>
                                </p:cTn>
                              </p:par>
                              <p:par>
                                <p:cTn id="482" presetID="13" presetClass="exit" presetSubtype="32" fill="hold" grpId="4" nodeType="withEffect">
                                  <p:stCondLst>
                                    <p:cond delay="0"/>
                                  </p:stCondLst>
                                  <p:childTnLst>
                                    <p:animEffect transition="out" filter="plus(out)">
                                      <p:cBhvr>
                                        <p:cTn id="483" dur="2000"/>
                                        <p:tgtEl>
                                          <p:spTgt spid="5"/>
                                        </p:tgtEl>
                                      </p:cBhvr>
                                    </p:animEffect>
                                    <p:set>
                                      <p:cBhvr>
                                        <p:cTn id="484" dur="1" fill="hold">
                                          <p:stCondLst>
                                            <p:cond delay="1999"/>
                                          </p:stCondLst>
                                        </p:cTn>
                                        <p:tgtEl>
                                          <p:spTgt spid="5"/>
                                        </p:tgtEl>
                                        <p:attrNameLst>
                                          <p:attrName>style.visibility</p:attrName>
                                        </p:attrNameLst>
                                      </p:cBhvr>
                                      <p:to>
                                        <p:strVal val="hidden"/>
                                      </p:to>
                                    </p:set>
                                  </p:childTnLst>
                                </p:cTn>
                              </p:par>
                              <p:par>
                                <p:cTn id="485" presetID="13" presetClass="exit" presetSubtype="32" fill="hold" grpId="4" nodeType="withEffect">
                                  <p:stCondLst>
                                    <p:cond delay="0"/>
                                  </p:stCondLst>
                                  <p:childTnLst>
                                    <p:animEffect transition="out" filter="plus(out)">
                                      <p:cBhvr>
                                        <p:cTn id="486" dur="2000"/>
                                        <p:tgtEl>
                                          <p:spTgt spid="6"/>
                                        </p:tgtEl>
                                      </p:cBhvr>
                                    </p:animEffect>
                                    <p:set>
                                      <p:cBhvr>
                                        <p:cTn id="487" dur="1" fill="hold">
                                          <p:stCondLst>
                                            <p:cond delay="1999"/>
                                          </p:stCondLst>
                                        </p:cTn>
                                        <p:tgtEl>
                                          <p:spTgt spid="6"/>
                                        </p:tgtEl>
                                        <p:attrNameLst>
                                          <p:attrName>style.visibility</p:attrName>
                                        </p:attrNameLst>
                                      </p:cBhvr>
                                      <p:to>
                                        <p:strVal val="hidden"/>
                                      </p:to>
                                    </p:set>
                                  </p:childTnLst>
                                </p:cTn>
                              </p:par>
                              <p:par>
                                <p:cTn id="488" presetID="13" presetClass="exit" presetSubtype="32" fill="hold" grpId="4" nodeType="withEffect">
                                  <p:stCondLst>
                                    <p:cond delay="0"/>
                                  </p:stCondLst>
                                  <p:childTnLst>
                                    <p:animEffect transition="out" filter="plus(out)">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13" presetClass="exit" presetSubtype="32" fill="hold" grpId="4" nodeType="withEffect">
                                  <p:stCondLst>
                                    <p:cond delay="0"/>
                                  </p:stCondLst>
                                  <p:childTnLst>
                                    <p:animEffect transition="out" filter="plus(out)">
                                      <p:cBhvr>
                                        <p:cTn id="492" dur="2000"/>
                                        <p:tgtEl>
                                          <p:spTgt spid="8"/>
                                        </p:tgtEl>
                                      </p:cBhvr>
                                    </p:animEffect>
                                    <p:set>
                                      <p:cBhvr>
                                        <p:cTn id="493" dur="1" fill="hold">
                                          <p:stCondLst>
                                            <p:cond delay="1999"/>
                                          </p:stCondLst>
                                        </p:cTn>
                                        <p:tgtEl>
                                          <p:spTgt spid="8"/>
                                        </p:tgtEl>
                                        <p:attrNameLst>
                                          <p:attrName>style.visibility</p:attrName>
                                        </p:attrNameLst>
                                      </p:cBhvr>
                                      <p:to>
                                        <p:strVal val="hidden"/>
                                      </p:to>
                                    </p:set>
                                  </p:childTnLst>
                                </p:cTn>
                              </p:par>
                              <p:par>
                                <p:cTn id="494" presetID="13" presetClass="exit" presetSubtype="32" fill="hold" grpId="4" nodeType="withEffect">
                                  <p:stCondLst>
                                    <p:cond delay="0"/>
                                  </p:stCondLst>
                                  <p:childTnLst>
                                    <p:animEffect transition="out" filter="plus(out)">
                                      <p:cBhvr>
                                        <p:cTn id="495" dur="2000"/>
                                        <p:tgtEl>
                                          <p:spTgt spid="9"/>
                                        </p:tgtEl>
                                      </p:cBhvr>
                                    </p:animEffect>
                                    <p:set>
                                      <p:cBhvr>
                                        <p:cTn id="496" dur="1" fill="hold">
                                          <p:stCondLst>
                                            <p:cond delay="1999"/>
                                          </p:stCondLst>
                                        </p:cTn>
                                        <p:tgtEl>
                                          <p:spTgt spid="9"/>
                                        </p:tgtEl>
                                        <p:attrNameLst>
                                          <p:attrName>style.visibility</p:attrName>
                                        </p:attrNameLst>
                                      </p:cBhvr>
                                      <p:to>
                                        <p:strVal val="hidden"/>
                                      </p:to>
                                    </p:set>
                                  </p:childTnLst>
                                </p:cTn>
                              </p:par>
                              <p:par>
                                <p:cTn id="497" presetID="13" presetClass="exit" presetSubtype="32" fill="hold" grpId="4" nodeType="withEffect">
                                  <p:stCondLst>
                                    <p:cond delay="0"/>
                                  </p:stCondLst>
                                  <p:childTnLst>
                                    <p:animEffect transition="out" filter="plus(out)">
                                      <p:cBhvr>
                                        <p:cTn id="498" dur="2000"/>
                                        <p:tgtEl>
                                          <p:spTgt spid="10"/>
                                        </p:tgtEl>
                                      </p:cBhvr>
                                    </p:animEffect>
                                    <p:set>
                                      <p:cBhvr>
                                        <p:cTn id="499" dur="1" fill="hold">
                                          <p:stCondLst>
                                            <p:cond delay="1999"/>
                                          </p:stCondLst>
                                        </p:cTn>
                                        <p:tgtEl>
                                          <p:spTgt spid="10"/>
                                        </p:tgtEl>
                                        <p:attrNameLst>
                                          <p:attrName>style.visibility</p:attrName>
                                        </p:attrNameLst>
                                      </p:cBhvr>
                                      <p:to>
                                        <p:strVal val="hidden"/>
                                      </p:to>
                                    </p:set>
                                  </p:childTnLst>
                                </p:cTn>
                              </p:par>
                              <p:par>
                                <p:cTn id="500" presetID="13" presetClass="exit" presetSubtype="32" fill="hold" grpId="4" nodeType="withEffect">
                                  <p:stCondLst>
                                    <p:cond delay="0"/>
                                  </p:stCondLst>
                                  <p:childTnLst>
                                    <p:animEffect transition="out" filter="plus(out)">
                                      <p:cBhvr>
                                        <p:cTn id="501" dur="2000"/>
                                        <p:tgtEl>
                                          <p:spTgt spid="11"/>
                                        </p:tgtEl>
                                      </p:cBhvr>
                                    </p:animEffect>
                                    <p:set>
                                      <p:cBhvr>
                                        <p:cTn id="502" dur="1" fill="hold">
                                          <p:stCondLst>
                                            <p:cond delay="1999"/>
                                          </p:stCondLst>
                                        </p:cTn>
                                        <p:tgtEl>
                                          <p:spTgt spid="11"/>
                                        </p:tgtEl>
                                        <p:attrNameLst>
                                          <p:attrName>style.visibility</p:attrName>
                                        </p:attrNameLst>
                                      </p:cBhvr>
                                      <p:to>
                                        <p:strVal val="hidden"/>
                                      </p:to>
                                    </p:set>
                                  </p:childTnLst>
                                </p:cTn>
                              </p:par>
                              <p:par>
                                <p:cTn id="503" presetID="13" presetClass="exit" presetSubtype="32" fill="hold" grpId="4" nodeType="withEffect">
                                  <p:stCondLst>
                                    <p:cond delay="0"/>
                                  </p:stCondLst>
                                  <p:childTnLst>
                                    <p:animEffect transition="out" filter="plus(out)">
                                      <p:cBhvr>
                                        <p:cTn id="504" dur="2000"/>
                                        <p:tgtEl>
                                          <p:spTgt spid="12"/>
                                        </p:tgtEl>
                                      </p:cBhvr>
                                    </p:animEffect>
                                    <p:set>
                                      <p:cBhvr>
                                        <p:cTn id="505" dur="1" fill="hold">
                                          <p:stCondLst>
                                            <p:cond delay="1999"/>
                                          </p:stCondLst>
                                        </p:cTn>
                                        <p:tgtEl>
                                          <p:spTgt spid="12"/>
                                        </p:tgtEl>
                                        <p:attrNameLst>
                                          <p:attrName>style.visibility</p:attrName>
                                        </p:attrNameLst>
                                      </p:cBhvr>
                                      <p:to>
                                        <p:strVal val="hidden"/>
                                      </p:to>
                                    </p:set>
                                  </p:childTnLst>
                                </p:cTn>
                              </p:par>
                              <p:par>
                                <p:cTn id="506" presetID="13" presetClass="exit" presetSubtype="32" fill="hold" grpId="4" nodeType="withEffect">
                                  <p:stCondLst>
                                    <p:cond delay="0"/>
                                  </p:stCondLst>
                                  <p:childTnLst>
                                    <p:animEffect transition="out" filter="plus(out)">
                                      <p:cBhvr>
                                        <p:cTn id="507" dur="2000"/>
                                        <p:tgtEl>
                                          <p:spTgt spid="13"/>
                                        </p:tgtEl>
                                      </p:cBhvr>
                                    </p:animEffect>
                                    <p:set>
                                      <p:cBhvr>
                                        <p:cTn id="508" dur="1" fill="hold">
                                          <p:stCondLst>
                                            <p:cond delay="1999"/>
                                          </p:stCondLst>
                                        </p:cTn>
                                        <p:tgtEl>
                                          <p:spTgt spid="13"/>
                                        </p:tgtEl>
                                        <p:attrNameLst>
                                          <p:attrName>style.visibility</p:attrName>
                                        </p:attrNameLst>
                                      </p:cBhvr>
                                      <p:to>
                                        <p:strVal val="hidden"/>
                                      </p:to>
                                    </p:set>
                                  </p:childTnLst>
                                </p:cTn>
                              </p:par>
                              <p:par>
                                <p:cTn id="509" presetID="13" presetClass="exit" presetSubtype="32" fill="hold" grpId="4" nodeType="withEffect">
                                  <p:stCondLst>
                                    <p:cond delay="0"/>
                                  </p:stCondLst>
                                  <p:childTnLst>
                                    <p:animEffect transition="out" filter="plus(out)">
                                      <p:cBhvr>
                                        <p:cTn id="510" dur="2000"/>
                                        <p:tgtEl>
                                          <p:spTgt spid="14"/>
                                        </p:tgtEl>
                                      </p:cBhvr>
                                    </p:animEffect>
                                    <p:set>
                                      <p:cBhvr>
                                        <p:cTn id="511" dur="1" fill="hold">
                                          <p:stCondLst>
                                            <p:cond delay="1999"/>
                                          </p:stCondLst>
                                        </p:cTn>
                                        <p:tgtEl>
                                          <p:spTgt spid="14"/>
                                        </p:tgtEl>
                                        <p:attrNameLst>
                                          <p:attrName>style.visibility</p:attrName>
                                        </p:attrNameLst>
                                      </p:cBhvr>
                                      <p:to>
                                        <p:strVal val="hidden"/>
                                      </p:to>
                                    </p:set>
                                  </p:childTnLst>
                                </p:cTn>
                              </p:par>
                              <p:par>
                                <p:cTn id="512" presetID="13" presetClass="exit" presetSubtype="32" fill="hold" grpId="4" nodeType="withEffect">
                                  <p:stCondLst>
                                    <p:cond delay="0"/>
                                  </p:stCondLst>
                                  <p:childTnLst>
                                    <p:animEffect transition="out" filter="plus(out)">
                                      <p:cBhvr>
                                        <p:cTn id="513" dur="2000"/>
                                        <p:tgtEl>
                                          <p:spTgt spid="15"/>
                                        </p:tgtEl>
                                      </p:cBhvr>
                                    </p:animEffect>
                                    <p:set>
                                      <p:cBhvr>
                                        <p:cTn id="514" dur="1" fill="hold">
                                          <p:stCondLst>
                                            <p:cond delay="1999"/>
                                          </p:stCondLst>
                                        </p:cTn>
                                        <p:tgtEl>
                                          <p:spTgt spid="15"/>
                                        </p:tgtEl>
                                        <p:attrNameLst>
                                          <p:attrName>style.visibility</p:attrName>
                                        </p:attrNameLst>
                                      </p:cBhvr>
                                      <p:to>
                                        <p:strVal val="hidden"/>
                                      </p:to>
                                    </p:set>
                                  </p:childTnLst>
                                </p:cTn>
                              </p:par>
                              <p:par>
                                <p:cTn id="515" presetID="13" presetClass="exit" presetSubtype="32" fill="hold" grpId="4" nodeType="withEffect">
                                  <p:stCondLst>
                                    <p:cond delay="0"/>
                                  </p:stCondLst>
                                  <p:childTnLst>
                                    <p:animEffect transition="out" filter="plus(out)">
                                      <p:cBhvr>
                                        <p:cTn id="516" dur="2000"/>
                                        <p:tgtEl>
                                          <p:spTgt spid="16"/>
                                        </p:tgtEl>
                                      </p:cBhvr>
                                    </p:animEffect>
                                    <p:set>
                                      <p:cBhvr>
                                        <p:cTn id="517" dur="1" fill="hold">
                                          <p:stCondLst>
                                            <p:cond delay="1999"/>
                                          </p:stCondLst>
                                        </p:cTn>
                                        <p:tgtEl>
                                          <p:spTgt spid="16"/>
                                        </p:tgtEl>
                                        <p:attrNameLst>
                                          <p:attrName>style.visibility</p:attrName>
                                        </p:attrNameLst>
                                      </p:cBhvr>
                                      <p:to>
                                        <p:strVal val="hidden"/>
                                      </p:to>
                                    </p:set>
                                  </p:childTnLst>
                                </p:cTn>
                              </p:par>
                              <p:par>
                                <p:cTn id="518" presetID="13" presetClass="exit" presetSubtype="32" fill="hold" grpId="4" nodeType="withEffect">
                                  <p:stCondLst>
                                    <p:cond delay="0"/>
                                  </p:stCondLst>
                                  <p:childTnLst>
                                    <p:animEffect transition="out" filter="plus(out)">
                                      <p:cBhvr>
                                        <p:cTn id="519" dur="2000"/>
                                        <p:tgtEl>
                                          <p:spTgt spid="17"/>
                                        </p:tgtEl>
                                      </p:cBhvr>
                                    </p:animEffect>
                                    <p:set>
                                      <p:cBhvr>
                                        <p:cTn id="520" dur="1" fill="hold">
                                          <p:stCondLst>
                                            <p:cond delay="1999"/>
                                          </p:stCondLst>
                                        </p:cTn>
                                        <p:tgtEl>
                                          <p:spTgt spid="17"/>
                                        </p:tgtEl>
                                        <p:attrNameLst>
                                          <p:attrName>style.visibility</p:attrName>
                                        </p:attrNameLst>
                                      </p:cBhvr>
                                      <p:to>
                                        <p:strVal val="hidden"/>
                                      </p:to>
                                    </p:set>
                                  </p:childTnLst>
                                </p:cTn>
                              </p:par>
                              <p:par>
                                <p:cTn id="521" presetID="13" presetClass="exit" presetSubtype="32" fill="hold" grpId="4" nodeType="withEffect">
                                  <p:stCondLst>
                                    <p:cond delay="0"/>
                                  </p:stCondLst>
                                  <p:childTnLst>
                                    <p:animEffect transition="out" filter="plus(out)">
                                      <p:cBhvr>
                                        <p:cTn id="522" dur="2000"/>
                                        <p:tgtEl>
                                          <p:spTgt spid="18"/>
                                        </p:tgtEl>
                                      </p:cBhvr>
                                    </p:animEffect>
                                    <p:set>
                                      <p:cBhvr>
                                        <p:cTn id="523" dur="1" fill="hold">
                                          <p:stCondLst>
                                            <p:cond delay="1999"/>
                                          </p:stCondLst>
                                        </p:cTn>
                                        <p:tgtEl>
                                          <p:spTgt spid="18"/>
                                        </p:tgtEl>
                                        <p:attrNameLst>
                                          <p:attrName>style.visibility</p:attrName>
                                        </p:attrNameLst>
                                      </p:cBhvr>
                                      <p:to>
                                        <p:strVal val="hidden"/>
                                      </p:to>
                                    </p:set>
                                  </p:childTnLst>
                                </p:cTn>
                              </p:par>
                              <p:par>
                                <p:cTn id="524" presetID="13" presetClass="exit" presetSubtype="32" fill="hold" grpId="4" nodeType="withEffect">
                                  <p:stCondLst>
                                    <p:cond delay="0"/>
                                  </p:stCondLst>
                                  <p:childTnLst>
                                    <p:animEffect transition="out" filter="plus(out)">
                                      <p:cBhvr>
                                        <p:cTn id="525" dur="2000"/>
                                        <p:tgtEl>
                                          <p:spTgt spid="19"/>
                                        </p:tgtEl>
                                      </p:cBhvr>
                                    </p:animEffect>
                                    <p:set>
                                      <p:cBhvr>
                                        <p:cTn id="526" dur="1" fill="hold">
                                          <p:stCondLst>
                                            <p:cond delay="1999"/>
                                          </p:stCondLst>
                                        </p:cTn>
                                        <p:tgtEl>
                                          <p:spTgt spid="19"/>
                                        </p:tgtEl>
                                        <p:attrNameLst>
                                          <p:attrName>style.visibility</p:attrName>
                                        </p:attrNameLst>
                                      </p:cBhvr>
                                      <p:to>
                                        <p:strVal val="hidden"/>
                                      </p:to>
                                    </p:set>
                                  </p:childTnLst>
                                </p:cTn>
                              </p:par>
                              <p:par>
                                <p:cTn id="527" presetID="13" presetClass="exit" presetSubtype="32" fill="hold" grpId="4" nodeType="withEffect">
                                  <p:stCondLst>
                                    <p:cond delay="0"/>
                                  </p:stCondLst>
                                  <p:childTnLst>
                                    <p:animEffect transition="out" filter="plus(out)">
                                      <p:cBhvr>
                                        <p:cTn id="528" dur="2000"/>
                                        <p:tgtEl>
                                          <p:spTgt spid="20"/>
                                        </p:tgtEl>
                                      </p:cBhvr>
                                    </p:animEffect>
                                    <p:set>
                                      <p:cBhvr>
                                        <p:cTn id="529" dur="1" fill="hold">
                                          <p:stCondLst>
                                            <p:cond delay="1999"/>
                                          </p:stCondLst>
                                        </p:cTn>
                                        <p:tgtEl>
                                          <p:spTgt spid="20"/>
                                        </p:tgtEl>
                                        <p:attrNameLst>
                                          <p:attrName>style.visibility</p:attrName>
                                        </p:attrNameLst>
                                      </p:cBhvr>
                                      <p:to>
                                        <p:strVal val="hidden"/>
                                      </p:to>
                                    </p:set>
                                  </p:childTnLst>
                                </p:cTn>
                              </p:par>
                              <p:par>
                                <p:cTn id="530" presetID="13" presetClass="exit" presetSubtype="32" fill="hold" grpId="4" nodeType="withEffect">
                                  <p:stCondLst>
                                    <p:cond delay="0"/>
                                  </p:stCondLst>
                                  <p:childTnLst>
                                    <p:animEffect transition="out" filter="plus(out)">
                                      <p:cBhvr>
                                        <p:cTn id="531" dur="2000"/>
                                        <p:tgtEl>
                                          <p:spTgt spid="21"/>
                                        </p:tgtEl>
                                      </p:cBhvr>
                                    </p:animEffect>
                                    <p:set>
                                      <p:cBhvr>
                                        <p:cTn id="532" dur="1" fill="hold">
                                          <p:stCondLst>
                                            <p:cond delay="1999"/>
                                          </p:stCondLst>
                                        </p:cTn>
                                        <p:tgtEl>
                                          <p:spTgt spid="21"/>
                                        </p:tgtEl>
                                        <p:attrNameLst>
                                          <p:attrName>style.visibility</p:attrName>
                                        </p:attrNameLst>
                                      </p:cBhvr>
                                      <p:to>
                                        <p:strVal val="hidden"/>
                                      </p:to>
                                    </p:set>
                                  </p:childTnLst>
                                </p:cTn>
                              </p:par>
                              <p:par>
                                <p:cTn id="533" presetID="13" presetClass="exit" presetSubtype="32" fill="hold" grpId="4" nodeType="withEffect">
                                  <p:stCondLst>
                                    <p:cond delay="0"/>
                                  </p:stCondLst>
                                  <p:childTnLst>
                                    <p:animEffect transition="out" filter="plus(out)">
                                      <p:cBhvr>
                                        <p:cTn id="534" dur="2000"/>
                                        <p:tgtEl>
                                          <p:spTgt spid="22"/>
                                        </p:tgtEl>
                                      </p:cBhvr>
                                    </p:animEffect>
                                    <p:set>
                                      <p:cBhvr>
                                        <p:cTn id="535" dur="1" fill="hold">
                                          <p:stCondLst>
                                            <p:cond delay="1999"/>
                                          </p:stCondLst>
                                        </p:cTn>
                                        <p:tgtEl>
                                          <p:spTgt spid="22"/>
                                        </p:tgtEl>
                                        <p:attrNameLst>
                                          <p:attrName>style.visibility</p:attrName>
                                        </p:attrNameLst>
                                      </p:cBhvr>
                                      <p:to>
                                        <p:strVal val="hidden"/>
                                      </p:to>
                                    </p:set>
                                  </p:childTnLst>
                                </p:cTn>
                              </p:par>
                              <p:par>
                                <p:cTn id="536" presetID="13" presetClass="exit" presetSubtype="32" fill="hold" grpId="4" nodeType="withEffect">
                                  <p:stCondLst>
                                    <p:cond delay="0"/>
                                  </p:stCondLst>
                                  <p:childTnLst>
                                    <p:animEffect transition="out" filter="plus(out)">
                                      <p:cBhvr>
                                        <p:cTn id="537" dur="2000"/>
                                        <p:tgtEl>
                                          <p:spTgt spid="23"/>
                                        </p:tgtEl>
                                      </p:cBhvr>
                                    </p:animEffect>
                                    <p:set>
                                      <p:cBhvr>
                                        <p:cTn id="538" dur="1" fill="hold">
                                          <p:stCondLst>
                                            <p:cond delay="1999"/>
                                          </p:stCondLst>
                                        </p:cTn>
                                        <p:tgtEl>
                                          <p:spTgt spid="23"/>
                                        </p:tgtEl>
                                        <p:attrNameLst>
                                          <p:attrName>style.visibility</p:attrName>
                                        </p:attrNameLst>
                                      </p:cBhvr>
                                      <p:to>
                                        <p:strVal val="hidden"/>
                                      </p:to>
                                    </p:set>
                                  </p:childTnLst>
                                </p:cTn>
                              </p:par>
                              <p:par>
                                <p:cTn id="539" presetID="13" presetClass="exit" presetSubtype="32" fill="hold" grpId="4" nodeType="withEffect">
                                  <p:stCondLst>
                                    <p:cond delay="0"/>
                                  </p:stCondLst>
                                  <p:childTnLst>
                                    <p:animEffect transition="out" filter="plus(out)">
                                      <p:cBhvr>
                                        <p:cTn id="540" dur="2000"/>
                                        <p:tgtEl>
                                          <p:spTgt spid="24"/>
                                        </p:tgtEl>
                                      </p:cBhvr>
                                    </p:animEffect>
                                    <p:set>
                                      <p:cBhvr>
                                        <p:cTn id="541" dur="1" fill="hold">
                                          <p:stCondLst>
                                            <p:cond delay="1999"/>
                                          </p:stCondLst>
                                        </p:cTn>
                                        <p:tgtEl>
                                          <p:spTgt spid="24"/>
                                        </p:tgtEl>
                                        <p:attrNameLst>
                                          <p:attrName>style.visibility</p:attrName>
                                        </p:attrNameLst>
                                      </p:cBhvr>
                                      <p:to>
                                        <p:strVal val="hidden"/>
                                      </p:to>
                                    </p:set>
                                  </p:childTnLst>
                                </p:cTn>
                              </p:par>
                              <p:par>
                                <p:cTn id="542" presetID="13" presetClass="exit" presetSubtype="32" fill="hold" grpId="4" nodeType="withEffect">
                                  <p:stCondLst>
                                    <p:cond delay="0"/>
                                  </p:stCondLst>
                                  <p:childTnLst>
                                    <p:animEffect transition="out" filter="plus(out)">
                                      <p:cBhvr>
                                        <p:cTn id="543" dur="2000"/>
                                        <p:tgtEl>
                                          <p:spTgt spid="25"/>
                                        </p:tgtEl>
                                      </p:cBhvr>
                                    </p:animEffect>
                                    <p:set>
                                      <p:cBhvr>
                                        <p:cTn id="544" dur="1" fill="hold">
                                          <p:stCondLst>
                                            <p:cond delay="1999"/>
                                          </p:stCondLst>
                                        </p:cTn>
                                        <p:tgtEl>
                                          <p:spTgt spid="25"/>
                                        </p:tgtEl>
                                        <p:attrNameLst>
                                          <p:attrName>style.visibility</p:attrName>
                                        </p:attrNameLst>
                                      </p:cBhvr>
                                      <p:to>
                                        <p:strVal val="hidden"/>
                                      </p:to>
                                    </p:set>
                                  </p:childTnLst>
                                </p:cTn>
                              </p:par>
                              <p:par>
                                <p:cTn id="545" presetID="13" presetClass="exit" presetSubtype="32" fill="hold" grpId="4" nodeType="withEffect">
                                  <p:stCondLst>
                                    <p:cond delay="0"/>
                                  </p:stCondLst>
                                  <p:childTnLst>
                                    <p:animEffect transition="out" filter="plus(out)">
                                      <p:cBhvr>
                                        <p:cTn id="546" dur="2000"/>
                                        <p:tgtEl>
                                          <p:spTgt spid="26"/>
                                        </p:tgtEl>
                                      </p:cBhvr>
                                    </p:animEffect>
                                    <p:set>
                                      <p:cBhvr>
                                        <p:cTn id="547" dur="1" fill="hold">
                                          <p:stCondLst>
                                            <p:cond delay="1999"/>
                                          </p:stCondLst>
                                        </p:cTn>
                                        <p:tgtEl>
                                          <p:spTgt spid="26"/>
                                        </p:tgtEl>
                                        <p:attrNameLst>
                                          <p:attrName>style.visibility</p:attrName>
                                        </p:attrNameLst>
                                      </p:cBhvr>
                                      <p:to>
                                        <p:strVal val="hidden"/>
                                      </p:to>
                                    </p:set>
                                  </p:childTnLst>
                                </p:cTn>
                              </p:par>
                              <p:par>
                                <p:cTn id="548" presetID="13" presetClass="exit" presetSubtype="32" fill="hold" grpId="4" nodeType="withEffect">
                                  <p:stCondLst>
                                    <p:cond delay="0"/>
                                  </p:stCondLst>
                                  <p:childTnLst>
                                    <p:animEffect transition="out" filter="plus(out)">
                                      <p:cBhvr>
                                        <p:cTn id="549" dur="2000"/>
                                        <p:tgtEl>
                                          <p:spTgt spid="27"/>
                                        </p:tgtEl>
                                      </p:cBhvr>
                                    </p:animEffect>
                                    <p:set>
                                      <p:cBhvr>
                                        <p:cTn id="550" dur="1" fill="hold">
                                          <p:stCondLst>
                                            <p:cond delay="1999"/>
                                          </p:stCondLst>
                                        </p:cTn>
                                        <p:tgtEl>
                                          <p:spTgt spid="27"/>
                                        </p:tgtEl>
                                        <p:attrNameLst>
                                          <p:attrName>style.visibility</p:attrName>
                                        </p:attrNameLst>
                                      </p:cBhvr>
                                      <p:to>
                                        <p:strVal val="hidden"/>
                                      </p:to>
                                    </p:set>
                                  </p:childTnLst>
                                </p:cTn>
                              </p:par>
                              <p:par>
                                <p:cTn id="551" presetID="13" presetClass="exit" presetSubtype="32" fill="hold" grpId="4" nodeType="withEffect">
                                  <p:stCondLst>
                                    <p:cond delay="0"/>
                                  </p:stCondLst>
                                  <p:childTnLst>
                                    <p:animEffect transition="out" filter="plus(out)">
                                      <p:cBhvr>
                                        <p:cTn id="552" dur="2000"/>
                                        <p:tgtEl>
                                          <p:spTgt spid="28"/>
                                        </p:tgtEl>
                                      </p:cBhvr>
                                    </p:animEffect>
                                    <p:set>
                                      <p:cBhvr>
                                        <p:cTn id="553" dur="1" fill="hold">
                                          <p:stCondLst>
                                            <p:cond delay="1999"/>
                                          </p:stCondLst>
                                        </p:cTn>
                                        <p:tgtEl>
                                          <p:spTgt spid="28"/>
                                        </p:tgtEl>
                                        <p:attrNameLst>
                                          <p:attrName>style.visibility</p:attrName>
                                        </p:attrNameLst>
                                      </p:cBhvr>
                                      <p:to>
                                        <p:strVal val="hidden"/>
                                      </p:to>
                                    </p:set>
                                  </p:childTnLst>
                                </p:cTn>
                              </p:par>
                              <p:par>
                                <p:cTn id="554" presetID="13" presetClass="exit" presetSubtype="32" fill="hold" grpId="4" nodeType="withEffect">
                                  <p:stCondLst>
                                    <p:cond delay="0"/>
                                  </p:stCondLst>
                                  <p:childTnLst>
                                    <p:animEffect transition="out" filter="plus(out)">
                                      <p:cBhvr>
                                        <p:cTn id="555" dur="2000"/>
                                        <p:tgtEl>
                                          <p:spTgt spid="29"/>
                                        </p:tgtEl>
                                      </p:cBhvr>
                                    </p:animEffect>
                                    <p:set>
                                      <p:cBhvr>
                                        <p:cTn id="556" dur="1" fill="hold">
                                          <p:stCondLst>
                                            <p:cond delay="1999"/>
                                          </p:stCondLst>
                                        </p:cTn>
                                        <p:tgtEl>
                                          <p:spTgt spid="29"/>
                                        </p:tgtEl>
                                        <p:attrNameLst>
                                          <p:attrName>style.visibility</p:attrName>
                                        </p:attrNameLst>
                                      </p:cBhvr>
                                      <p:to>
                                        <p:strVal val="hidden"/>
                                      </p:to>
                                    </p:set>
                                  </p:childTnLst>
                                </p:cTn>
                              </p:par>
                              <p:par>
                                <p:cTn id="557" presetID="13" presetClass="exit" presetSubtype="32" fill="hold" grpId="4" nodeType="withEffect">
                                  <p:stCondLst>
                                    <p:cond delay="0"/>
                                  </p:stCondLst>
                                  <p:childTnLst>
                                    <p:animEffect transition="out" filter="plus(out)">
                                      <p:cBhvr>
                                        <p:cTn id="558" dur="2000"/>
                                        <p:tgtEl>
                                          <p:spTgt spid="30"/>
                                        </p:tgtEl>
                                      </p:cBhvr>
                                    </p:animEffect>
                                    <p:set>
                                      <p:cBhvr>
                                        <p:cTn id="559" dur="1" fill="hold">
                                          <p:stCondLst>
                                            <p:cond delay="1999"/>
                                          </p:stCondLst>
                                        </p:cTn>
                                        <p:tgtEl>
                                          <p:spTgt spid="30"/>
                                        </p:tgtEl>
                                        <p:attrNameLst>
                                          <p:attrName>style.visibility</p:attrName>
                                        </p:attrNameLst>
                                      </p:cBhvr>
                                      <p:to>
                                        <p:strVal val="hidden"/>
                                      </p:to>
                                    </p:set>
                                  </p:childTnLst>
                                </p:cTn>
                              </p:par>
                              <p:par>
                                <p:cTn id="560" presetID="13" presetClass="exit" presetSubtype="32" fill="hold" grpId="4" nodeType="withEffect">
                                  <p:stCondLst>
                                    <p:cond delay="0"/>
                                  </p:stCondLst>
                                  <p:childTnLst>
                                    <p:animEffect transition="out" filter="plus(out)">
                                      <p:cBhvr>
                                        <p:cTn id="561" dur="2000"/>
                                        <p:tgtEl>
                                          <p:spTgt spid="31"/>
                                        </p:tgtEl>
                                      </p:cBhvr>
                                    </p:animEffect>
                                    <p:set>
                                      <p:cBhvr>
                                        <p:cTn id="562" dur="1" fill="hold">
                                          <p:stCondLst>
                                            <p:cond delay="1999"/>
                                          </p:stCondLst>
                                        </p:cTn>
                                        <p:tgtEl>
                                          <p:spTgt spid="31"/>
                                        </p:tgtEl>
                                        <p:attrNameLst>
                                          <p:attrName>style.visibility</p:attrName>
                                        </p:attrNameLst>
                                      </p:cBhvr>
                                      <p:to>
                                        <p:strVal val="hidden"/>
                                      </p:to>
                                    </p:set>
                                  </p:childTnLst>
                                </p:cTn>
                              </p:par>
                              <p:par>
                                <p:cTn id="563" presetID="13" presetClass="exit" presetSubtype="32" fill="hold" grpId="4" nodeType="withEffect">
                                  <p:stCondLst>
                                    <p:cond delay="0"/>
                                  </p:stCondLst>
                                  <p:childTnLst>
                                    <p:animEffect transition="out" filter="plus(out)">
                                      <p:cBhvr>
                                        <p:cTn id="564" dur="2000"/>
                                        <p:tgtEl>
                                          <p:spTgt spid="32"/>
                                        </p:tgtEl>
                                      </p:cBhvr>
                                    </p:animEffect>
                                    <p:set>
                                      <p:cBhvr>
                                        <p:cTn id="565" dur="1" fill="hold">
                                          <p:stCondLst>
                                            <p:cond delay="1999"/>
                                          </p:stCondLst>
                                        </p:cTn>
                                        <p:tgtEl>
                                          <p:spTgt spid="32"/>
                                        </p:tgtEl>
                                        <p:attrNameLst>
                                          <p:attrName>style.visibility</p:attrName>
                                        </p:attrNameLst>
                                      </p:cBhvr>
                                      <p:to>
                                        <p:strVal val="hidden"/>
                                      </p:to>
                                    </p:set>
                                  </p:childTnLst>
                                </p:cTn>
                              </p:par>
                              <p:par>
                                <p:cTn id="566" presetID="13" presetClass="exit" presetSubtype="32" fill="hold" grpId="4" nodeType="withEffect">
                                  <p:stCondLst>
                                    <p:cond delay="0"/>
                                  </p:stCondLst>
                                  <p:childTnLst>
                                    <p:animEffect transition="out" filter="plus(out)">
                                      <p:cBhvr>
                                        <p:cTn id="567" dur="2000"/>
                                        <p:tgtEl>
                                          <p:spTgt spid="33"/>
                                        </p:tgtEl>
                                      </p:cBhvr>
                                    </p:animEffect>
                                    <p:set>
                                      <p:cBhvr>
                                        <p:cTn id="568" dur="1" fill="hold">
                                          <p:stCondLst>
                                            <p:cond delay="1999"/>
                                          </p:stCondLst>
                                        </p:cTn>
                                        <p:tgtEl>
                                          <p:spTgt spid="33"/>
                                        </p:tgtEl>
                                        <p:attrNameLst>
                                          <p:attrName>style.visibility</p:attrName>
                                        </p:attrNameLst>
                                      </p:cBhvr>
                                      <p:to>
                                        <p:strVal val="hidden"/>
                                      </p:to>
                                    </p:set>
                                  </p:childTnLst>
                                </p:cTn>
                              </p:par>
                              <p:par>
                                <p:cTn id="569" presetID="13" presetClass="exit" presetSubtype="32" fill="hold" grpId="4" nodeType="withEffect">
                                  <p:stCondLst>
                                    <p:cond delay="0"/>
                                  </p:stCondLst>
                                  <p:childTnLst>
                                    <p:animEffect transition="out" filter="plus(out)">
                                      <p:cBhvr>
                                        <p:cTn id="570" dur="2000"/>
                                        <p:tgtEl>
                                          <p:spTgt spid="34"/>
                                        </p:tgtEl>
                                      </p:cBhvr>
                                    </p:animEffect>
                                    <p:set>
                                      <p:cBhvr>
                                        <p:cTn id="571" dur="1" fill="hold">
                                          <p:stCondLst>
                                            <p:cond delay="1999"/>
                                          </p:stCondLst>
                                        </p:cTn>
                                        <p:tgtEl>
                                          <p:spTgt spid="34"/>
                                        </p:tgtEl>
                                        <p:attrNameLst>
                                          <p:attrName>style.visibility</p:attrName>
                                        </p:attrNameLst>
                                      </p:cBhvr>
                                      <p:to>
                                        <p:strVal val="hidden"/>
                                      </p:to>
                                    </p:set>
                                  </p:childTnLst>
                                </p:cTn>
                              </p:par>
                              <p:par>
                                <p:cTn id="572" presetID="13" presetClass="exit" presetSubtype="32" fill="hold" grpId="4" nodeType="withEffect">
                                  <p:stCondLst>
                                    <p:cond delay="0"/>
                                  </p:stCondLst>
                                  <p:childTnLst>
                                    <p:animEffect transition="out" filter="plus(out)">
                                      <p:cBhvr>
                                        <p:cTn id="573" dur="2000"/>
                                        <p:tgtEl>
                                          <p:spTgt spid="35"/>
                                        </p:tgtEl>
                                      </p:cBhvr>
                                    </p:animEffect>
                                    <p:set>
                                      <p:cBhvr>
                                        <p:cTn id="574" dur="1" fill="hold">
                                          <p:stCondLst>
                                            <p:cond delay="1999"/>
                                          </p:stCondLst>
                                        </p:cTn>
                                        <p:tgtEl>
                                          <p:spTgt spid="35"/>
                                        </p:tgtEl>
                                        <p:attrNameLst>
                                          <p:attrName>style.visibility</p:attrName>
                                        </p:attrNameLst>
                                      </p:cBhvr>
                                      <p:to>
                                        <p:strVal val="hidden"/>
                                      </p:to>
                                    </p:set>
                                  </p:childTnLst>
                                </p:cTn>
                              </p:par>
                              <p:par>
                                <p:cTn id="575" presetID="13" presetClass="exit" presetSubtype="32" fill="hold" grpId="4" nodeType="withEffect">
                                  <p:stCondLst>
                                    <p:cond delay="0"/>
                                  </p:stCondLst>
                                  <p:childTnLst>
                                    <p:animEffect transition="out" filter="plus(out)">
                                      <p:cBhvr>
                                        <p:cTn id="576" dur="2000"/>
                                        <p:tgtEl>
                                          <p:spTgt spid="36"/>
                                        </p:tgtEl>
                                      </p:cBhvr>
                                    </p:animEffect>
                                    <p:set>
                                      <p:cBhvr>
                                        <p:cTn id="577" dur="1" fill="hold">
                                          <p:stCondLst>
                                            <p:cond delay="1999"/>
                                          </p:stCondLst>
                                        </p:cTn>
                                        <p:tgtEl>
                                          <p:spTgt spid="36"/>
                                        </p:tgtEl>
                                        <p:attrNameLst>
                                          <p:attrName>style.visibility</p:attrName>
                                        </p:attrNameLst>
                                      </p:cBhvr>
                                      <p:to>
                                        <p:strVal val="hidden"/>
                                      </p:to>
                                    </p:set>
                                  </p:childTnLst>
                                </p:cTn>
                              </p:par>
                              <p:par>
                                <p:cTn id="578" presetID="13" presetClass="exit" presetSubtype="32" fill="hold" grpId="4" nodeType="withEffect">
                                  <p:stCondLst>
                                    <p:cond delay="0"/>
                                  </p:stCondLst>
                                  <p:childTnLst>
                                    <p:animEffect transition="out" filter="plus(out)">
                                      <p:cBhvr>
                                        <p:cTn id="579" dur="2000"/>
                                        <p:tgtEl>
                                          <p:spTgt spid="37"/>
                                        </p:tgtEl>
                                      </p:cBhvr>
                                    </p:animEffect>
                                    <p:set>
                                      <p:cBhvr>
                                        <p:cTn id="580" dur="1" fill="hold">
                                          <p:stCondLst>
                                            <p:cond delay="1999"/>
                                          </p:stCondLst>
                                        </p:cTn>
                                        <p:tgtEl>
                                          <p:spTgt spid="37"/>
                                        </p:tgtEl>
                                        <p:attrNameLst>
                                          <p:attrName>style.visibility</p:attrName>
                                        </p:attrNameLst>
                                      </p:cBhvr>
                                      <p:to>
                                        <p:strVal val="hidden"/>
                                      </p:to>
                                    </p:set>
                                  </p:childTnLst>
                                </p:cTn>
                              </p:par>
                              <p:par>
                                <p:cTn id="581" presetID="13" presetClass="exit" presetSubtype="32" fill="hold" grpId="4" nodeType="withEffect">
                                  <p:stCondLst>
                                    <p:cond delay="0"/>
                                  </p:stCondLst>
                                  <p:childTnLst>
                                    <p:animEffect transition="out" filter="plus(out)">
                                      <p:cBhvr>
                                        <p:cTn id="582" dur="2000"/>
                                        <p:tgtEl>
                                          <p:spTgt spid="38"/>
                                        </p:tgtEl>
                                      </p:cBhvr>
                                    </p:animEffect>
                                    <p:set>
                                      <p:cBhvr>
                                        <p:cTn id="583" dur="1" fill="hold">
                                          <p:stCondLst>
                                            <p:cond delay="1999"/>
                                          </p:stCondLst>
                                        </p:cTn>
                                        <p:tgtEl>
                                          <p:spTgt spid="38"/>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3"/>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4"/>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5"/>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6"/>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7"/>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8"/>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9"/>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0"/>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11"/>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12"/>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13"/>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14"/>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15"/>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16"/>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17"/>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18"/>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19"/>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20"/>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21"/>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22"/>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23"/>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24"/>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25"/>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26"/>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27"/>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28"/>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9"/>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30"/>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31"/>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32"/>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33"/>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4"/>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5"/>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6"/>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8"/>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giethoorn_flor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flip="none" rotWithShape="1">
            <a:gsLst>
              <a:gs pos="42000">
                <a:srgbClr val="92D050"/>
              </a:gs>
              <a:gs pos="50000">
                <a:srgbClr val="008E40">
                  <a:shade val="67500"/>
                  <a:satMod val="115000"/>
                </a:srgbClr>
              </a:gs>
              <a:gs pos="100000">
                <a:srgbClr val="008E40">
                  <a:shade val="100000"/>
                  <a:satMod val="115000"/>
                </a:srgb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3" presetClass="exit" presetSubtype="10" fill="hold" grpId="3" nodeType="withEffect">
                                  <p:stCondLst>
                                    <p:cond delay="0"/>
                                  </p:stCondLst>
                                  <p:childTnLst>
                                    <p:animEffect transition="out" filter="blinds(horizontal)">
                                      <p:cBhvr>
                                        <p:cTn id="117" dur="2000"/>
                                        <p:tgtEl>
                                          <p:spTgt spid="3"/>
                                        </p:tgtEl>
                                      </p:cBhvr>
                                    </p:animEffect>
                                    <p:set>
                                      <p:cBhvr>
                                        <p:cTn id="118" dur="1" fill="hold">
                                          <p:stCondLst>
                                            <p:cond delay="1999"/>
                                          </p:stCondLst>
                                        </p:cTn>
                                        <p:tgtEl>
                                          <p:spTgt spid="3"/>
                                        </p:tgtEl>
                                        <p:attrNameLst>
                                          <p:attrName>style.visibility</p:attrName>
                                        </p:attrNameLst>
                                      </p:cBhvr>
                                      <p:to>
                                        <p:strVal val="hidden"/>
                                      </p:to>
                                    </p:set>
                                  </p:childTnLst>
                                </p:cTn>
                              </p:par>
                              <p:par>
                                <p:cTn id="119" presetID="3" presetClass="exit" presetSubtype="10" fill="hold" grpId="3" nodeType="withEffect">
                                  <p:stCondLst>
                                    <p:cond delay="0"/>
                                  </p:stCondLst>
                                  <p:childTnLst>
                                    <p:animEffect transition="out" filter="blinds(horizontal)">
                                      <p:cBhvr>
                                        <p:cTn id="120" dur="2000"/>
                                        <p:tgtEl>
                                          <p:spTgt spid="4"/>
                                        </p:tgtEl>
                                      </p:cBhvr>
                                    </p:animEffect>
                                    <p:set>
                                      <p:cBhvr>
                                        <p:cTn id="121" dur="1" fill="hold">
                                          <p:stCondLst>
                                            <p:cond delay="1999"/>
                                          </p:stCondLst>
                                        </p:cTn>
                                        <p:tgtEl>
                                          <p:spTgt spid="4"/>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2000"/>
                                        <p:tgtEl>
                                          <p:spTgt spid="5"/>
                                        </p:tgtEl>
                                      </p:cBhvr>
                                    </p:animEffect>
                                    <p:set>
                                      <p:cBhvr>
                                        <p:cTn id="124" dur="1" fill="hold">
                                          <p:stCondLst>
                                            <p:cond delay="1999"/>
                                          </p:stCondLst>
                                        </p:cTn>
                                        <p:tgtEl>
                                          <p:spTgt spid="5"/>
                                        </p:tgtEl>
                                        <p:attrNameLst>
                                          <p:attrName>style.visibility</p:attrName>
                                        </p:attrNameLst>
                                      </p:cBhvr>
                                      <p:to>
                                        <p:strVal val="hidden"/>
                                      </p:to>
                                    </p:set>
                                  </p:childTnLst>
                                </p:cTn>
                              </p:par>
                              <p:par>
                                <p:cTn id="125" presetID="3" presetClass="exit" presetSubtype="10" fill="hold" grpId="3" nodeType="withEffect">
                                  <p:stCondLst>
                                    <p:cond delay="0"/>
                                  </p:stCondLst>
                                  <p:childTnLst>
                                    <p:animEffect transition="out" filter="blinds(horizontal)">
                                      <p:cBhvr>
                                        <p:cTn id="126" dur="2000"/>
                                        <p:tgtEl>
                                          <p:spTgt spid="6"/>
                                        </p:tgtEl>
                                      </p:cBhvr>
                                    </p:animEffect>
                                    <p:set>
                                      <p:cBhvr>
                                        <p:cTn id="127" dur="1" fill="hold">
                                          <p:stCondLst>
                                            <p:cond delay="1999"/>
                                          </p:stCondLst>
                                        </p:cTn>
                                        <p:tgtEl>
                                          <p:spTgt spid="6"/>
                                        </p:tgtEl>
                                        <p:attrNameLst>
                                          <p:attrName>style.visibility</p:attrName>
                                        </p:attrNameLst>
                                      </p:cBhvr>
                                      <p:to>
                                        <p:strVal val="hidden"/>
                                      </p:to>
                                    </p:set>
                                  </p:childTnLst>
                                </p:cTn>
                              </p:par>
                              <p:par>
                                <p:cTn id="128" presetID="3" presetClass="exit" presetSubtype="10" fill="hold" grpId="3" nodeType="withEffect">
                                  <p:stCondLst>
                                    <p:cond delay="0"/>
                                  </p:stCondLst>
                                  <p:childTnLst>
                                    <p:animEffect transition="out" filter="blinds(horizontal)">
                                      <p:cBhvr>
                                        <p:cTn id="129" dur="2000"/>
                                        <p:tgtEl>
                                          <p:spTgt spid="7"/>
                                        </p:tgtEl>
                                      </p:cBhvr>
                                    </p:animEffect>
                                    <p:set>
                                      <p:cBhvr>
                                        <p:cTn id="130" dur="1" fill="hold">
                                          <p:stCondLst>
                                            <p:cond delay="1999"/>
                                          </p:stCondLst>
                                        </p:cTn>
                                        <p:tgtEl>
                                          <p:spTgt spid="7"/>
                                        </p:tgtEl>
                                        <p:attrNameLst>
                                          <p:attrName>style.visibility</p:attrName>
                                        </p:attrNameLst>
                                      </p:cBhvr>
                                      <p:to>
                                        <p:strVal val="hidden"/>
                                      </p:to>
                                    </p:set>
                                  </p:childTnLst>
                                </p:cTn>
                              </p:par>
                              <p:par>
                                <p:cTn id="131" presetID="3" presetClass="exit" presetSubtype="10" fill="hold" grpId="3" nodeType="withEffect">
                                  <p:stCondLst>
                                    <p:cond delay="0"/>
                                  </p:stCondLst>
                                  <p:childTnLst>
                                    <p:animEffect transition="out" filter="blinds(horizontal)">
                                      <p:cBhvr>
                                        <p:cTn id="132" dur="2000"/>
                                        <p:tgtEl>
                                          <p:spTgt spid="8"/>
                                        </p:tgtEl>
                                      </p:cBhvr>
                                    </p:animEffect>
                                    <p:set>
                                      <p:cBhvr>
                                        <p:cTn id="133" dur="1" fill="hold">
                                          <p:stCondLst>
                                            <p:cond delay="1999"/>
                                          </p:stCondLst>
                                        </p:cTn>
                                        <p:tgtEl>
                                          <p:spTgt spid="8"/>
                                        </p:tgtEl>
                                        <p:attrNameLst>
                                          <p:attrName>style.visibility</p:attrName>
                                        </p:attrNameLst>
                                      </p:cBhvr>
                                      <p:to>
                                        <p:strVal val="hidden"/>
                                      </p:to>
                                    </p:set>
                                  </p:childTnLst>
                                </p:cTn>
                              </p:par>
                              <p:par>
                                <p:cTn id="134" presetID="3" presetClass="exit" presetSubtype="10" fill="hold" grpId="3" nodeType="withEffect">
                                  <p:stCondLst>
                                    <p:cond delay="0"/>
                                  </p:stCondLst>
                                  <p:childTnLst>
                                    <p:animEffect transition="out" filter="blinds(horizontal)">
                                      <p:cBhvr>
                                        <p:cTn id="135" dur="2000"/>
                                        <p:tgtEl>
                                          <p:spTgt spid="9"/>
                                        </p:tgtEl>
                                      </p:cBhvr>
                                    </p:animEffect>
                                    <p:set>
                                      <p:cBhvr>
                                        <p:cTn id="136" dur="1" fill="hold">
                                          <p:stCondLst>
                                            <p:cond delay="1999"/>
                                          </p:stCondLst>
                                        </p:cTn>
                                        <p:tgtEl>
                                          <p:spTgt spid="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2000"/>
                                        <p:tgtEl>
                                          <p:spTgt spid="10"/>
                                        </p:tgtEl>
                                      </p:cBhvr>
                                    </p:animEffect>
                                    <p:set>
                                      <p:cBhvr>
                                        <p:cTn id="139" dur="1" fill="hold">
                                          <p:stCondLst>
                                            <p:cond delay="1999"/>
                                          </p:stCondLst>
                                        </p:cTn>
                                        <p:tgtEl>
                                          <p:spTgt spid="10"/>
                                        </p:tgtEl>
                                        <p:attrNameLst>
                                          <p:attrName>style.visibility</p:attrName>
                                        </p:attrNameLst>
                                      </p:cBhvr>
                                      <p:to>
                                        <p:strVal val="hidden"/>
                                      </p:to>
                                    </p:set>
                                  </p:childTnLst>
                                </p:cTn>
                              </p:par>
                              <p:par>
                                <p:cTn id="140" presetID="3" presetClass="exit" presetSubtype="10" fill="hold" grpId="3" nodeType="withEffect">
                                  <p:stCondLst>
                                    <p:cond delay="0"/>
                                  </p:stCondLst>
                                  <p:childTnLst>
                                    <p:animEffect transition="out" filter="blinds(horizontal)">
                                      <p:cBhvr>
                                        <p:cTn id="141" dur="2000"/>
                                        <p:tgtEl>
                                          <p:spTgt spid="11"/>
                                        </p:tgtEl>
                                      </p:cBhvr>
                                    </p:animEffect>
                                    <p:set>
                                      <p:cBhvr>
                                        <p:cTn id="142" dur="1" fill="hold">
                                          <p:stCondLst>
                                            <p:cond delay="1999"/>
                                          </p:stCondLst>
                                        </p:cTn>
                                        <p:tgtEl>
                                          <p:spTgt spid="11"/>
                                        </p:tgtEl>
                                        <p:attrNameLst>
                                          <p:attrName>style.visibility</p:attrName>
                                        </p:attrNameLst>
                                      </p:cBhvr>
                                      <p:to>
                                        <p:strVal val="hidden"/>
                                      </p:to>
                                    </p:set>
                                  </p:childTnLst>
                                </p:cTn>
                              </p:par>
                              <p:par>
                                <p:cTn id="143" presetID="3" presetClass="exit" presetSubtype="10" fill="hold" grpId="3" nodeType="withEffect">
                                  <p:stCondLst>
                                    <p:cond delay="0"/>
                                  </p:stCondLst>
                                  <p:childTnLst>
                                    <p:animEffect transition="out" filter="blinds(horizontal)">
                                      <p:cBhvr>
                                        <p:cTn id="144" dur="2000"/>
                                        <p:tgtEl>
                                          <p:spTgt spid="12"/>
                                        </p:tgtEl>
                                      </p:cBhvr>
                                    </p:animEffect>
                                    <p:set>
                                      <p:cBhvr>
                                        <p:cTn id="145" dur="1" fill="hold">
                                          <p:stCondLst>
                                            <p:cond delay="1999"/>
                                          </p:stCondLst>
                                        </p:cTn>
                                        <p:tgtEl>
                                          <p:spTgt spid="12"/>
                                        </p:tgtEl>
                                        <p:attrNameLst>
                                          <p:attrName>style.visibility</p:attrName>
                                        </p:attrNameLst>
                                      </p:cBhvr>
                                      <p:to>
                                        <p:strVal val="hidden"/>
                                      </p:to>
                                    </p:set>
                                  </p:childTnLst>
                                </p:cTn>
                              </p:par>
                              <p:par>
                                <p:cTn id="146" presetID="3" presetClass="exit" presetSubtype="10" fill="hold" grpId="3" nodeType="withEffect">
                                  <p:stCondLst>
                                    <p:cond delay="0"/>
                                  </p:stCondLst>
                                  <p:childTnLst>
                                    <p:animEffect transition="out" filter="blinds(horizontal)">
                                      <p:cBhvr>
                                        <p:cTn id="147" dur="2000"/>
                                        <p:tgtEl>
                                          <p:spTgt spid="13"/>
                                        </p:tgtEl>
                                      </p:cBhvr>
                                    </p:animEffect>
                                    <p:set>
                                      <p:cBhvr>
                                        <p:cTn id="148" dur="1" fill="hold">
                                          <p:stCondLst>
                                            <p:cond delay="1999"/>
                                          </p:stCondLst>
                                        </p:cTn>
                                        <p:tgtEl>
                                          <p:spTgt spid="13"/>
                                        </p:tgtEl>
                                        <p:attrNameLst>
                                          <p:attrName>style.visibility</p:attrName>
                                        </p:attrNameLst>
                                      </p:cBhvr>
                                      <p:to>
                                        <p:strVal val="hidden"/>
                                      </p:to>
                                    </p:set>
                                  </p:childTnLst>
                                </p:cTn>
                              </p:par>
                              <p:par>
                                <p:cTn id="149" presetID="3" presetClass="exit" presetSubtype="10" fill="hold" grpId="3" nodeType="withEffect">
                                  <p:stCondLst>
                                    <p:cond delay="0"/>
                                  </p:stCondLst>
                                  <p:childTnLst>
                                    <p:animEffect transition="out" filter="blinds(horizontal)">
                                      <p:cBhvr>
                                        <p:cTn id="150" dur="2000"/>
                                        <p:tgtEl>
                                          <p:spTgt spid="14"/>
                                        </p:tgtEl>
                                      </p:cBhvr>
                                    </p:animEffect>
                                    <p:set>
                                      <p:cBhvr>
                                        <p:cTn id="151" dur="1" fill="hold">
                                          <p:stCondLst>
                                            <p:cond delay="1999"/>
                                          </p:stCondLst>
                                        </p:cTn>
                                        <p:tgtEl>
                                          <p:spTgt spid="14"/>
                                        </p:tgtEl>
                                        <p:attrNameLst>
                                          <p:attrName>style.visibility</p:attrName>
                                        </p:attrNameLst>
                                      </p:cBhvr>
                                      <p:to>
                                        <p:strVal val="hidden"/>
                                      </p:to>
                                    </p:se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0"/>
          <a:tileRect/>
        </a:gradFill>
        <a:effectLst/>
      </p:bgPr>
    </p:bg>
    <p:spTree>
      <p:nvGrpSpPr>
        <p:cNvPr id="1" name=""/>
        <p:cNvGrpSpPr/>
        <p:nvPr/>
      </p:nvGrpSpPr>
      <p:grpSpPr>
        <a:xfrm>
          <a:off x="0" y="0"/>
          <a:ext cx="0" cy="0"/>
          <a:chOff x="0" y="0"/>
          <a:chExt cx="0" cy="0"/>
        </a:xfrm>
      </p:grpSpPr>
      <p:pic>
        <p:nvPicPr>
          <p:cNvPr id="2" name="1 Imagen" descr="giethoorn-holland-netherlands-bike-tour-floscarvilapla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gradFill flip="none" rotWithShape="1">
            <a:gsLst>
              <a:gs pos="0">
                <a:srgbClr val="006600"/>
              </a:gs>
              <a:gs pos="64999">
                <a:srgbClr val="F0EBD5"/>
              </a:gs>
              <a:gs pos="100000">
                <a:srgbClr val="D1C39F"/>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gradFill flip="none" rotWithShape="1">
            <a:gsLst>
              <a:gs pos="0">
                <a:srgbClr val="006600"/>
              </a:gs>
              <a:gs pos="64999">
                <a:srgbClr val="F0EBD5"/>
              </a:gs>
              <a:gs pos="100000">
                <a:srgbClr val="D1C39F"/>
              </a:gs>
            </a:gsLst>
            <a:lin ang="162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3"/>
                                        </p:tgtEl>
                                        <p:attrNameLst>
                                          <p:attrName>style.visibility</p:attrName>
                                        </p:attrNameLst>
                                      </p:cBhvr>
                                      <p:to>
                                        <p:strVal val="visible"/>
                                      </p:to>
                                    </p:set>
                                    <p:animEffect transition="in" filter="plus(out)">
                                      <p:cBhvr>
                                        <p:cTn id="89" dur="2000"/>
                                        <p:tgtEl>
                                          <p:spTgt spid="3"/>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out)">
                                      <p:cBhvr>
                                        <p:cTn id="92" dur="2000"/>
                                        <p:tgtEl>
                                          <p:spTgt spid="4"/>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5"/>
                                        </p:tgtEl>
                                        <p:attrNameLst>
                                          <p:attrName>style.visibility</p:attrName>
                                        </p:attrNameLst>
                                      </p:cBhvr>
                                      <p:to>
                                        <p:strVal val="visible"/>
                                      </p:to>
                                    </p:set>
                                    <p:animEffect transition="in" filter="plus(out)">
                                      <p:cBhvr>
                                        <p:cTn id="95" dur="2000"/>
                                        <p:tgtEl>
                                          <p:spTgt spid="5"/>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out)">
                                      <p:cBhvr>
                                        <p:cTn id="98" dur="2000"/>
                                        <p:tgtEl>
                                          <p:spTgt spid="6"/>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7"/>
                                        </p:tgtEl>
                                        <p:attrNameLst>
                                          <p:attrName>style.visibility</p:attrName>
                                        </p:attrNameLst>
                                      </p:cBhvr>
                                      <p:to>
                                        <p:strVal val="visible"/>
                                      </p:to>
                                    </p:set>
                                    <p:animEffect transition="in" filter="plus(out)">
                                      <p:cBhvr>
                                        <p:cTn id="101" dur="2000"/>
                                        <p:tgtEl>
                                          <p:spTgt spid="7"/>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out)">
                                      <p:cBhvr>
                                        <p:cTn id="104" dur="2000"/>
                                        <p:tgtEl>
                                          <p:spTgt spid="8"/>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9"/>
                                        </p:tgtEl>
                                        <p:attrNameLst>
                                          <p:attrName>style.visibility</p:attrName>
                                        </p:attrNameLst>
                                      </p:cBhvr>
                                      <p:to>
                                        <p:strVal val="visible"/>
                                      </p:to>
                                    </p:set>
                                    <p:animEffect transition="in" filter="plus(out)">
                                      <p:cBhvr>
                                        <p:cTn id="107" dur="2000"/>
                                        <p:tgtEl>
                                          <p:spTgt spid="9"/>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out)">
                                      <p:cBhvr>
                                        <p:cTn id="110" dur="2000"/>
                                        <p:tgtEl>
                                          <p:spTgt spid="10"/>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1"/>
                                        </p:tgtEl>
                                        <p:attrNameLst>
                                          <p:attrName>style.visibility</p:attrName>
                                        </p:attrNameLst>
                                      </p:cBhvr>
                                      <p:to>
                                        <p:strVal val="visible"/>
                                      </p:to>
                                    </p:set>
                                    <p:animEffect transition="in" filter="plus(out)">
                                      <p:cBhvr>
                                        <p:cTn id="113" dur="2000"/>
                                        <p:tgtEl>
                                          <p:spTgt spid="11"/>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out)">
                                      <p:cBhvr>
                                        <p:cTn id="116" dur="2000"/>
                                        <p:tgtEl>
                                          <p:spTgt spid="12"/>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3"/>
                                        </p:tgtEl>
                                        <p:attrNameLst>
                                          <p:attrName>style.visibility</p:attrName>
                                        </p:attrNameLst>
                                      </p:cBhvr>
                                      <p:to>
                                        <p:strVal val="visible"/>
                                      </p:to>
                                    </p:set>
                                    <p:animEffect transition="in" filter="plus(out)">
                                      <p:cBhvr>
                                        <p:cTn id="119" dur="2000"/>
                                        <p:tgtEl>
                                          <p:spTgt spid="13"/>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out)">
                                      <p:cBhvr>
                                        <p:cTn id="122" dur="2000"/>
                                        <p:tgtEl>
                                          <p:spTgt spid="14"/>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5"/>
                                        </p:tgtEl>
                                        <p:attrNameLst>
                                          <p:attrName>style.visibility</p:attrName>
                                        </p:attrNameLst>
                                      </p:cBhvr>
                                      <p:to>
                                        <p:strVal val="visible"/>
                                      </p:to>
                                    </p:set>
                                    <p:animEffect transition="in" filter="plus(out)">
                                      <p:cBhvr>
                                        <p:cTn id="125" dur="2000"/>
                                        <p:tgtEl>
                                          <p:spTgt spid="15"/>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out)">
                                      <p:cBhvr>
                                        <p:cTn id="128" dur="2000"/>
                                        <p:tgtEl>
                                          <p:spTgt spid="16"/>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7"/>
                                        </p:tgtEl>
                                        <p:attrNameLst>
                                          <p:attrName>style.visibility</p:attrName>
                                        </p:attrNameLst>
                                      </p:cBhvr>
                                      <p:to>
                                        <p:strVal val="visible"/>
                                      </p:to>
                                    </p:set>
                                    <p:animEffect transition="in" filter="plus(out)">
                                      <p:cBhvr>
                                        <p:cTn id="131" dur="2000"/>
                                        <p:tgtEl>
                                          <p:spTgt spid="17"/>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out)">
                                      <p:cBhvr>
                                        <p:cTn id="134" dur="2000"/>
                                        <p:tgtEl>
                                          <p:spTgt spid="18"/>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19"/>
                                        </p:tgtEl>
                                        <p:attrNameLst>
                                          <p:attrName>style.visibility</p:attrName>
                                        </p:attrNameLst>
                                      </p:cBhvr>
                                      <p:to>
                                        <p:strVal val="visible"/>
                                      </p:to>
                                    </p:set>
                                    <p:animEffect transition="in" filter="plus(out)">
                                      <p:cBhvr>
                                        <p:cTn id="137" dur="2000"/>
                                        <p:tgtEl>
                                          <p:spTgt spid="19"/>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out)">
                                      <p:cBhvr>
                                        <p:cTn id="140" dur="2000"/>
                                        <p:tgtEl>
                                          <p:spTgt spid="20"/>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1"/>
                                        </p:tgtEl>
                                        <p:attrNameLst>
                                          <p:attrName>style.visibility</p:attrName>
                                        </p:attrNameLst>
                                      </p:cBhvr>
                                      <p:to>
                                        <p:strVal val="visible"/>
                                      </p:to>
                                    </p:set>
                                    <p:animEffect transition="in" filter="plus(out)">
                                      <p:cBhvr>
                                        <p:cTn id="143" dur="2000"/>
                                        <p:tgtEl>
                                          <p:spTgt spid="21"/>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out)">
                                      <p:cBhvr>
                                        <p:cTn id="146" dur="2000"/>
                                        <p:tgtEl>
                                          <p:spTgt spid="22"/>
                                        </p:tgtEl>
                                      </p:cBhvr>
                                    </p:animEffect>
                                  </p:childTnLst>
                                </p:cTn>
                              </p:par>
                              <p:par>
                                <p:cTn id="147" presetID="8" presetClass="emph" presetSubtype="0" fill="hold" grpId="2" nodeType="withEffect">
                                  <p:stCondLst>
                                    <p:cond delay="0"/>
                                  </p:stCondLst>
                                  <p:iterate type="lt">
                                    <p:tmPct val="0"/>
                                  </p:iterate>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4" fill="hold" grpId="3" nodeType="afterEffect">
                                  <p:stCondLst>
                                    <p:cond delay="0"/>
                                  </p:stCondLst>
                                  <p:iterate type="lt">
                                    <p:tmPct val="0"/>
                                  </p:iterate>
                                  <p:childTnLst>
                                    <p:anim calcmode="lin" valueType="num">
                                      <p:cBhvr additive="base">
                                        <p:cTn id="189" dur="2000"/>
                                        <p:tgtEl>
                                          <p:spTgt spid="3"/>
                                        </p:tgtEl>
                                        <p:attrNameLst>
                                          <p:attrName>ppt_x</p:attrName>
                                        </p:attrNameLst>
                                      </p:cBhvr>
                                      <p:tavLst>
                                        <p:tav tm="0">
                                          <p:val>
                                            <p:strVal val="ppt_x"/>
                                          </p:val>
                                        </p:tav>
                                        <p:tav tm="100000">
                                          <p:val>
                                            <p:strVal val="ppt_x"/>
                                          </p:val>
                                        </p:tav>
                                      </p:tavLst>
                                    </p:anim>
                                    <p:anim calcmode="lin" valueType="num">
                                      <p:cBhvr additive="base">
                                        <p:cTn id="190" dur="2000"/>
                                        <p:tgtEl>
                                          <p:spTgt spid="3"/>
                                        </p:tgtEl>
                                        <p:attrNameLst>
                                          <p:attrName>ppt_y</p:attrName>
                                        </p:attrNameLst>
                                      </p:cBhvr>
                                      <p:tavLst>
                                        <p:tav tm="0">
                                          <p:val>
                                            <p:strVal val="ppt_y"/>
                                          </p:val>
                                        </p:tav>
                                        <p:tav tm="100000">
                                          <p:val>
                                            <p:strVal val="1+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2000"/>
                                        <p:tgtEl>
                                          <p:spTgt spid="7"/>
                                        </p:tgtEl>
                                        <p:attrNameLst>
                                          <p:attrName>ppt_x</p:attrName>
                                        </p:attrNameLst>
                                      </p:cBhvr>
                                      <p:tavLst>
                                        <p:tav tm="0">
                                          <p:val>
                                            <p:strVal val="ppt_x"/>
                                          </p:val>
                                        </p:tav>
                                        <p:tav tm="100000">
                                          <p:val>
                                            <p:strVal val="ppt_x"/>
                                          </p:val>
                                        </p:tav>
                                      </p:tavLst>
                                    </p:anim>
                                    <p:anim calcmode="lin" valueType="num">
                                      <p:cBhvr additive="base">
                                        <p:cTn id="198" dur="2000"/>
                                        <p:tgtEl>
                                          <p:spTgt spid="7"/>
                                        </p:tgtEl>
                                        <p:attrNameLst>
                                          <p:attrName>ppt_y</p:attrName>
                                        </p:attrNameLst>
                                      </p:cBhvr>
                                      <p:tavLst>
                                        <p:tav tm="0">
                                          <p:val>
                                            <p:strVal val="ppt_y"/>
                                          </p:val>
                                        </p:tav>
                                        <p:tav tm="100000">
                                          <p:val>
                                            <p:strVal val="1+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2000"/>
                                        <p:tgtEl>
                                          <p:spTgt spid="11"/>
                                        </p:tgtEl>
                                        <p:attrNameLst>
                                          <p:attrName>ppt_x</p:attrName>
                                        </p:attrNameLst>
                                      </p:cBhvr>
                                      <p:tavLst>
                                        <p:tav tm="0">
                                          <p:val>
                                            <p:strVal val="ppt_x"/>
                                          </p:val>
                                        </p:tav>
                                        <p:tav tm="100000">
                                          <p:val>
                                            <p:strVal val="ppt_x"/>
                                          </p:val>
                                        </p:tav>
                                      </p:tavLst>
                                    </p:anim>
                                    <p:anim calcmode="lin" valueType="num">
                                      <p:cBhvr additive="base">
                                        <p:cTn id="206" dur="2000"/>
                                        <p:tgtEl>
                                          <p:spTgt spid="11"/>
                                        </p:tgtEl>
                                        <p:attrNameLst>
                                          <p:attrName>ppt_y</p:attrName>
                                        </p:attrNameLst>
                                      </p:cBhvr>
                                      <p:tavLst>
                                        <p:tav tm="0">
                                          <p:val>
                                            <p:strVal val="ppt_y"/>
                                          </p:val>
                                        </p:tav>
                                        <p:tav tm="100000">
                                          <p:val>
                                            <p:strVal val="1+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2000"/>
                                        <p:tgtEl>
                                          <p:spTgt spid="13"/>
                                        </p:tgtEl>
                                        <p:attrNameLst>
                                          <p:attrName>ppt_x</p:attrName>
                                        </p:attrNameLst>
                                      </p:cBhvr>
                                      <p:tavLst>
                                        <p:tav tm="0">
                                          <p:val>
                                            <p:strVal val="ppt_x"/>
                                          </p:val>
                                        </p:tav>
                                        <p:tav tm="100000">
                                          <p:val>
                                            <p:strVal val="ppt_x"/>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2000"/>
                                        <p:tgtEl>
                                          <p:spTgt spid="15"/>
                                        </p:tgtEl>
                                        <p:attrNameLst>
                                          <p:attrName>ppt_x</p:attrName>
                                        </p:attrNameLst>
                                      </p:cBhvr>
                                      <p:tavLst>
                                        <p:tav tm="0">
                                          <p:val>
                                            <p:strVal val="ppt_x"/>
                                          </p:val>
                                        </p:tav>
                                        <p:tav tm="100000">
                                          <p:val>
                                            <p:strVal val="ppt_x"/>
                                          </p:val>
                                        </p:tav>
                                      </p:tavLst>
                                    </p:anim>
                                    <p:anim calcmode="lin" valueType="num">
                                      <p:cBhvr additive="base">
                                        <p:cTn id="214" dur="2000"/>
                                        <p:tgtEl>
                                          <p:spTgt spid="15"/>
                                        </p:tgtEl>
                                        <p:attrNameLst>
                                          <p:attrName>ppt_y</p:attrName>
                                        </p:attrNameLst>
                                      </p:cBhvr>
                                      <p:tavLst>
                                        <p:tav tm="0">
                                          <p:val>
                                            <p:strVal val="ppt_y"/>
                                          </p:val>
                                        </p:tav>
                                        <p:tav tm="100000">
                                          <p:val>
                                            <p:strVal val="1+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2000"/>
                                        <p:tgtEl>
                                          <p:spTgt spid="17"/>
                                        </p:tgtEl>
                                        <p:attrNameLst>
                                          <p:attrName>ppt_x</p:attrName>
                                        </p:attrNameLst>
                                      </p:cBhvr>
                                      <p:tavLst>
                                        <p:tav tm="0">
                                          <p:val>
                                            <p:strVal val="ppt_x"/>
                                          </p:val>
                                        </p:tav>
                                        <p:tav tm="100000">
                                          <p:val>
                                            <p:strVal val="ppt_x"/>
                                          </p:val>
                                        </p:tav>
                                      </p:tavLst>
                                    </p:anim>
                                    <p:anim calcmode="lin" valueType="num">
                                      <p:cBhvr additive="base">
                                        <p:cTn id="218" dur="2000"/>
                                        <p:tgtEl>
                                          <p:spTgt spid="17"/>
                                        </p:tgtEl>
                                        <p:attrNameLst>
                                          <p:attrName>ppt_y</p:attrName>
                                        </p:attrNameLst>
                                      </p:cBhvr>
                                      <p:tavLst>
                                        <p:tav tm="0">
                                          <p:val>
                                            <p:strVal val="ppt_y"/>
                                          </p:val>
                                        </p:tav>
                                        <p:tav tm="100000">
                                          <p:val>
                                            <p:strVal val="1+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2000"/>
                                        <p:tgtEl>
                                          <p:spTgt spid="19"/>
                                        </p:tgtEl>
                                        <p:attrNameLst>
                                          <p:attrName>ppt_x</p:attrName>
                                        </p:attrNameLst>
                                      </p:cBhvr>
                                      <p:tavLst>
                                        <p:tav tm="0">
                                          <p:val>
                                            <p:strVal val="ppt_x"/>
                                          </p:val>
                                        </p:tav>
                                        <p:tav tm="100000">
                                          <p:val>
                                            <p:strVal val="ppt_x"/>
                                          </p:val>
                                        </p:tav>
                                      </p:tavLst>
                                    </p:anim>
                                    <p:anim calcmode="lin" valueType="num">
                                      <p:cBhvr additive="base">
                                        <p:cTn id="222" dur="2000"/>
                                        <p:tgtEl>
                                          <p:spTgt spid="19"/>
                                        </p:tgtEl>
                                        <p:attrNameLst>
                                          <p:attrName>ppt_y</p:attrName>
                                        </p:attrNameLst>
                                      </p:cBhvr>
                                      <p:tavLst>
                                        <p:tav tm="0">
                                          <p:val>
                                            <p:strVal val="ppt_y"/>
                                          </p:val>
                                        </p:tav>
                                        <p:tav tm="100000">
                                          <p:val>
                                            <p:strVal val="1+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2000"/>
                                        <p:tgtEl>
                                          <p:spTgt spid="21"/>
                                        </p:tgtEl>
                                        <p:attrNameLst>
                                          <p:attrName>ppt_x</p:attrName>
                                        </p:attrNameLst>
                                      </p:cBhvr>
                                      <p:tavLst>
                                        <p:tav tm="0">
                                          <p:val>
                                            <p:strVal val="ppt_x"/>
                                          </p:val>
                                        </p:tav>
                                        <p:tav tm="100000">
                                          <p:val>
                                            <p:strVal val="ppt_x"/>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ppt_x"/>
                                          </p:val>
                                        </p:tav>
                                      </p:tavLst>
                                    </p:anim>
                                    <p:anim calcmode="lin" valueType="num">
                                      <p:cBhvr additive="base">
                                        <p:cTn id="230" dur="2000"/>
                                        <p:tgtEl>
                                          <p:spTgt spid="4"/>
                                        </p:tgtEl>
                                        <p:attrNameLst>
                                          <p:attrName>ppt_y</p:attrName>
                                        </p:attrNameLst>
                                      </p:cBhvr>
                                      <p:tavLst>
                                        <p:tav tm="0">
                                          <p:val>
                                            <p:strVal val="ppt_y"/>
                                          </p:val>
                                        </p:tav>
                                        <p:tav tm="100000">
                                          <p:val>
                                            <p:strVal val="0-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ppt_x"/>
                                          </p:val>
                                        </p:tav>
                                      </p:tavLst>
                                    </p:anim>
                                    <p:anim calcmode="lin" valueType="num">
                                      <p:cBhvr additive="base">
                                        <p:cTn id="234" dur="2000"/>
                                        <p:tgtEl>
                                          <p:spTgt spid="6"/>
                                        </p:tgtEl>
                                        <p:attrNameLst>
                                          <p:attrName>ppt_y</p:attrName>
                                        </p:attrNameLst>
                                      </p:cBhvr>
                                      <p:tavLst>
                                        <p:tav tm="0">
                                          <p:val>
                                            <p:strVal val="ppt_y"/>
                                          </p:val>
                                        </p:tav>
                                        <p:tav tm="100000">
                                          <p:val>
                                            <p:strVal val="0-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ppt_x"/>
                                          </p:val>
                                        </p:tav>
                                      </p:tavLst>
                                    </p:anim>
                                    <p:anim calcmode="lin" valueType="num">
                                      <p:cBhvr additive="base">
                                        <p:cTn id="238" dur="2000"/>
                                        <p:tgtEl>
                                          <p:spTgt spid="8"/>
                                        </p:tgtEl>
                                        <p:attrNameLst>
                                          <p:attrName>ppt_y</p:attrName>
                                        </p:attrNameLst>
                                      </p:cBhvr>
                                      <p:tavLst>
                                        <p:tav tm="0">
                                          <p:val>
                                            <p:strVal val="ppt_y"/>
                                          </p:val>
                                        </p:tav>
                                        <p:tav tm="100000">
                                          <p:val>
                                            <p:strVal val="0-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ppt_x"/>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ppt_x"/>
                                          </p:val>
                                        </p:tav>
                                      </p:tavLst>
                                    </p:anim>
                                    <p:anim calcmode="lin" valueType="num">
                                      <p:cBhvr additive="base">
                                        <p:cTn id="246" dur="2000"/>
                                        <p:tgtEl>
                                          <p:spTgt spid="12"/>
                                        </p:tgtEl>
                                        <p:attrNameLst>
                                          <p:attrName>ppt_y</p:attrName>
                                        </p:attrNameLst>
                                      </p:cBhvr>
                                      <p:tavLst>
                                        <p:tav tm="0">
                                          <p:val>
                                            <p:strVal val="ppt_y"/>
                                          </p:val>
                                        </p:tav>
                                        <p:tav tm="100000">
                                          <p:val>
                                            <p:strVal val="0-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ppt_x"/>
                                          </p:val>
                                        </p:tav>
                                      </p:tavLst>
                                    </p:anim>
                                    <p:anim calcmode="lin" valueType="num">
                                      <p:cBhvr additive="base">
                                        <p:cTn id="250" dur="2000"/>
                                        <p:tgtEl>
                                          <p:spTgt spid="14"/>
                                        </p:tgtEl>
                                        <p:attrNameLst>
                                          <p:attrName>ppt_y</p:attrName>
                                        </p:attrNameLst>
                                      </p:cBhvr>
                                      <p:tavLst>
                                        <p:tav tm="0">
                                          <p:val>
                                            <p:strVal val="ppt_y"/>
                                          </p:val>
                                        </p:tav>
                                        <p:tav tm="100000">
                                          <p:val>
                                            <p:strVal val="0-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ppt_x"/>
                                          </p:val>
                                        </p:tav>
                                      </p:tavLst>
                                    </p:anim>
                                    <p:anim calcmode="lin" valueType="num">
                                      <p:cBhvr additive="base">
                                        <p:cTn id="254" dur="2000"/>
                                        <p:tgtEl>
                                          <p:spTgt spid="16"/>
                                        </p:tgtEl>
                                        <p:attrNameLst>
                                          <p:attrName>ppt_y</p:attrName>
                                        </p:attrNameLst>
                                      </p:cBhvr>
                                      <p:tavLst>
                                        <p:tav tm="0">
                                          <p:val>
                                            <p:strVal val="ppt_y"/>
                                          </p:val>
                                        </p:tav>
                                        <p:tav tm="100000">
                                          <p:val>
                                            <p:strVal val="0-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ppt_x"/>
                                          </p:val>
                                        </p:tav>
                                      </p:tavLst>
                                    </p:anim>
                                    <p:anim calcmode="lin" valueType="num">
                                      <p:cBhvr additive="base">
                                        <p:cTn id="258" dur="2000"/>
                                        <p:tgtEl>
                                          <p:spTgt spid="18"/>
                                        </p:tgtEl>
                                        <p:attrNameLst>
                                          <p:attrName>ppt_y</p:attrName>
                                        </p:attrNameLst>
                                      </p:cBhvr>
                                      <p:tavLst>
                                        <p:tav tm="0">
                                          <p:val>
                                            <p:strVal val="ppt_y"/>
                                          </p:val>
                                        </p:tav>
                                        <p:tav tm="100000">
                                          <p:val>
                                            <p:strVal val="0-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ppt_x"/>
                                          </p:val>
                                        </p:tav>
                                      </p:tavLst>
                                    </p:anim>
                                    <p:anim calcmode="lin" valueType="num">
                                      <p:cBhvr additive="base">
                                        <p:cTn id="262" dur="2000"/>
                                        <p:tgtEl>
                                          <p:spTgt spid="20"/>
                                        </p:tgtEl>
                                        <p:attrNameLst>
                                          <p:attrName>ppt_y</p:attrName>
                                        </p:attrNameLst>
                                      </p:cBhvr>
                                      <p:tavLst>
                                        <p:tav tm="0">
                                          <p:val>
                                            <p:strVal val="ppt_y"/>
                                          </p:val>
                                        </p:tav>
                                        <p:tav tm="100000">
                                          <p:val>
                                            <p:strVal val="0-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ppt_x"/>
                                          </p:val>
                                        </p:tav>
                                      </p:tavLst>
                                    </p:anim>
                                    <p:anim calcmode="lin" valueType="num">
                                      <p:cBhvr additive="base">
                                        <p:cTn id="266" dur="2000"/>
                                        <p:tgtEl>
                                          <p:spTgt spid="22"/>
                                        </p:tgtEl>
                                        <p:attrNameLst>
                                          <p:attrName>ppt_y</p:attrName>
                                        </p:attrNameLst>
                                      </p:cBhvr>
                                      <p:tavLst>
                                        <p:tav tm="0">
                                          <p:val>
                                            <p:strVal val="ppt_y"/>
                                          </p:val>
                                        </p:tav>
                                        <p:tav tm="100000">
                                          <p:val>
                                            <p:strVal val="0-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2000"/>
                                        <p:tgtEl>
                                          <p:spTgt spid="3"/>
                                        </p:tgtEl>
                                      </p:cBhvr>
                                    </p:animEffect>
                                    <p:set>
                                      <p:cBhvr>
                                        <p:cTn id="270" dur="1" fill="hold">
                                          <p:stCondLst>
                                            <p:cond delay="1999"/>
                                          </p:stCondLst>
                                        </p:cTn>
                                        <p:tgtEl>
                                          <p:spTgt spid="3"/>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2000"/>
                                        <p:tgtEl>
                                          <p:spTgt spid="4"/>
                                        </p:tgtEl>
                                      </p:cBhvr>
                                    </p:animEffect>
                                    <p:set>
                                      <p:cBhvr>
                                        <p:cTn id="273" dur="1" fill="hold">
                                          <p:stCondLst>
                                            <p:cond delay="1999"/>
                                          </p:stCondLst>
                                        </p:cTn>
                                        <p:tgtEl>
                                          <p:spTgt spid="4"/>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2000"/>
                                        <p:tgtEl>
                                          <p:spTgt spid="5"/>
                                        </p:tgtEl>
                                      </p:cBhvr>
                                    </p:animEffect>
                                    <p:set>
                                      <p:cBhvr>
                                        <p:cTn id="276" dur="1" fill="hold">
                                          <p:stCondLst>
                                            <p:cond delay="1999"/>
                                          </p:stCondLst>
                                        </p:cTn>
                                        <p:tgtEl>
                                          <p:spTgt spid="5"/>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2000"/>
                                        <p:tgtEl>
                                          <p:spTgt spid="6"/>
                                        </p:tgtEl>
                                      </p:cBhvr>
                                    </p:animEffect>
                                    <p:set>
                                      <p:cBhvr>
                                        <p:cTn id="279" dur="1" fill="hold">
                                          <p:stCondLst>
                                            <p:cond delay="1999"/>
                                          </p:stCondLst>
                                        </p:cTn>
                                        <p:tgtEl>
                                          <p:spTgt spid="6"/>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2000"/>
                                        <p:tgtEl>
                                          <p:spTgt spid="7"/>
                                        </p:tgtEl>
                                      </p:cBhvr>
                                    </p:animEffect>
                                    <p:set>
                                      <p:cBhvr>
                                        <p:cTn id="282" dur="1" fill="hold">
                                          <p:stCondLst>
                                            <p:cond delay="1999"/>
                                          </p:stCondLst>
                                        </p:cTn>
                                        <p:tgtEl>
                                          <p:spTgt spid="7"/>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2000"/>
                                        <p:tgtEl>
                                          <p:spTgt spid="8"/>
                                        </p:tgtEl>
                                      </p:cBhvr>
                                    </p:animEffect>
                                    <p:set>
                                      <p:cBhvr>
                                        <p:cTn id="285" dur="1" fill="hold">
                                          <p:stCondLst>
                                            <p:cond delay="1999"/>
                                          </p:stCondLst>
                                        </p:cTn>
                                        <p:tgtEl>
                                          <p:spTgt spid="8"/>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2000"/>
                                        <p:tgtEl>
                                          <p:spTgt spid="9"/>
                                        </p:tgtEl>
                                      </p:cBhvr>
                                    </p:animEffect>
                                    <p:set>
                                      <p:cBhvr>
                                        <p:cTn id="288" dur="1" fill="hold">
                                          <p:stCondLst>
                                            <p:cond delay="1999"/>
                                          </p:stCondLst>
                                        </p:cTn>
                                        <p:tgtEl>
                                          <p:spTgt spid="9"/>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2000"/>
                                        <p:tgtEl>
                                          <p:spTgt spid="10"/>
                                        </p:tgtEl>
                                      </p:cBhvr>
                                    </p:animEffect>
                                    <p:set>
                                      <p:cBhvr>
                                        <p:cTn id="291" dur="1" fill="hold">
                                          <p:stCondLst>
                                            <p:cond delay="1999"/>
                                          </p:stCondLst>
                                        </p:cTn>
                                        <p:tgtEl>
                                          <p:spTgt spid="10"/>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2000"/>
                                        <p:tgtEl>
                                          <p:spTgt spid="11"/>
                                        </p:tgtEl>
                                      </p:cBhvr>
                                    </p:animEffect>
                                    <p:set>
                                      <p:cBhvr>
                                        <p:cTn id="294" dur="1" fill="hold">
                                          <p:stCondLst>
                                            <p:cond delay="1999"/>
                                          </p:stCondLst>
                                        </p:cTn>
                                        <p:tgtEl>
                                          <p:spTgt spid="11"/>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2000"/>
                                        <p:tgtEl>
                                          <p:spTgt spid="12"/>
                                        </p:tgtEl>
                                      </p:cBhvr>
                                    </p:animEffect>
                                    <p:set>
                                      <p:cBhvr>
                                        <p:cTn id="297" dur="1" fill="hold">
                                          <p:stCondLst>
                                            <p:cond delay="1999"/>
                                          </p:stCondLst>
                                        </p:cTn>
                                        <p:tgtEl>
                                          <p:spTgt spid="12"/>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2000"/>
                                        <p:tgtEl>
                                          <p:spTgt spid="13"/>
                                        </p:tgtEl>
                                      </p:cBhvr>
                                    </p:animEffect>
                                    <p:set>
                                      <p:cBhvr>
                                        <p:cTn id="300" dur="1" fill="hold">
                                          <p:stCondLst>
                                            <p:cond delay="1999"/>
                                          </p:stCondLst>
                                        </p:cTn>
                                        <p:tgtEl>
                                          <p:spTgt spid="13"/>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2000"/>
                                        <p:tgtEl>
                                          <p:spTgt spid="14"/>
                                        </p:tgtEl>
                                      </p:cBhvr>
                                    </p:animEffect>
                                    <p:set>
                                      <p:cBhvr>
                                        <p:cTn id="303" dur="1" fill="hold">
                                          <p:stCondLst>
                                            <p:cond delay="1999"/>
                                          </p:stCondLst>
                                        </p:cTn>
                                        <p:tgtEl>
                                          <p:spTgt spid="14"/>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2000"/>
                                        <p:tgtEl>
                                          <p:spTgt spid="15"/>
                                        </p:tgtEl>
                                      </p:cBhvr>
                                    </p:animEffect>
                                    <p:set>
                                      <p:cBhvr>
                                        <p:cTn id="306" dur="1" fill="hold">
                                          <p:stCondLst>
                                            <p:cond delay="1999"/>
                                          </p:stCondLst>
                                        </p:cTn>
                                        <p:tgtEl>
                                          <p:spTgt spid="15"/>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2000"/>
                                        <p:tgtEl>
                                          <p:spTgt spid="16"/>
                                        </p:tgtEl>
                                      </p:cBhvr>
                                    </p:animEffect>
                                    <p:set>
                                      <p:cBhvr>
                                        <p:cTn id="309" dur="1" fill="hold">
                                          <p:stCondLst>
                                            <p:cond delay="1999"/>
                                          </p:stCondLst>
                                        </p:cTn>
                                        <p:tgtEl>
                                          <p:spTgt spid="16"/>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2000"/>
                                        <p:tgtEl>
                                          <p:spTgt spid="17"/>
                                        </p:tgtEl>
                                      </p:cBhvr>
                                    </p:animEffect>
                                    <p:set>
                                      <p:cBhvr>
                                        <p:cTn id="312" dur="1" fill="hold">
                                          <p:stCondLst>
                                            <p:cond delay="1999"/>
                                          </p:stCondLst>
                                        </p:cTn>
                                        <p:tgtEl>
                                          <p:spTgt spid="17"/>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2000"/>
                                        <p:tgtEl>
                                          <p:spTgt spid="18"/>
                                        </p:tgtEl>
                                      </p:cBhvr>
                                    </p:animEffect>
                                    <p:set>
                                      <p:cBhvr>
                                        <p:cTn id="315" dur="1" fill="hold">
                                          <p:stCondLst>
                                            <p:cond delay="1999"/>
                                          </p:stCondLst>
                                        </p:cTn>
                                        <p:tgtEl>
                                          <p:spTgt spid="18"/>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2000"/>
                                        <p:tgtEl>
                                          <p:spTgt spid="19"/>
                                        </p:tgtEl>
                                      </p:cBhvr>
                                    </p:animEffect>
                                    <p:set>
                                      <p:cBhvr>
                                        <p:cTn id="318" dur="1" fill="hold">
                                          <p:stCondLst>
                                            <p:cond delay="1999"/>
                                          </p:stCondLst>
                                        </p:cTn>
                                        <p:tgtEl>
                                          <p:spTgt spid="19"/>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2000"/>
                                        <p:tgtEl>
                                          <p:spTgt spid="20"/>
                                        </p:tgtEl>
                                      </p:cBhvr>
                                    </p:animEffect>
                                    <p:set>
                                      <p:cBhvr>
                                        <p:cTn id="321" dur="1" fill="hold">
                                          <p:stCondLst>
                                            <p:cond delay="1999"/>
                                          </p:stCondLst>
                                        </p:cTn>
                                        <p:tgtEl>
                                          <p:spTgt spid="20"/>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2000"/>
                                        <p:tgtEl>
                                          <p:spTgt spid="21"/>
                                        </p:tgtEl>
                                      </p:cBhvr>
                                    </p:animEffect>
                                    <p:set>
                                      <p:cBhvr>
                                        <p:cTn id="324" dur="1" fill="hold">
                                          <p:stCondLst>
                                            <p:cond delay="1999"/>
                                          </p:stCondLst>
                                        </p:cTn>
                                        <p:tgtEl>
                                          <p:spTgt spid="21"/>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2000"/>
                                        <p:tgtEl>
                                          <p:spTgt spid="22"/>
                                        </p:tgtEl>
                                      </p:cBhvr>
                                    </p:animEffect>
                                    <p:set>
                                      <p:cBhvr>
                                        <p:cTn id="327" dur="1" fill="hold">
                                          <p:stCondLst>
                                            <p:cond delay="1999"/>
                                          </p:stCondLst>
                                        </p:cTn>
                                        <p:tgtEl>
                                          <p:spTgt spid="22"/>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iethoorn-1387216295NO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52000">
                <a:schemeClr val="tx1">
                  <a:alpha val="20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fltVal val="0"/>
                                          </p:val>
                                        </p:tav>
                                        <p:tav tm="100000">
                                          <p:val>
                                            <p:strVal val="#ppt_w"/>
                                          </p:val>
                                        </p:tav>
                                      </p:tavLst>
                                    </p:anim>
                                    <p:anim calcmode="lin" valueType="num">
                                      <p:cBhvr>
                                        <p:cTn id="3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360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githorn_nederland_g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ombo"/>
          <p:cNvSpPr/>
          <p:nvPr/>
        </p:nvSpPr>
        <p:spPr>
          <a:xfrm>
            <a:off x="0" y="257175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4572000" y="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4572000" y="2571750"/>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2285984" y="1285866"/>
            <a:ext cx="4572000" cy="2571750"/>
          </a:xfrm>
          <a:prstGeom prst="diamond">
            <a:avLst/>
          </a:prstGeom>
          <a:gradFill flip="none" rotWithShape="1">
            <a:gsLst>
              <a:gs pos="54000">
                <a:schemeClr val="bg1">
                  <a:alpha val="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0-#ppt_h/2"/>
                                          </p:val>
                                        </p:tav>
                                        <p:tav tm="100000">
                                          <p:val>
                                            <p:strVal val="#ppt_y"/>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2000"/>
                            </p:stCondLst>
                            <p:childTnLst>
                              <p:par>
                                <p:cTn id="28" presetID="2" presetClass="exit" presetSubtype="6" fill="hold" grpId="1" nodeType="afterEffect">
                                  <p:stCondLst>
                                    <p:cond delay="0"/>
                                  </p:stCondLst>
                                  <p:childTnLst>
                                    <p:anim calcmode="lin" valueType="num">
                                      <p:cBhvr additive="base">
                                        <p:cTn id="29" dur="2000"/>
                                        <p:tgtEl>
                                          <p:spTgt spid="4"/>
                                        </p:tgtEl>
                                        <p:attrNameLst>
                                          <p:attrName>ppt_x</p:attrName>
                                        </p:attrNameLst>
                                      </p:cBhvr>
                                      <p:tavLst>
                                        <p:tav tm="0">
                                          <p:val>
                                            <p:strVal val="ppt_x"/>
                                          </p:val>
                                        </p:tav>
                                        <p:tav tm="100000">
                                          <p:val>
                                            <p:strVal val="1+ppt_w/2"/>
                                          </p:val>
                                        </p:tav>
                                      </p:tavLst>
                                    </p:anim>
                                    <p:anim calcmode="lin" valueType="num">
                                      <p:cBhvr additive="base">
                                        <p:cTn id="30" dur="2000"/>
                                        <p:tgtEl>
                                          <p:spTgt spid="4"/>
                                        </p:tgtEl>
                                        <p:attrNameLst>
                                          <p:attrName>ppt_y</p:attrName>
                                        </p:attrNameLst>
                                      </p:cBhvr>
                                      <p:tavLst>
                                        <p:tav tm="0">
                                          <p:val>
                                            <p:strVal val="ppt_y"/>
                                          </p:val>
                                        </p:tav>
                                        <p:tav tm="100000">
                                          <p:val>
                                            <p:strVal val="1+ppt_h/2"/>
                                          </p:val>
                                        </p:tav>
                                      </p:tavLst>
                                    </p:anim>
                                    <p:set>
                                      <p:cBhvr>
                                        <p:cTn id="31" dur="1" fill="hold">
                                          <p:stCondLst>
                                            <p:cond delay="1999"/>
                                          </p:stCondLst>
                                        </p:cTn>
                                        <p:tgtEl>
                                          <p:spTgt spid="4"/>
                                        </p:tgtEl>
                                        <p:attrNameLst>
                                          <p:attrName>style.visibility</p:attrName>
                                        </p:attrNameLst>
                                      </p:cBhvr>
                                      <p:to>
                                        <p:strVal val="hidden"/>
                                      </p:to>
                                    </p:set>
                                  </p:childTnLst>
                                </p:cTn>
                              </p:par>
                              <p:par>
                                <p:cTn id="32" presetID="2" presetClass="exit" presetSubtype="9" fill="hold" grpId="1" nodeType="withEffect">
                                  <p:stCondLst>
                                    <p:cond delay="0"/>
                                  </p:stCondLst>
                                  <p:childTnLst>
                                    <p:anim calcmode="lin" valueType="num">
                                      <p:cBhvr additive="base">
                                        <p:cTn id="33" dur="2000"/>
                                        <p:tgtEl>
                                          <p:spTgt spid="7"/>
                                        </p:tgtEl>
                                        <p:attrNameLst>
                                          <p:attrName>ppt_x</p:attrName>
                                        </p:attrNameLst>
                                      </p:cBhvr>
                                      <p:tavLst>
                                        <p:tav tm="0">
                                          <p:val>
                                            <p:strVal val="ppt_x"/>
                                          </p:val>
                                        </p:tav>
                                        <p:tav tm="100000">
                                          <p:val>
                                            <p:strVal val="0-ppt_w/2"/>
                                          </p:val>
                                        </p:tav>
                                      </p:tavLst>
                                    </p:anim>
                                    <p:anim calcmode="lin" valueType="num">
                                      <p:cBhvr additive="base">
                                        <p:cTn id="34" dur="2000"/>
                                        <p:tgtEl>
                                          <p:spTgt spid="7"/>
                                        </p:tgtEl>
                                        <p:attrNameLst>
                                          <p:attrName>ppt_y</p:attrName>
                                        </p:attrNameLst>
                                      </p:cBhvr>
                                      <p:tavLst>
                                        <p:tav tm="0">
                                          <p:val>
                                            <p:strVal val="ppt_y"/>
                                          </p:val>
                                        </p:tav>
                                        <p:tav tm="100000">
                                          <p:val>
                                            <p:strVal val="0-ppt_h/2"/>
                                          </p:val>
                                        </p:tav>
                                      </p:tavLst>
                                    </p:anim>
                                    <p:set>
                                      <p:cBhvr>
                                        <p:cTn id="35" dur="1" fill="hold">
                                          <p:stCondLst>
                                            <p:cond delay="1999"/>
                                          </p:stCondLst>
                                        </p:cTn>
                                        <p:tgtEl>
                                          <p:spTgt spid="7"/>
                                        </p:tgtEl>
                                        <p:attrNameLst>
                                          <p:attrName>style.visibility</p:attrName>
                                        </p:attrNameLst>
                                      </p:cBhvr>
                                      <p:to>
                                        <p:strVal val="hidden"/>
                                      </p:to>
                                    </p:set>
                                  </p:childTnLst>
                                </p:cTn>
                              </p:par>
                              <p:par>
                                <p:cTn id="36" presetID="2" presetClass="exit" presetSubtype="12" fill="hold" grpId="1" nodeType="withEffect">
                                  <p:stCondLst>
                                    <p:cond delay="0"/>
                                  </p:stCondLst>
                                  <p:childTnLst>
                                    <p:anim calcmode="lin" valueType="num">
                                      <p:cBhvr additive="base">
                                        <p:cTn id="37" dur="2000"/>
                                        <p:tgtEl>
                                          <p:spTgt spid="6"/>
                                        </p:tgtEl>
                                        <p:attrNameLst>
                                          <p:attrName>ppt_x</p:attrName>
                                        </p:attrNameLst>
                                      </p:cBhvr>
                                      <p:tavLst>
                                        <p:tav tm="0">
                                          <p:val>
                                            <p:strVal val="ppt_x"/>
                                          </p:val>
                                        </p:tav>
                                        <p:tav tm="100000">
                                          <p:val>
                                            <p:strVal val="0-ppt_w/2"/>
                                          </p:val>
                                        </p:tav>
                                      </p:tavLst>
                                    </p:anim>
                                    <p:anim calcmode="lin" valueType="num">
                                      <p:cBhvr additive="base">
                                        <p:cTn id="38" dur="2000"/>
                                        <p:tgtEl>
                                          <p:spTgt spid="6"/>
                                        </p:tgtEl>
                                        <p:attrNameLst>
                                          <p:attrName>ppt_y</p:attrName>
                                        </p:attrNameLst>
                                      </p:cBhvr>
                                      <p:tavLst>
                                        <p:tav tm="0">
                                          <p:val>
                                            <p:strVal val="ppt_y"/>
                                          </p:val>
                                        </p:tav>
                                        <p:tav tm="100000">
                                          <p:val>
                                            <p:strVal val="1+ppt_h/2"/>
                                          </p:val>
                                        </p:tav>
                                      </p:tavLst>
                                    </p:anim>
                                    <p:set>
                                      <p:cBhvr>
                                        <p:cTn id="39" dur="1" fill="hold">
                                          <p:stCondLst>
                                            <p:cond delay="1999"/>
                                          </p:stCondLst>
                                        </p:cTn>
                                        <p:tgtEl>
                                          <p:spTgt spid="6"/>
                                        </p:tgtEl>
                                        <p:attrNameLst>
                                          <p:attrName>style.visibility</p:attrName>
                                        </p:attrNameLst>
                                      </p:cBhvr>
                                      <p:to>
                                        <p:strVal val="hidden"/>
                                      </p:to>
                                    </p:set>
                                  </p:childTnLst>
                                </p:cTn>
                              </p:par>
                              <p:par>
                                <p:cTn id="40" presetID="2" presetClass="exit" presetSubtype="3" fill="hold" grpId="1" nodeType="with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1+ppt_w/2"/>
                                          </p:val>
                                        </p:tav>
                                      </p:tavLst>
                                    </p:anim>
                                    <p:anim calcmode="lin" valueType="num">
                                      <p:cBhvr additive="base">
                                        <p:cTn id="42" dur="2000"/>
                                        <p:tgtEl>
                                          <p:spTgt spid="5"/>
                                        </p:tgtEl>
                                        <p:attrNameLst>
                                          <p:attrName>ppt_y</p:attrName>
                                        </p:attrNameLst>
                                      </p:cBhvr>
                                      <p:tavLst>
                                        <p:tav tm="0">
                                          <p:val>
                                            <p:strVal val="ppt_y"/>
                                          </p:val>
                                        </p:tav>
                                        <p:tav tm="100000">
                                          <p:val>
                                            <p:strVal val="0-ppt_h/2"/>
                                          </p:val>
                                        </p:tav>
                                      </p:tavLst>
                                    </p:anim>
                                    <p:set>
                                      <p:cBhvr>
                                        <p:cTn id="43" dur="1" fill="hold">
                                          <p:stCondLst>
                                            <p:cond delay="1999"/>
                                          </p:stCondLst>
                                        </p:cTn>
                                        <p:tgtEl>
                                          <p:spTgt spid="5"/>
                                        </p:tgtEl>
                                        <p:attrNameLst>
                                          <p:attrName>style.visibility</p:attrName>
                                        </p:attrNameLst>
                                      </p:cBhvr>
                                      <p:to>
                                        <p:strVal val="hidden"/>
                                      </p:to>
                                    </p:set>
                                  </p:childTnLst>
                                </p:cTn>
                              </p:par>
                              <p:par>
                                <p:cTn id="44" presetID="23" presetClass="exit" presetSubtype="32" fill="hold" grpId="1" nodeType="withEffect">
                                  <p:stCondLst>
                                    <p:cond delay="0"/>
                                  </p:stCondLst>
                                  <p:childTnLst>
                                    <p:anim calcmode="lin" valueType="num">
                                      <p:cBhvr>
                                        <p:cTn id="45" dur="2000"/>
                                        <p:tgtEl>
                                          <p:spTgt spid="8"/>
                                        </p:tgtEl>
                                        <p:attrNameLst>
                                          <p:attrName>ppt_w</p:attrName>
                                        </p:attrNameLst>
                                      </p:cBhvr>
                                      <p:tavLst>
                                        <p:tav tm="0">
                                          <p:val>
                                            <p:strVal val="ppt_w"/>
                                          </p:val>
                                        </p:tav>
                                        <p:tav tm="100000">
                                          <p:val>
                                            <p:fltVal val="0"/>
                                          </p:val>
                                        </p:tav>
                                      </p:tavLst>
                                    </p:anim>
                                    <p:anim calcmode="lin" valueType="num">
                                      <p:cBhvr>
                                        <p:cTn id="46" dur="2000"/>
                                        <p:tgtEl>
                                          <p:spTgt spid="8"/>
                                        </p:tgtEl>
                                        <p:attrNameLst>
                                          <p:attrName>ppt_h</p:attrName>
                                        </p:attrNameLst>
                                      </p:cBhvr>
                                      <p:tavLst>
                                        <p:tav tm="0">
                                          <p:val>
                                            <p:strVal val="ppt_h"/>
                                          </p:val>
                                        </p:tav>
                                        <p:tav tm="100000">
                                          <p:val>
                                            <p:fltVal val="0"/>
                                          </p:val>
                                        </p:tav>
                                      </p:tavLst>
                                    </p:anim>
                                    <p:set>
                                      <p:cBhvr>
                                        <p:cTn id="47" dur="1" fill="hold">
                                          <p:stCondLst>
                                            <p:cond delay="1999"/>
                                          </p:stCondLst>
                                        </p:cTn>
                                        <p:tgtEl>
                                          <p:spTgt spid="8"/>
                                        </p:tgtEl>
                                        <p:attrNameLst>
                                          <p:attrName>style.visibility</p:attrName>
                                        </p:attrNameLst>
                                      </p:cBhvr>
                                      <p:to>
                                        <p:strVal val="hidden"/>
                                      </p:to>
                                    </p:set>
                                  </p:childTnLst>
                                </p:cTn>
                              </p:par>
                              <p:par>
                                <p:cTn id="48" presetID="8" presetClass="exit" presetSubtype="16" fill="hold" grpId="2" nodeType="withEffect">
                                  <p:stCondLst>
                                    <p:cond delay="0"/>
                                  </p:stCondLst>
                                  <p:childTnLst>
                                    <p:animEffect transition="out" filter="diamond(in)">
                                      <p:cBhvr>
                                        <p:cTn id="49" dur="2000"/>
                                        <p:tgtEl>
                                          <p:spTgt spid="8"/>
                                        </p:tgtEl>
                                      </p:cBhvr>
                                    </p:animEffect>
                                    <p:set>
                                      <p:cBhvr>
                                        <p:cTn id="50" dur="1" fill="hold">
                                          <p:stCondLst>
                                            <p:cond delay="1999"/>
                                          </p:stCondLst>
                                        </p:cTn>
                                        <p:tgtEl>
                                          <p:spTgt spid="8"/>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2000" fill="hold"/>
                                        <p:tgtEl>
                                          <p:spTgt spid="2"/>
                                        </p:tgtEl>
                                        <p:attrNameLst>
                                          <p:attrName>ppt_w</p:attrName>
                                        </p:attrNameLst>
                                      </p:cBhvr>
                                      <p:tavLst>
                                        <p:tav tm="0">
                                          <p:val>
                                            <p:strVal val="2/3*#ppt_w"/>
                                          </p:val>
                                        </p:tav>
                                        <p:tav tm="100000">
                                          <p:val>
                                            <p:strVal val="#ppt_w"/>
                                          </p:val>
                                        </p:tav>
                                      </p:tavLst>
                                    </p:anim>
                                    <p:anim calcmode="lin" valueType="num">
                                      <p:cBhvr>
                                        <p:cTn id="54" dur="2000" fill="hold"/>
                                        <p:tgtEl>
                                          <p:spTgt spid="2"/>
                                        </p:tgtEl>
                                        <p:attrNameLst>
                                          <p:attrName>ppt_h</p:attrName>
                                        </p:attrNameLst>
                                      </p:cBhvr>
                                      <p:tavLst>
                                        <p:tav tm="0">
                                          <p:val>
                                            <p:strVal val="2/3*#ppt_h"/>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8" grpId="2"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iethoorn-Netherlands.-Photo-by-David-Lal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642924"/>
            <a:ext cx="9144000" cy="1928826"/>
          </a:xfrm>
          <a:prstGeom prst="wave">
            <a:avLst>
              <a:gd name="adj1" fmla="val 20000"/>
              <a:gd name="adj2" fmla="val 0"/>
            </a:avLst>
          </a:prstGeom>
          <a:gradFill flip="none" rotWithShape="1">
            <a:gsLst>
              <a:gs pos="99000">
                <a:srgbClr val="C00000"/>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V="1">
            <a:off x="0" y="2643188"/>
            <a:ext cx="9144000" cy="1714512"/>
          </a:xfrm>
          <a:prstGeom prst="wave">
            <a:avLst>
              <a:gd name="adj1" fmla="val 17156"/>
              <a:gd name="adj2" fmla="val 0"/>
            </a:avLst>
          </a:prstGeom>
          <a:gradFill flip="none" rotWithShape="1">
            <a:gsLst>
              <a:gs pos="99000">
                <a:srgbClr val="C00000"/>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18" presetClass="entr" presetSubtype="12" fill="hold" grpId="1"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trips(downLeft)">
                                      <p:cBhvr>
                                        <p:cTn id="17" dur="2000"/>
                                        <p:tgtEl>
                                          <p:spTgt spid="3"/>
                                        </p:tgtEl>
                                      </p:cBhvr>
                                    </p:animEffect>
                                  </p:childTnLst>
                                </p:cTn>
                              </p:par>
                              <p:par>
                                <p:cTn id="18" presetID="18" presetClass="entr" presetSubtype="9"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trips(upLeft)">
                                      <p:cBhvr>
                                        <p:cTn id="20" dur="2000"/>
                                        <p:tgtEl>
                                          <p:spTgt spid="4"/>
                                        </p:tgtEl>
                                      </p:cBhvr>
                                    </p:animEffect>
                                  </p:childTnLst>
                                </p:cTn>
                              </p:par>
                            </p:childTnLst>
                          </p:cTn>
                        </p:par>
                        <p:par>
                          <p:cTn id="21" fill="hold">
                            <p:stCondLst>
                              <p:cond delay="2000"/>
                            </p:stCondLst>
                            <p:childTnLst>
                              <p:par>
                                <p:cTn id="22" presetID="2" presetClass="exit" presetSubtype="4" fill="hold" grpId="2" nodeType="afterEffect">
                                  <p:stCondLst>
                                    <p:cond delay="0"/>
                                  </p:stCondLst>
                                  <p:childTnLst>
                                    <p:anim calcmode="lin" valueType="num">
                                      <p:cBhvr additive="base">
                                        <p:cTn id="23" dur="2000"/>
                                        <p:tgtEl>
                                          <p:spTgt spid="3"/>
                                        </p:tgtEl>
                                        <p:attrNameLst>
                                          <p:attrName>ppt_x</p:attrName>
                                        </p:attrNameLst>
                                      </p:cBhvr>
                                      <p:tavLst>
                                        <p:tav tm="0">
                                          <p:val>
                                            <p:strVal val="ppt_x"/>
                                          </p:val>
                                        </p:tav>
                                        <p:tav tm="100000">
                                          <p:val>
                                            <p:strVal val="ppt_x"/>
                                          </p:val>
                                        </p:tav>
                                      </p:tavLst>
                                    </p:anim>
                                    <p:anim calcmode="lin" valueType="num">
                                      <p:cBhvr additive="base">
                                        <p:cTn id="24" dur="2000"/>
                                        <p:tgtEl>
                                          <p:spTgt spid="3"/>
                                        </p:tgtEl>
                                        <p:attrNameLst>
                                          <p:attrName>ppt_y</p:attrName>
                                        </p:attrNameLst>
                                      </p:cBhvr>
                                      <p:tavLst>
                                        <p:tav tm="0">
                                          <p:val>
                                            <p:strVal val="ppt_y"/>
                                          </p:val>
                                        </p:tav>
                                        <p:tav tm="100000">
                                          <p:val>
                                            <p:strVal val="1+ppt_h/2"/>
                                          </p:val>
                                        </p:tav>
                                      </p:tavLst>
                                    </p:anim>
                                    <p:set>
                                      <p:cBhvr>
                                        <p:cTn id="25" dur="1" fill="hold">
                                          <p:stCondLst>
                                            <p:cond delay="1999"/>
                                          </p:stCondLst>
                                        </p:cTn>
                                        <p:tgtEl>
                                          <p:spTgt spid="3"/>
                                        </p:tgtEl>
                                        <p:attrNameLst>
                                          <p:attrName>style.visibility</p:attrName>
                                        </p:attrNameLst>
                                      </p:cBhvr>
                                      <p:to>
                                        <p:strVal val="hidden"/>
                                      </p:to>
                                    </p:set>
                                  </p:childTnLst>
                                </p:cTn>
                              </p:par>
                              <p:par>
                                <p:cTn id="26" presetID="2" presetClass="exit" presetSubtype="1" fill="hold" grpId="2" nodeType="withEffect">
                                  <p:stCondLst>
                                    <p:cond delay="0"/>
                                  </p:stCondLst>
                                  <p:childTnLst>
                                    <p:anim calcmode="lin" valueType="num">
                                      <p:cBhvr additive="base">
                                        <p:cTn id="27" dur="2000"/>
                                        <p:tgtEl>
                                          <p:spTgt spid="4"/>
                                        </p:tgtEl>
                                        <p:attrNameLst>
                                          <p:attrName>ppt_x</p:attrName>
                                        </p:attrNameLst>
                                      </p:cBhvr>
                                      <p:tavLst>
                                        <p:tav tm="0">
                                          <p:val>
                                            <p:strVal val="ppt_x"/>
                                          </p:val>
                                        </p:tav>
                                        <p:tav tm="100000">
                                          <p:val>
                                            <p:strVal val="ppt_x"/>
                                          </p:val>
                                        </p:tav>
                                      </p:tavLst>
                                    </p:anim>
                                    <p:anim calcmode="lin" valueType="num">
                                      <p:cBhvr additive="base">
                                        <p:cTn id="28" dur="2000"/>
                                        <p:tgtEl>
                                          <p:spTgt spid="4"/>
                                        </p:tgtEl>
                                        <p:attrNameLst>
                                          <p:attrName>ppt_y</p:attrName>
                                        </p:attrNameLst>
                                      </p:cBhvr>
                                      <p:tavLst>
                                        <p:tav tm="0">
                                          <p:val>
                                            <p:strVal val="ppt_y"/>
                                          </p:val>
                                        </p:tav>
                                        <p:tav tm="100000">
                                          <p:val>
                                            <p:strVal val="0-ppt_h/2"/>
                                          </p:val>
                                        </p:tav>
                                      </p:tavLst>
                                    </p:anim>
                                    <p:set>
                                      <p:cBhvr>
                                        <p:cTn id="29" dur="1" fill="hold">
                                          <p:stCondLst>
                                            <p:cond delay="1999"/>
                                          </p:stCondLst>
                                        </p:cTn>
                                        <p:tgtEl>
                                          <p:spTgt spid="4"/>
                                        </p:tgtEl>
                                        <p:attrNameLst>
                                          <p:attrName>style.visibility</p:attrName>
                                        </p:attrNameLst>
                                      </p:cBhvr>
                                      <p:to>
                                        <p:strVal val="hidden"/>
                                      </p:to>
                                    </p:set>
                                  </p:childTnLst>
                                </p:cTn>
                              </p:par>
                              <p:par>
                                <p:cTn id="30" presetID="3" presetClass="exit" presetSubtype="5" fill="hold" grpId="3" nodeType="withEffect">
                                  <p:stCondLst>
                                    <p:cond delay="0"/>
                                  </p:stCondLst>
                                  <p:childTnLst>
                                    <p:animEffect transition="out" filter="blinds(vertical)">
                                      <p:cBhvr>
                                        <p:cTn id="31" dur="2000"/>
                                        <p:tgtEl>
                                          <p:spTgt spid="3"/>
                                        </p:tgtEl>
                                      </p:cBhvr>
                                    </p:animEffect>
                                    <p:set>
                                      <p:cBhvr>
                                        <p:cTn id="32" dur="1" fill="hold">
                                          <p:stCondLst>
                                            <p:cond delay="1999"/>
                                          </p:stCondLst>
                                        </p:cTn>
                                        <p:tgtEl>
                                          <p:spTgt spid="3"/>
                                        </p:tgtEl>
                                        <p:attrNameLst>
                                          <p:attrName>style.visibility</p:attrName>
                                        </p:attrNameLst>
                                      </p:cBhvr>
                                      <p:to>
                                        <p:strVal val="hidden"/>
                                      </p:to>
                                    </p:set>
                                  </p:childTnLst>
                                </p:cTn>
                              </p:par>
                              <p:par>
                                <p:cTn id="33" presetID="3" presetClass="exit" presetSubtype="5" fill="hold" grpId="3" nodeType="withEffect">
                                  <p:stCondLst>
                                    <p:cond delay="0"/>
                                  </p:stCondLst>
                                  <p:childTnLst>
                                    <p:animEffect transition="out" filter="blinds(vertical)">
                                      <p:cBhvr>
                                        <p:cTn id="34" dur="2000"/>
                                        <p:tgtEl>
                                          <p:spTgt spid="4"/>
                                        </p:tgtEl>
                                      </p:cBhvr>
                                    </p:animEffect>
                                    <p:set>
                                      <p:cBhvr>
                                        <p:cTn id="35" dur="1" fill="hold">
                                          <p:stCondLst>
                                            <p:cond delay="1999"/>
                                          </p:stCondLst>
                                        </p:cTn>
                                        <p:tgtEl>
                                          <p:spTgt spid="4"/>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42"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Horizont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360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Historic-Dutch-houses-Giethoorn-Netherlands-iStock_000010345326_Lar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78000">
                <a:srgbClr val="7030A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500084"/>
            <a:ext cx="9501254" cy="7000924"/>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iethoorn-Village-Netherland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6" name="15 Triángulo isósceles"/>
          <p:cNvSpPr/>
          <p:nvPr/>
        </p:nvSpPr>
        <p:spPr>
          <a:xfrm rot="16200000">
            <a:off x="678647"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a:off x="3393291"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6200000">
            <a:off x="-321485"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a:off x="4179109"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5400000">
            <a:off x="5179241"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6200000">
            <a:off x="-1250147" y="1250147"/>
            <a:ext cx="5143500" cy="2643206"/>
          </a:xfrm>
          <a:prstGeom prst="triangle">
            <a:avLst/>
          </a:prstGeom>
          <a:gradFill flip="none" rotWithShape="1">
            <a:gsLst>
              <a:gs pos="60000">
                <a:schemeClr val="bg1">
                  <a:alpha val="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2000"/>
                                        <p:tgtEl>
                                          <p:spTgt spid="16"/>
                                        </p:tgtEl>
                                        <p:attrNameLst>
                                          <p:attrName>ppt_x</p:attrName>
                                        </p:attrNameLst>
                                      </p:cBhvr>
                                      <p:tavLst>
                                        <p:tav tm="0">
                                          <p:val>
                                            <p:strVal val="ppt_x"/>
                                          </p:val>
                                        </p:tav>
                                        <p:tav tm="100000">
                                          <p:val>
                                            <p:strVal val="ppt_x-ppt_w/2"/>
                                          </p:val>
                                        </p:tav>
                                      </p:tavLst>
                                    </p:anim>
                                    <p:anim calcmode="lin" valueType="num">
                                      <p:cBhvr>
                                        <p:cTn id="9" dur="2000"/>
                                        <p:tgtEl>
                                          <p:spTgt spid="16"/>
                                        </p:tgtEl>
                                        <p:attrNameLst>
                                          <p:attrName>ppt_y</p:attrName>
                                        </p:attrNameLst>
                                      </p:cBhvr>
                                      <p:tavLst>
                                        <p:tav tm="0">
                                          <p:val>
                                            <p:strVal val="ppt_y"/>
                                          </p:val>
                                        </p:tav>
                                        <p:tav tm="100000">
                                          <p:val>
                                            <p:strVal val="ppt_y"/>
                                          </p:val>
                                        </p:tav>
                                      </p:tavLst>
                                    </p:anim>
                                    <p:anim calcmode="lin" valueType="num">
                                      <p:cBhvr>
                                        <p:cTn id="10" dur="2000"/>
                                        <p:tgtEl>
                                          <p:spTgt spid="16"/>
                                        </p:tgtEl>
                                        <p:attrNameLst>
                                          <p:attrName>ppt_w</p:attrName>
                                        </p:attrNameLst>
                                      </p:cBhvr>
                                      <p:tavLst>
                                        <p:tav tm="0">
                                          <p:val>
                                            <p:strVal val="ppt_w"/>
                                          </p:val>
                                        </p:tav>
                                        <p:tav tm="100000">
                                          <p:val>
                                            <p:fltVal val="0"/>
                                          </p:val>
                                        </p:tav>
                                      </p:tavLst>
                                    </p:anim>
                                    <p:anim calcmode="lin" valueType="num">
                                      <p:cBhvr>
                                        <p:cTn id="11" dur="2000"/>
                                        <p:tgtEl>
                                          <p:spTgt spid="16"/>
                                        </p:tgtEl>
                                        <p:attrNameLst>
                                          <p:attrName>ppt_h</p:attrName>
                                        </p:attrNameLst>
                                      </p:cBhvr>
                                      <p:tavLst>
                                        <p:tav tm="0">
                                          <p:val>
                                            <p:strVal val="ppt_h"/>
                                          </p:val>
                                        </p:tav>
                                        <p:tav tm="100000">
                                          <p:val>
                                            <p:strVal val="ppt_h"/>
                                          </p:val>
                                        </p:tav>
                                      </p:tavLst>
                                    </p:anim>
                                    <p:set>
                                      <p:cBhvr>
                                        <p:cTn id="12" dur="1" fill="hold">
                                          <p:stCondLst>
                                            <p:cond delay="1999"/>
                                          </p:stCondLst>
                                        </p:cTn>
                                        <p:tgtEl>
                                          <p:spTgt spid="16"/>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17"/>
                                        </p:tgtEl>
                                        <p:attrNameLst>
                                          <p:attrName>ppt_x</p:attrName>
                                        </p:attrNameLst>
                                      </p:cBhvr>
                                      <p:tavLst>
                                        <p:tav tm="0">
                                          <p:val>
                                            <p:strVal val="ppt_x"/>
                                          </p:val>
                                        </p:tav>
                                        <p:tav tm="100000">
                                          <p:val>
                                            <p:strVal val="ppt_x+ppt_w/2"/>
                                          </p:val>
                                        </p:tav>
                                      </p:tavLst>
                                    </p:anim>
                                    <p:anim calcmode="lin" valueType="num">
                                      <p:cBhvr>
                                        <p:cTn id="15" dur="2000"/>
                                        <p:tgtEl>
                                          <p:spTgt spid="17"/>
                                        </p:tgtEl>
                                        <p:attrNameLst>
                                          <p:attrName>ppt_y</p:attrName>
                                        </p:attrNameLst>
                                      </p:cBhvr>
                                      <p:tavLst>
                                        <p:tav tm="0">
                                          <p:val>
                                            <p:strVal val="ppt_y"/>
                                          </p:val>
                                        </p:tav>
                                        <p:tav tm="100000">
                                          <p:val>
                                            <p:strVal val="ppt_y"/>
                                          </p:val>
                                        </p:tav>
                                      </p:tavLst>
                                    </p:anim>
                                    <p:anim calcmode="lin" valueType="num">
                                      <p:cBhvr>
                                        <p:cTn id="16" dur="2000"/>
                                        <p:tgtEl>
                                          <p:spTgt spid="17"/>
                                        </p:tgtEl>
                                        <p:attrNameLst>
                                          <p:attrName>ppt_w</p:attrName>
                                        </p:attrNameLst>
                                      </p:cBhvr>
                                      <p:tavLst>
                                        <p:tav tm="0">
                                          <p:val>
                                            <p:strVal val="ppt_w"/>
                                          </p:val>
                                        </p:tav>
                                        <p:tav tm="100000">
                                          <p:val>
                                            <p:fltVal val="0"/>
                                          </p:val>
                                        </p:tav>
                                      </p:tavLst>
                                    </p:anim>
                                    <p:anim calcmode="lin" valueType="num">
                                      <p:cBhvr>
                                        <p:cTn id="17" dur="2000"/>
                                        <p:tgtEl>
                                          <p:spTgt spid="17"/>
                                        </p:tgtEl>
                                        <p:attrNameLst>
                                          <p:attrName>ppt_h</p:attrName>
                                        </p:attrNameLst>
                                      </p:cBhvr>
                                      <p:tavLst>
                                        <p:tav tm="0">
                                          <p:val>
                                            <p:strVal val="ppt_h"/>
                                          </p:val>
                                        </p:tav>
                                        <p:tav tm="100000">
                                          <p:val>
                                            <p:strVal val="ppt_h"/>
                                          </p:val>
                                        </p:tav>
                                      </p:tavLst>
                                    </p:anim>
                                    <p:set>
                                      <p:cBhvr>
                                        <p:cTn id="18" dur="1" fill="hold">
                                          <p:stCondLst>
                                            <p:cond delay="1999"/>
                                          </p:stCondLst>
                                        </p:cTn>
                                        <p:tgtEl>
                                          <p:spTgt spid="17"/>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2000"/>
                                        <p:tgtEl>
                                          <p:spTgt spid="18"/>
                                        </p:tgtEl>
                                        <p:attrNameLst>
                                          <p:attrName>ppt_x</p:attrName>
                                        </p:attrNameLst>
                                      </p:cBhvr>
                                      <p:tavLst>
                                        <p:tav tm="0">
                                          <p:val>
                                            <p:strVal val="ppt_x"/>
                                          </p:val>
                                        </p:tav>
                                        <p:tav tm="100000">
                                          <p:val>
                                            <p:strVal val="ppt_x-ppt_w/2"/>
                                          </p:val>
                                        </p:tav>
                                      </p:tavLst>
                                    </p:anim>
                                    <p:anim calcmode="lin" valueType="num">
                                      <p:cBhvr>
                                        <p:cTn id="21" dur="2000"/>
                                        <p:tgtEl>
                                          <p:spTgt spid="18"/>
                                        </p:tgtEl>
                                        <p:attrNameLst>
                                          <p:attrName>ppt_y</p:attrName>
                                        </p:attrNameLst>
                                      </p:cBhvr>
                                      <p:tavLst>
                                        <p:tav tm="0">
                                          <p:val>
                                            <p:strVal val="ppt_y"/>
                                          </p:val>
                                        </p:tav>
                                        <p:tav tm="100000">
                                          <p:val>
                                            <p:strVal val="ppt_y"/>
                                          </p:val>
                                        </p:tav>
                                      </p:tavLst>
                                    </p:anim>
                                    <p:anim calcmode="lin" valueType="num">
                                      <p:cBhvr>
                                        <p:cTn id="22" dur="2000"/>
                                        <p:tgtEl>
                                          <p:spTgt spid="18"/>
                                        </p:tgtEl>
                                        <p:attrNameLst>
                                          <p:attrName>ppt_w</p:attrName>
                                        </p:attrNameLst>
                                      </p:cBhvr>
                                      <p:tavLst>
                                        <p:tav tm="0">
                                          <p:val>
                                            <p:strVal val="ppt_w"/>
                                          </p:val>
                                        </p:tav>
                                        <p:tav tm="100000">
                                          <p:val>
                                            <p:fltVal val="0"/>
                                          </p:val>
                                        </p:tav>
                                      </p:tavLst>
                                    </p:anim>
                                    <p:anim calcmode="lin" valueType="num">
                                      <p:cBhvr>
                                        <p:cTn id="23" dur="2000"/>
                                        <p:tgtEl>
                                          <p:spTgt spid="18"/>
                                        </p:tgtEl>
                                        <p:attrNameLst>
                                          <p:attrName>ppt_h</p:attrName>
                                        </p:attrNameLst>
                                      </p:cBhvr>
                                      <p:tavLst>
                                        <p:tav tm="0">
                                          <p:val>
                                            <p:strVal val="ppt_h"/>
                                          </p:val>
                                        </p:tav>
                                        <p:tav tm="100000">
                                          <p:val>
                                            <p:strVal val="ppt_h"/>
                                          </p:val>
                                        </p:tav>
                                      </p:tavLst>
                                    </p:anim>
                                    <p:set>
                                      <p:cBhvr>
                                        <p:cTn id="24" dur="1" fill="hold">
                                          <p:stCondLst>
                                            <p:cond delay="1999"/>
                                          </p:stCondLst>
                                        </p:cTn>
                                        <p:tgtEl>
                                          <p:spTgt spid="18"/>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2000"/>
                                        <p:tgtEl>
                                          <p:spTgt spid="19"/>
                                        </p:tgtEl>
                                        <p:attrNameLst>
                                          <p:attrName>ppt_x</p:attrName>
                                        </p:attrNameLst>
                                      </p:cBhvr>
                                      <p:tavLst>
                                        <p:tav tm="0">
                                          <p:val>
                                            <p:strVal val="ppt_x"/>
                                          </p:val>
                                        </p:tav>
                                        <p:tav tm="100000">
                                          <p:val>
                                            <p:strVal val="ppt_x+ppt_w/2"/>
                                          </p:val>
                                        </p:tav>
                                      </p:tavLst>
                                    </p:anim>
                                    <p:anim calcmode="lin" valueType="num">
                                      <p:cBhvr>
                                        <p:cTn id="27" dur="2000"/>
                                        <p:tgtEl>
                                          <p:spTgt spid="19"/>
                                        </p:tgtEl>
                                        <p:attrNameLst>
                                          <p:attrName>ppt_y</p:attrName>
                                        </p:attrNameLst>
                                      </p:cBhvr>
                                      <p:tavLst>
                                        <p:tav tm="0">
                                          <p:val>
                                            <p:strVal val="ppt_y"/>
                                          </p:val>
                                        </p:tav>
                                        <p:tav tm="100000">
                                          <p:val>
                                            <p:strVal val="ppt_y"/>
                                          </p:val>
                                        </p:tav>
                                      </p:tavLst>
                                    </p:anim>
                                    <p:anim calcmode="lin" valueType="num">
                                      <p:cBhvr>
                                        <p:cTn id="28" dur="2000"/>
                                        <p:tgtEl>
                                          <p:spTgt spid="19"/>
                                        </p:tgtEl>
                                        <p:attrNameLst>
                                          <p:attrName>ppt_w</p:attrName>
                                        </p:attrNameLst>
                                      </p:cBhvr>
                                      <p:tavLst>
                                        <p:tav tm="0">
                                          <p:val>
                                            <p:strVal val="ppt_w"/>
                                          </p:val>
                                        </p:tav>
                                        <p:tav tm="100000">
                                          <p:val>
                                            <p:fltVal val="0"/>
                                          </p:val>
                                        </p:tav>
                                      </p:tavLst>
                                    </p:anim>
                                    <p:anim calcmode="lin" valueType="num">
                                      <p:cBhvr>
                                        <p:cTn id="29" dur="2000"/>
                                        <p:tgtEl>
                                          <p:spTgt spid="19"/>
                                        </p:tgtEl>
                                        <p:attrNameLst>
                                          <p:attrName>ppt_h</p:attrName>
                                        </p:attrNameLst>
                                      </p:cBhvr>
                                      <p:tavLst>
                                        <p:tav tm="0">
                                          <p:val>
                                            <p:strVal val="ppt_h"/>
                                          </p:val>
                                        </p:tav>
                                        <p:tav tm="100000">
                                          <p:val>
                                            <p:strVal val="ppt_h"/>
                                          </p:val>
                                        </p:tav>
                                      </p:tavLst>
                                    </p:anim>
                                    <p:set>
                                      <p:cBhvr>
                                        <p:cTn id="30" dur="1" fill="hold">
                                          <p:stCondLst>
                                            <p:cond delay="1999"/>
                                          </p:stCondLst>
                                        </p:cTn>
                                        <p:tgtEl>
                                          <p:spTgt spid="19"/>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2000"/>
                                        <p:tgtEl>
                                          <p:spTgt spid="20"/>
                                        </p:tgtEl>
                                        <p:attrNameLst>
                                          <p:attrName>ppt_x</p:attrName>
                                        </p:attrNameLst>
                                      </p:cBhvr>
                                      <p:tavLst>
                                        <p:tav tm="0">
                                          <p:val>
                                            <p:strVal val="ppt_x"/>
                                          </p:val>
                                        </p:tav>
                                        <p:tav tm="100000">
                                          <p:val>
                                            <p:strVal val="ppt_x+ppt_w/2"/>
                                          </p:val>
                                        </p:tav>
                                      </p:tavLst>
                                    </p:anim>
                                    <p:anim calcmode="lin" valueType="num">
                                      <p:cBhvr>
                                        <p:cTn id="33" dur="2000"/>
                                        <p:tgtEl>
                                          <p:spTgt spid="20"/>
                                        </p:tgtEl>
                                        <p:attrNameLst>
                                          <p:attrName>ppt_y</p:attrName>
                                        </p:attrNameLst>
                                      </p:cBhvr>
                                      <p:tavLst>
                                        <p:tav tm="0">
                                          <p:val>
                                            <p:strVal val="ppt_y"/>
                                          </p:val>
                                        </p:tav>
                                        <p:tav tm="100000">
                                          <p:val>
                                            <p:strVal val="ppt_y"/>
                                          </p:val>
                                        </p:tav>
                                      </p:tavLst>
                                    </p:anim>
                                    <p:anim calcmode="lin" valueType="num">
                                      <p:cBhvr>
                                        <p:cTn id="34" dur="2000"/>
                                        <p:tgtEl>
                                          <p:spTgt spid="20"/>
                                        </p:tgtEl>
                                        <p:attrNameLst>
                                          <p:attrName>ppt_w</p:attrName>
                                        </p:attrNameLst>
                                      </p:cBhvr>
                                      <p:tavLst>
                                        <p:tav tm="0">
                                          <p:val>
                                            <p:strVal val="ppt_w"/>
                                          </p:val>
                                        </p:tav>
                                        <p:tav tm="100000">
                                          <p:val>
                                            <p:fltVal val="0"/>
                                          </p:val>
                                        </p:tav>
                                      </p:tavLst>
                                    </p:anim>
                                    <p:anim calcmode="lin" valueType="num">
                                      <p:cBhvr>
                                        <p:cTn id="35" dur="2000"/>
                                        <p:tgtEl>
                                          <p:spTgt spid="20"/>
                                        </p:tgtEl>
                                        <p:attrNameLst>
                                          <p:attrName>ppt_h</p:attrName>
                                        </p:attrNameLst>
                                      </p:cBhvr>
                                      <p:tavLst>
                                        <p:tav tm="0">
                                          <p:val>
                                            <p:strVal val="ppt_h"/>
                                          </p:val>
                                        </p:tav>
                                        <p:tav tm="100000">
                                          <p:val>
                                            <p:strVal val="ppt_h"/>
                                          </p:val>
                                        </p:tav>
                                      </p:tavLst>
                                    </p:anim>
                                    <p:set>
                                      <p:cBhvr>
                                        <p:cTn id="36" dur="1" fill="hold">
                                          <p:stCondLst>
                                            <p:cond delay="1999"/>
                                          </p:stCondLst>
                                        </p:cTn>
                                        <p:tgtEl>
                                          <p:spTgt spid="20"/>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2000"/>
                                        <p:tgtEl>
                                          <p:spTgt spid="21"/>
                                        </p:tgtEl>
                                        <p:attrNameLst>
                                          <p:attrName>ppt_x</p:attrName>
                                        </p:attrNameLst>
                                      </p:cBhvr>
                                      <p:tavLst>
                                        <p:tav tm="0">
                                          <p:val>
                                            <p:strVal val="ppt_x"/>
                                          </p:val>
                                        </p:tav>
                                        <p:tav tm="100000">
                                          <p:val>
                                            <p:strVal val="ppt_x-ppt_w/2"/>
                                          </p:val>
                                        </p:tav>
                                      </p:tavLst>
                                    </p:anim>
                                    <p:anim calcmode="lin" valueType="num">
                                      <p:cBhvr>
                                        <p:cTn id="39" dur="2000"/>
                                        <p:tgtEl>
                                          <p:spTgt spid="21"/>
                                        </p:tgtEl>
                                        <p:attrNameLst>
                                          <p:attrName>ppt_y</p:attrName>
                                        </p:attrNameLst>
                                      </p:cBhvr>
                                      <p:tavLst>
                                        <p:tav tm="0">
                                          <p:val>
                                            <p:strVal val="ppt_y"/>
                                          </p:val>
                                        </p:tav>
                                        <p:tav tm="100000">
                                          <p:val>
                                            <p:strVal val="ppt_y"/>
                                          </p:val>
                                        </p:tav>
                                      </p:tavLst>
                                    </p:anim>
                                    <p:anim calcmode="lin" valueType="num">
                                      <p:cBhvr>
                                        <p:cTn id="40" dur="2000"/>
                                        <p:tgtEl>
                                          <p:spTgt spid="21"/>
                                        </p:tgtEl>
                                        <p:attrNameLst>
                                          <p:attrName>ppt_w</p:attrName>
                                        </p:attrNameLst>
                                      </p:cBhvr>
                                      <p:tavLst>
                                        <p:tav tm="0">
                                          <p:val>
                                            <p:strVal val="ppt_w"/>
                                          </p:val>
                                        </p:tav>
                                        <p:tav tm="100000">
                                          <p:val>
                                            <p:fltVal val="0"/>
                                          </p:val>
                                        </p:tav>
                                      </p:tavLst>
                                    </p:anim>
                                    <p:anim calcmode="lin" valueType="num">
                                      <p:cBhvr>
                                        <p:cTn id="41" dur="2000"/>
                                        <p:tgtEl>
                                          <p:spTgt spid="21"/>
                                        </p:tgtEl>
                                        <p:attrNameLst>
                                          <p:attrName>ppt_h</p:attrName>
                                        </p:attrNameLst>
                                      </p:cBhvr>
                                      <p:tavLst>
                                        <p:tav tm="0">
                                          <p:val>
                                            <p:strVal val="ppt_h"/>
                                          </p:val>
                                        </p:tav>
                                        <p:tav tm="100000">
                                          <p:val>
                                            <p:strVal val="ppt_h"/>
                                          </p:val>
                                        </p:tav>
                                      </p:tavLst>
                                    </p:anim>
                                    <p:set>
                                      <p:cBhvr>
                                        <p:cTn id="42" dur="1" fill="hold">
                                          <p:stCondLst>
                                            <p:cond delay="1999"/>
                                          </p:stCondLst>
                                        </p:cTn>
                                        <p:tgtEl>
                                          <p:spTgt spid="21"/>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2000"/>
                                        <p:tgtEl>
                                          <p:spTgt spid="16"/>
                                        </p:tgtEl>
                                      </p:cBhvr>
                                    </p:animEffect>
                                    <p:set>
                                      <p:cBhvr>
                                        <p:cTn id="45" dur="1" fill="hold">
                                          <p:stCondLst>
                                            <p:cond delay="1999"/>
                                          </p:stCondLst>
                                        </p:cTn>
                                        <p:tgtEl>
                                          <p:spTgt spid="16"/>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2000"/>
                                        <p:tgtEl>
                                          <p:spTgt spid="18"/>
                                        </p:tgtEl>
                                      </p:cBhvr>
                                    </p:animEffect>
                                    <p:set>
                                      <p:cBhvr>
                                        <p:cTn id="48" dur="1" fill="hold">
                                          <p:stCondLst>
                                            <p:cond delay="1999"/>
                                          </p:stCondLst>
                                        </p:cTn>
                                        <p:tgtEl>
                                          <p:spTgt spid="18"/>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2000"/>
                                        <p:tgtEl>
                                          <p:spTgt spid="21"/>
                                        </p:tgtEl>
                                      </p:cBhvr>
                                    </p:animEffect>
                                    <p:set>
                                      <p:cBhvr>
                                        <p:cTn id="51" dur="1" fill="hold">
                                          <p:stCondLst>
                                            <p:cond delay="1999"/>
                                          </p:stCondLst>
                                        </p:cTn>
                                        <p:tgtEl>
                                          <p:spTgt spid="21"/>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2000"/>
                                        <p:tgtEl>
                                          <p:spTgt spid="17"/>
                                        </p:tgtEl>
                                      </p:cBhvr>
                                    </p:animEffect>
                                    <p:set>
                                      <p:cBhvr>
                                        <p:cTn id="54" dur="1" fill="hold">
                                          <p:stCondLst>
                                            <p:cond delay="1999"/>
                                          </p:stCondLst>
                                        </p:cTn>
                                        <p:tgtEl>
                                          <p:spTgt spid="17"/>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2000"/>
                                        <p:tgtEl>
                                          <p:spTgt spid="19"/>
                                        </p:tgtEl>
                                      </p:cBhvr>
                                    </p:animEffect>
                                    <p:set>
                                      <p:cBhvr>
                                        <p:cTn id="57" dur="1" fill="hold">
                                          <p:stCondLst>
                                            <p:cond delay="1999"/>
                                          </p:stCondLst>
                                        </p:cTn>
                                        <p:tgtEl>
                                          <p:spTgt spid="19"/>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2000"/>
                                        <p:tgtEl>
                                          <p:spTgt spid="20"/>
                                        </p:tgtEl>
                                      </p:cBhvr>
                                    </p:animEffect>
                                    <p:set>
                                      <p:cBhvr>
                                        <p:cTn id="60" dur="1" fill="hold">
                                          <p:stCondLst>
                                            <p:cond delay="1999"/>
                                          </p:stCondLst>
                                        </p:cTn>
                                        <p:tgtEl>
                                          <p:spTgt spid="20"/>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21140D"/>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IMG_033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2357422" y="0"/>
            <a:ext cx="2143140" cy="2571750"/>
          </a:xfrm>
          <a:prstGeom prst="parallelogram">
            <a:avLst>
              <a:gd name="adj" fmla="val 51738"/>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Paralelogramo"/>
          <p:cNvSpPr/>
          <p:nvPr/>
        </p:nvSpPr>
        <p:spPr>
          <a:xfrm rot="10800000" flipV="1">
            <a:off x="4500562" y="0"/>
            <a:ext cx="2143140" cy="2571750"/>
          </a:xfrm>
          <a:prstGeom prst="parallelogram">
            <a:avLst>
              <a:gd name="adj" fmla="val 51738"/>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rot="10800000" flipV="1">
            <a:off x="2357422" y="2571750"/>
            <a:ext cx="2143140" cy="2571750"/>
          </a:xfrm>
          <a:prstGeom prst="parallelogram">
            <a:avLst>
              <a:gd name="adj" fmla="val 50601"/>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a:off x="4500562" y="2571750"/>
            <a:ext cx="2143140" cy="2571750"/>
          </a:xfrm>
          <a:prstGeom prst="parallelogram">
            <a:avLst>
              <a:gd name="adj" fmla="val 51737"/>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a:off x="928662" y="0"/>
            <a:ext cx="2143140" cy="2571750"/>
          </a:xfrm>
          <a:prstGeom prst="parallelogram">
            <a:avLst>
              <a:gd name="adj" fmla="val 53444"/>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rot="10800000" flipV="1">
            <a:off x="928662" y="2571750"/>
            <a:ext cx="2143140" cy="2571750"/>
          </a:xfrm>
          <a:prstGeom prst="parallelogram">
            <a:avLst>
              <a:gd name="adj" fmla="val 51170"/>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rot="10800000" flipV="1">
            <a:off x="5929322" y="0"/>
            <a:ext cx="2143140" cy="2571750"/>
          </a:xfrm>
          <a:prstGeom prst="parallelogram">
            <a:avLst>
              <a:gd name="adj" fmla="val 51738"/>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a:off x="5929322" y="2571750"/>
            <a:ext cx="2143140" cy="2571750"/>
          </a:xfrm>
          <a:prstGeom prst="parallelogram">
            <a:avLst>
              <a:gd name="adj" fmla="val 51738"/>
            </a:avLst>
          </a:prstGeo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horizontal)">
                                      <p:cBhvr>
                                        <p:cTn id="9" dur="2000"/>
                                        <p:tgtEl>
                                          <p:spTgt spid="3"/>
                                        </p:tgtEl>
                                      </p:cBhvr>
                                    </p:animEffect>
                                  </p:childTnLst>
                                </p:cTn>
                              </p:par>
                              <p:par>
                                <p:cTn id="10" presetID="3" presetClass="entr" presetSubtype="1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2000"/>
                                        <p:tgtEl>
                                          <p:spTgt spid="4"/>
                                        </p:tgtEl>
                                      </p:cBhvr>
                                    </p:animEffect>
                                  </p:childTnLst>
                                </p:cTn>
                              </p:par>
                              <p:par>
                                <p:cTn id="13" presetID="3"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2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3"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2000"/>
                                        <p:tgtEl>
                                          <p:spTgt spid="7"/>
                                        </p:tgtEl>
                                      </p:cBhvr>
                                    </p:animEffect>
                                  </p:childTnLst>
                                </p:cTn>
                              </p:par>
                              <p:par>
                                <p:cTn id="22" presetID="3"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2000"/>
                                        <p:tgtEl>
                                          <p:spTgt spid="8"/>
                                        </p:tgtEl>
                                      </p:cBhvr>
                                    </p:animEffect>
                                  </p:childTnLst>
                                </p:cTn>
                              </p:par>
                              <p:par>
                                <p:cTn id="25" presetID="3"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2000"/>
                                        <p:tgtEl>
                                          <p:spTgt spid="9"/>
                                        </p:tgtEl>
                                      </p:cBhvr>
                                    </p:animEffect>
                                  </p:childTnLst>
                                </p:cTn>
                              </p:par>
                              <p:par>
                                <p:cTn id="28" presetID="3" presetClass="entr" presetSubtype="1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2000"/>
                                        <p:tgtEl>
                                          <p:spTgt spid="10"/>
                                        </p:tgtEl>
                                      </p:cBhvr>
                                    </p:animEffect>
                                  </p:childTnLst>
                                </p:cTn>
                              </p:par>
                              <p:par>
                                <p:cTn id="31" presetID="2" presetClass="entr" presetSubtype="3"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1+#ppt_w/2"/>
                                          </p:val>
                                        </p:tav>
                                        <p:tav tm="100000">
                                          <p:val>
                                            <p:strVal val="#ppt_x"/>
                                          </p:val>
                                        </p:tav>
                                      </p:tavLst>
                                    </p:anim>
                                    <p:anim calcmode="lin" valueType="num">
                                      <p:cBhvr additive="base">
                                        <p:cTn id="34" dur="2000" fill="hold"/>
                                        <p:tgtEl>
                                          <p:spTgt spid="3"/>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1+#ppt_h/2"/>
                                          </p:val>
                                        </p:tav>
                                        <p:tav tm="100000">
                                          <p:val>
                                            <p:strVal val="#ppt_y"/>
                                          </p:val>
                                        </p:tav>
                                      </p:tavLst>
                                    </p:anim>
                                  </p:childTnLst>
                                </p:cTn>
                              </p:par>
                              <p:par>
                                <p:cTn id="63" presetID="2" presetClass="exit" presetSubtype="2" fill="hold" nodeType="withEffect">
                                  <p:stCondLst>
                                    <p:cond delay="0"/>
                                  </p:stCondLst>
                                  <p:childTnLst>
                                    <p:anim calcmode="lin" valueType="num">
                                      <p:cBhvr additive="base">
                                        <p:cTn id="64" dur="2000"/>
                                        <p:tgtEl>
                                          <p:spTgt spid="3"/>
                                        </p:tgtEl>
                                        <p:attrNameLst>
                                          <p:attrName>ppt_x</p:attrName>
                                        </p:attrNameLst>
                                      </p:cBhvr>
                                      <p:tavLst>
                                        <p:tav tm="0">
                                          <p:val>
                                            <p:strVal val="ppt_x"/>
                                          </p:val>
                                        </p:tav>
                                        <p:tav tm="100000">
                                          <p:val>
                                            <p:strVal val="1+ppt_w/2"/>
                                          </p:val>
                                        </p:tav>
                                      </p:tavLst>
                                    </p:anim>
                                    <p:anim calcmode="lin" valueType="num">
                                      <p:cBhvr additive="base">
                                        <p:cTn id="65" dur="2000"/>
                                        <p:tgtEl>
                                          <p:spTgt spid="3"/>
                                        </p:tgtEl>
                                        <p:attrNameLst>
                                          <p:attrName>ppt_y</p:attrName>
                                        </p:attrNameLst>
                                      </p:cBhvr>
                                      <p:tavLst>
                                        <p:tav tm="0">
                                          <p:val>
                                            <p:strVal val="ppt_y"/>
                                          </p:val>
                                        </p:tav>
                                        <p:tav tm="100000">
                                          <p:val>
                                            <p:strVal val="ppt_y"/>
                                          </p:val>
                                        </p:tav>
                                      </p:tavLst>
                                    </p:anim>
                                    <p:set>
                                      <p:cBhvr>
                                        <p:cTn id="66" dur="1" fill="hold">
                                          <p:stCondLst>
                                            <p:cond delay="1999"/>
                                          </p:stCondLst>
                                        </p:cTn>
                                        <p:tgtEl>
                                          <p:spTgt spid="3"/>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2000"/>
                                        <p:tgtEl>
                                          <p:spTgt spid="5"/>
                                        </p:tgtEl>
                                        <p:attrNameLst>
                                          <p:attrName>ppt_x</p:attrName>
                                        </p:attrNameLst>
                                      </p:cBhvr>
                                      <p:tavLst>
                                        <p:tav tm="0">
                                          <p:val>
                                            <p:strVal val="ppt_x"/>
                                          </p:val>
                                        </p:tav>
                                        <p:tav tm="100000">
                                          <p:val>
                                            <p:strVal val="1+ppt_w/2"/>
                                          </p:val>
                                        </p:tav>
                                      </p:tavLst>
                                    </p:anim>
                                    <p:anim calcmode="lin" valueType="num">
                                      <p:cBhvr additive="base">
                                        <p:cTn id="69" dur="2000"/>
                                        <p:tgtEl>
                                          <p:spTgt spid="5"/>
                                        </p:tgtEl>
                                        <p:attrNameLst>
                                          <p:attrName>ppt_y</p:attrName>
                                        </p:attrNameLst>
                                      </p:cBhvr>
                                      <p:tavLst>
                                        <p:tav tm="0">
                                          <p:val>
                                            <p:strVal val="ppt_y"/>
                                          </p:val>
                                        </p:tav>
                                        <p:tav tm="100000">
                                          <p:val>
                                            <p:strVal val="ppt_y"/>
                                          </p:val>
                                        </p:tav>
                                      </p:tavLst>
                                    </p:anim>
                                    <p:set>
                                      <p:cBhvr>
                                        <p:cTn id="70" dur="1" fill="hold">
                                          <p:stCondLst>
                                            <p:cond delay="1999"/>
                                          </p:stCondLst>
                                        </p:cTn>
                                        <p:tgtEl>
                                          <p:spTgt spid="5"/>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2000"/>
                                        <p:tgtEl>
                                          <p:spTgt spid="7"/>
                                        </p:tgtEl>
                                        <p:attrNameLst>
                                          <p:attrName>ppt_x</p:attrName>
                                        </p:attrNameLst>
                                      </p:cBhvr>
                                      <p:tavLst>
                                        <p:tav tm="0">
                                          <p:val>
                                            <p:strVal val="ppt_x"/>
                                          </p:val>
                                        </p:tav>
                                        <p:tav tm="100000">
                                          <p:val>
                                            <p:strVal val="1+ppt_w/2"/>
                                          </p:val>
                                        </p:tav>
                                      </p:tavLst>
                                    </p:anim>
                                    <p:anim calcmode="lin" valueType="num">
                                      <p:cBhvr additive="base">
                                        <p:cTn id="73" dur="2000"/>
                                        <p:tgtEl>
                                          <p:spTgt spid="7"/>
                                        </p:tgtEl>
                                        <p:attrNameLst>
                                          <p:attrName>ppt_y</p:attrName>
                                        </p:attrNameLst>
                                      </p:cBhvr>
                                      <p:tavLst>
                                        <p:tav tm="0">
                                          <p:val>
                                            <p:strVal val="ppt_y"/>
                                          </p:val>
                                        </p:tav>
                                        <p:tav tm="100000">
                                          <p:val>
                                            <p:strVal val="ppt_y"/>
                                          </p:val>
                                        </p:tav>
                                      </p:tavLst>
                                    </p:anim>
                                    <p:set>
                                      <p:cBhvr>
                                        <p:cTn id="74" dur="1" fill="hold">
                                          <p:stCondLst>
                                            <p:cond delay="1999"/>
                                          </p:stCondLst>
                                        </p:cTn>
                                        <p:tgtEl>
                                          <p:spTgt spid="7"/>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1+ppt_w/2"/>
                                          </p:val>
                                        </p:tav>
                                      </p:tavLst>
                                    </p:anim>
                                    <p:anim calcmode="lin" valueType="num">
                                      <p:cBhvr additive="base">
                                        <p:cTn id="77" dur="2000"/>
                                        <p:tgtEl>
                                          <p:spTgt spid="8"/>
                                        </p:tgtEl>
                                        <p:attrNameLst>
                                          <p:attrName>ppt_y</p:attrName>
                                        </p:attrNameLst>
                                      </p:cBhvr>
                                      <p:tavLst>
                                        <p:tav tm="0">
                                          <p:val>
                                            <p:strVal val="ppt_y"/>
                                          </p:val>
                                        </p:tav>
                                        <p:tav tm="100000">
                                          <p:val>
                                            <p:strVal val="ppt_y"/>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2000"/>
                                        <p:tgtEl>
                                          <p:spTgt spid="4"/>
                                        </p:tgtEl>
                                        <p:attrNameLst>
                                          <p:attrName>ppt_x</p:attrName>
                                        </p:attrNameLst>
                                      </p:cBhvr>
                                      <p:tavLst>
                                        <p:tav tm="0">
                                          <p:val>
                                            <p:strVal val="ppt_x"/>
                                          </p:val>
                                        </p:tav>
                                        <p:tav tm="100000">
                                          <p:val>
                                            <p:strVal val="0-ppt_w/2"/>
                                          </p:val>
                                        </p:tav>
                                      </p:tavLst>
                                    </p:anim>
                                    <p:anim calcmode="lin" valueType="num">
                                      <p:cBhvr additive="base">
                                        <p:cTn id="81" dur="2000"/>
                                        <p:tgtEl>
                                          <p:spTgt spid="4"/>
                                        </p:tgtEl>
                                        <p:attrNameLst>
                                          <p:attrName>ppt_y</p:attrName>
                                        </p:attrNameLst>
                                      </p:cBhvr>
                                      <p:tavLst>
                                        <p:tav tm="0">
                                          <p:val>
                                            <p:strVal val="ppt_y"/>
                                          </p:val>
                                        </p:tav>
                                        <p:tav tm="100000">
                                          <p:val>
                                            <p:strVal val="ppt_y"/>
                                          </p:val>
                                        </p:tav>
                                      </p:tavLst>
                                    </p:anim>
                                    <p:set>
                                      <p:cBhvr>
                                        <p:cTn id="82" dur="1" fill="hold">
                                          <p:stCondLst>
                                            <p:cond delay="1999"/>
                                          </p:stCondLst>
                                        </p:cTn>
                                        <p:tgtEl>
                                          <p:spTgt spid="4"/>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2000"/>
                                        <p:tgtEl>
                                          <p:spTgt spid="6"/>
                                        </p:tgtEl>
                                        <p:attrNameLst>
                                          <p:attrName>ppt_x</p:attrName>
                                        </p:attrNameLst>
                                      </p:cBhvr>
                                      <p:tavLst>
                                        <p:tav tm="0">
                                          <p:val>
                                            <p:strVal val="ppt_x"/>
                                          </p:val>
                                        </p:tav>
                                        <p:tav tm="100000">
                                          <p:val>
                                            <p:strVal val="0-ppt_w/2"/>
                                          </p:val>
                                        </p:tav>
                                      </p:tavLst>
                                    </p:anim>
                                    <p:anim calcmode="lin" valueType="num">
                                      <p:cBhvr additive="base">
                                        <p:cTn id="85" dur="2000"/>
                                        <p:tgtEl>
                                          <p:spTgt spid="6"/>
                                        </p:tgtEl>
                                        <p:attrNameLst>
                                          <p:attrName>ppt_y</p:attrName>
                                        </p:attrNameLst>
                                      </p:cBhvr>
                                      <p:tavLst>
                                        <p:tav tm="0">
                                          <p:val>
                                            <p:strVal val="ppt_y"/>
                                          </p:val>
                                        </p:tav>
                                        <p:tav tm="100000">
                                          <p:val>
                                            <p:strVal val="ppt_y"/>
                                          </p:val>
                                        </p:tav>
                                      </p:tavLst>
                                    </p:anim>
                                    <p:set>
                                      <p:cBhvr>
                                        <p:cTn id="86" dur="1" fill="hold">
                                          <p:stCondLst>
                                            <p:cond delay="1999"/>
                                          </p:stCondLst>
                                        </p:cTn>
                                        <p:tgtEl>
                                          <p:spTgt spid="6"/>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0-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2000"/>
                                        <p:tgtEl>
                                          <p:spTgt spid="10"/>
                                        </p:tgtEl>
                                        <p:attrNameLst>
                                          <p:attrName>ppt_x</p:attrName>
                                        </p:attrNameLst>
                                      </p:cBhvr>
                                      <p:tavLst>
                                        <p:tav tm="0">
                                          <p:val>
                                            <p:strVal val="ppt_x"/>
                                          </p:val>
                                        </p:tav>
                                        <p:tav tm="100000">
                                          <p:val>
                                            <p:strVal val="0-ppt_w/2"/>
                                          </p:val>
                                        </p:tav>
                                      </p:tavLst>
                                    </p:anim>
                                    <p:anim calcmode="lin" valueType="num">
                                      <p:cBhvr additive="base">
                                        <p:cTn id="93" dur="2000"/>
                                        <p:tgtEl>
                                          <p:spTgt spid="10"/>
                                        </p:tgtEl>
                                        <p:attrNameLst>
                                          <p:attrName>ppt_y</p:attrName>
                                        </p:attrNameLst>
                                      </p:cBhvr>
                                      <p:tavLst>
                                        <p:tav tm="0">
                                          <p:val>
                                            <p:strVal val="ppt_y"/>
                                          </p:val>
                                        </p:tav>
                                        <p:tav tm="100000">
                                          <p:val>
                                            <p:strVal val="ppt_y"/>
                                          </p:val>
                                        </p:tav>
                                      </p:tavLst>
                                    </p:anim>
                                    <p:set>
                                      <p:cBhvr>
                                        <p:cTn id="94" dur="1" fill="hold">
                                          <p:stCondLst>
                                            <p:cond delay="1999"/>
                                          </p:stCondLst>
                                        </p:cTn>
                                        <p:tgtEl>
                                          <p:spTgt spid="10"/>
                                        </p:tgtEl>
                                        <p:attrNameLst>
                                          <p:attrName>style.visibility</p:attrName>
                                        </p:attrNameLst>
                                      </p:cBhvr>
                                      <p:to>
                                        <p:strVal val="hidden"/>
                                      </p:to>
                                    </p:set>
                                  </p:childTnLst>
                                </p:cTn>
                              </p:par>
                              <p:par>
                                <p:cTn id="95" presetID="3" presetClass="exit" presetSubtype="10" fill="hold" nodeType="withEffect">
                                  <p:stCondLst>
                                    <p:cond delay="0"/>
                                  </p:stCondLst>
                                  <p:childTnLst>
                                    <p:animEffect transition="out" filter="blinds(horizontal)">
                                      <p:cBhvr>
                                        <p:cTn id="96" dur="2000"/>
                                        <p:tgtEl>
                                          <p:spTgt spid="3"/>
                                        </p:tgtEl>
                                      </p:cBhvr>
                                    </p:animEffect>
                                    <p:set>
                                      <p:cBhvr>
                                        <p:cTn id="97" dur="1" fill="hold">
                                          <p:stCondLst>
                                            <p:cond delay="1999"/>
                                          </p:stCondLst>
                                        </p:cTn>
                                        <p:tgtEl>
                                          <p:spTgt spid="3"/>
                                        </p:tgtEl>
                                        <p:attrNameLst>
                                          <p:attrName>style.visibility</p:attrName>
                                        </p:attrNameLst>
                                      </p:cBhvr>
                                      <p:to>
                                        <p:strVal val="hidden"/>
                                      </p:to>
                                    </p:set>
                                  </p:childTnLst>
                                </p:cTn>
                              </p:par>
                              <p:par>
                                <p:cTn id="98" presetID="3" presetClass="exit" presetSubtype="10" fill="hold" nodeType="withEffect">
                                  <p:stCondLst>
                                    <p:cond delay="0"/>
                                  </p:stCondLst>
                                  <p:childTnLst>
                                    <p:animEffect transition="out" filter="blinds(horizontal)">
                                      <p:cBhvr>
                                        <p:cTn id="99" dur="2000"/>
                                        <p:tgtEl>
                                          <p:spTgt spid="4"/>
                                        </p:tgtEl>
                                      </p:cBhvr>
                                    </p:animEffect>
                                    <p:set>
                                      <p:cBhvr>
                                        <p:cTn id="100" dur="1" fill="hold">
                                          <p:stCondLst>
                                            <p:cond delay="1999"/>
                                          </p:stCondLst>
                                        </p:cTn>
                                        <p:tgtEl>
                                          <p:spTgt spid="4"/>
                                        </p:tgtEl>
                                        <p:attrNameLst>
                                          <p:attrName>style.visibility</p:attrName>
                                        </p:attrNameLst>
                                      </p:cBhvr>
                                      <p:to>
                                        <p:strVal val="hidden"/>
                                      </p:to>
                                    </p:set>
                                  </p:childTnLst>
                                </p:cTn>
                              </p:par>
                              <p:par>
                                <p:cTn id="101" presetID="3" presetClass="exit" presetSubtype="10" fill="hold" nodeType="withEffect">
                                  <p:stCondLst>
                                    <p:cond delay="0"/>
                                  </p:stCondLst>
                                  <p:childTnLst>
                                    <p:animEffect transition="out" filter="blinds(horizontal)">
                                      <p:cBhvr>
                                        <p:cTn id="102" dur="2000"/>
                                        <p:tgtEl>
                                          <p:spTgt spid="5"/>
                                        </p:tgtEl>
                                      </p:cBhvr>
                                    </p:animEffect>
                                    <p:set>
                                      <p:cBhvr>
                                        <p:cTn id="103" dur="1" fill="hold">
                                          <p:stCondLst>
                                            <p:cond delay="1999"/>
                                          </p:stCondLst>
                                        </p:cTn>
                                        <p:tgtEl>
                                          <p:spTgt spid="5"/>
                                        </p:tgtEl>
                                        <p:attrNameLst>
                                          <p:attrName>style.visibility</p:attrName>
                                        </p:attrNameLst>
                                      </p:cBhvr>
                                      <p:to>
                                        <p:strVal val="hidden"/>
                                      </p:to>
                                    </p:set>
                                  </p:childTnLst>
                                </p:cTn>
                              </p:par>
                              <p:par>
                                <p:cTn id="104" presetID="3" presetClass="exit" presetSubtype="10" fill="hold" nodeType="withEffect">
                                  <p:stCondLst>
                                    <p:cond delay="0"/>
                                  </p:stCondLst>
                                  <p:childTnLst>
                                    <p:animEffect transition="out" filter="blinds(horizontal)">
                                      <p:cBhvr>
                                        <p:cTn id="105" dur="2000"/>
                                        <p:tgtEl>
                                          <p:spTgt spid="6"/>
                                        </p:tgtEl>
                                      </p:cBhvr>
                                    </p:animEffect>
                                    <p:set>
                                      <p:cBhvr>
                                        <p:cTn id="106" dur="1" fill="hold">
                                          <p:stCondLst>
                                            <p:cond delay="1999"/>
                                          </p:stCondLst>
                                        </p:cTn>
                                        <p:tgtEl>
                                          <p:spTgt spid="6"/>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2000"/>
                                        <p:tgtEl>
                                          <p:spTgt spid="7"/>
                                        </p:tgtEl>
                                      </p:cBhvr>
                                    </p:animEffect>
                                    <p:set>
                                      <p:cBhvr>
                                        <p:cTn id="109" dur="1" fill="hold">
                                          <p:stCondLst>
                                            <p:cond delay="1999"/>
                                          </p:stCondLst>
                                        </p:cTn>
                                        <p:tgtEl>
                                          <p:spTgt spid="7"/>
                                        </p:tgtEl>
                                        <p:attrNameLst>
                                          <p:attrName>style.visibility</p:attrName>
                                        </p:attrNameLst>
                                      </p:cBhvr>
                                      <p:to>
                                        <p:strVal val="hidden"/>
                                      </p:to>
                                    </p:set>
                                  </p:childTnLst>
                                </p:cTn>
                              </p:par>
                              <p:par>
                                <p:cTn id="110" presetID="3" presetClass="exit" presetSubtype="10" fill="hold" nodeType="withEffect">
                                  <p:stCondLst>
                                    <p:cond delay="0"/>
                                  </p:stCondLst>
                                  <p:childTnLst>
                                    <p:animEffect transition="out" filter="blinds(horizontal)">
                                      <p:cBhvr>
                                        <p:cTn id="111" dur="2000"/>
                                        <p:tgtEl>
                                          <p:spTgt spid="8"/>
                                        </p:tgtEl>
                                      </p:cBhvr>
                                    </p:animEffect>
                                    <p:set>
                                      <p:cBhvr>
                                        <p:cTn id="112" dur="1" fill="hold">
                                          <p:stCondLst>
                                            <p:cond delay="1999"/>
                                          </p:stCondLst>
                                        </p:cTn>
                                        <p:tgtEl>
                                          <p:spTgt spid="8"/>
                                        </p:tgtEl>
                                        <p:attrNameLst>
                                          <p:attrName>style.visibility</p:attrName>
                                        </p:attrNameLst>
                                      </p:cBhvr>
                                      <p:to>
                                        <p:strVal val="hidden"/>
                                      </p:to>
                                    </p:set>
                                  </p:childTnLst>
                                </p:cTn>
                              </p:par>
                              <p:par>
                                <p:cTn id="113" presetID="3" presetClass="exit" presetSubtype="10" fill="hold" nodeType="withEffect">
                                  <p:stCondLst>
                                    <p:cond delay="0"/>
                                  </p:stCondLst>
                                  <p:childTnLst>
                                    <p:animEffect transition="out" filter="blinds(horizontal)">
                                      <p:cBhvr>
                                        <p:cTn id="114" dur="2000"/>
                                        <p:tgtEl>
                                          <p:spTgt spid="9"/>
                                        </p:tgtEl>
                                      </p:cBhvr>
                                    </p:animEffect>
                                    <p:set>
                                      <p:cBhvr>
                                        <p:cTn id="115" dur="1" fill="hold">
                                          <p:stCondLst>
                                            <p:cond delay="1999"/>
                                          </p:stCondLst>
                                        </p:cTn>
                                        <p:tgtEl>
                                          <p:spTgt spid="9"/>
                                        </p:tgtEl>
                                        <p:attrNameLst>
                                          <p:attrName>style.visibility</p:attrName>
                                        </p:attrNameLst>
                                      </p:cBhvr>
                                      <p:to>
                                        <p:strVal val="hidden"/>
                                      </p:to>
                                    </p:set>
                                  </p:childTnLst>
                                </p:cTn>
                              </p:par>
                              <p:par>
                                <p:cTn id="116" presetID="3" presetClass="exit" presetSubtype="10" fill="hold" nodeType="withEffect">
                                  <p:stCondLst>
                                    <p:cond delay="0"/>
                                  </p:stCondLst>
                                  <p:childTnLst>
                                    <p:animEffect transition="out" filter="blinds(horizontal)">
                                      <p:cBhvr>
                                        <p:cTn id="117" dur="2000"/>
                                        <p:tgtEl>
                                          <p:spTgt spid="10"/>
                                        </p:tgtEl>
                                      </p:cBhvr>
                                    </p:animEffect>
                                    <p:set>
                                      <p:cBhvr>
                                        <p:cTn id="118" dur="1" fill="hold">
                                          <p:stCondLst>
                                            <p:cond delay="1999"/>
                                          </p:stCondLst>
                                        </p:cTn>
                                        <p:tgtEl>
                                          <p:spTgt spid="10"/>
                                        </p:tgtEl>
                                        <p:attrNameLst>
                                          <p:attrName>style.visibility</p:attrName>
                                        </p:attrNameLst>
                                      </p:cBhvr>
                                      <p:to>
                                        <p:strVal val="hidden"/>
                                      </p:to>
                                    </p:set>
                                  </p:childTnLst>
                                </p:cTn>
                              </p:par>
                              <p:par>
                                <p:cTn id="119" presetID="17" presetClass="entr" presetSubtype="10" fill="hold" nodeType="with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2000" fill="hold"/>
                                        <p:tgtEl>
                                          <p:spTgt spid="2"/>
                                        </p:tgtEl>
                                        <p:attrNameLst>
                                          <p:attrName>ppt_w</p:attrName>
                                        </p:attrNameLst>
                                      </p:cBhvr>
                                      <p:tavLst>
                                        <p:tav tm="0">
                                          <p:val>
                                            <p:fltVal val="0"/>
                                          </p:val>
                                        </p:tav>
                                        <p:tav tm="100000">
                                          <p:val>
                                            <p:strVal val="#ppt_w"/>
                                          </p:val>
                                        </p:tav>
                                      </p:tavLst>
                                    </p:anim>
                                    <p:anim calcmode="lin" valueType="num">
                                      <p:cBhvr>
                                        <p:cTn id="1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36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img_40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357190"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00002"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285820"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071638"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456"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643274"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4429092"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5214910"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6000728"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6786546"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7572364" y="0"/>
            <a:ext cx="714380"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358214" y="0"/>
            <a:ext cx="785786" cy="5143500"/>
          </a:xfrm>
          <a:prstGeom prst="rect">
            <a:avLst/>
          </a:prstGeom>
          <a:gradFill flip="none" rotWithShape="1">
            <a:gsLst>
              <a:gs pos="35000">
                <a:schemeClr val="bg1">
                  <a:alpha val="40000"/>
                </a:scheme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571536" y="-142894"/>
            <a:ext cx="985844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childTnLst>
                          </p:cTn>
                        </p:par>
                        <p:par>
                          <p:cTn id="55" fill="hold">
                            <p:stCondLst>
                              <p:cond delay="2000"/>
                            </p:stCondLst>
                            <p:childTnLst>
                              <p:par>
                                <p:cTn id="56" presetID="2" presetClass="exit" presetSubtype="8" fill="hold" grpId="1"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0-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8" fill="hold" grpId="1"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0-ppt_w/2"/>
                                          </p:val>
                                        </p:tav>
                                      </p:tavLst>
                                    </p:anim>
                                    <p:anim calcmode="lin" valueType="num">
                                      <p:cBhvr additive="base">
                                        <p:cTn id="90" dur="2000"/>
                                        <p:tgtEl>
                                          <p:spTgt spid="12"/>
                                        </p:tgtEl>
                                        <p:attrNameLst>
                                          <p:attrName>ppt_y</p:attrName>
                                        </p:attrNameLst>
                                      </p:cBhvr>
                                      <p:tavLst>
                                        <p:tav tm="0">
                                          <p:val>
                                            <p:strVal val="ppt_y"/>
                                          </p:val>
                                        </p:tav>
                                        <p:tav tm="100000">
                                          <p:val>
                                            <p:strVal val="ppt_y"/>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ppt_y"/>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ppt_y"/>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7642295864_47062b7b16_k.jpg"/>
          <p:cNvPicPr>
            <a:picLocks noChangeAspect="1"/>
          </p:cNvPicPr>
          <p:nvPr/>
        </p:nvPicPr>
        <p:blipFill>
          <a:blip r:embed="rId2"/>
          <a:stretch>
            <a:fillRect/>
          </a:stretch>
        </p:blipFill>
        <p:spPr>
          <a:xfrm>
            <a:off x="2232" y="0"/>
            <a:ext cx="9141768" cy="5143500"/>
          </a:xfrm>
          <a:prstGeom prst="rect">
            <a:avLst/>
          </a:prstGeom>
        </p:spPr>
      </p:pic>
      <p:sp>
        <p:nvSpPr>
          <p:cNvPr id="5" name="4 Estrella de 4 puntas"/>
          <p:cNvSpPr/>
          <p:nvPr/>
        </p:nvSpPr>
        <p:spPr>
          <a:xfrm>
            <a:off x="2071670" y="0"/>
            <a:ext cx="5000660" cy="5143500"/>
          </a:xfrm>
          <a:prstGeom prst="star4">
            <a:avLst/>
          </a:prstGeom>
          <a:gradFill flip="none" rotWithShape="1">
            <a:gsLst>
              <a:gs pos="51000">
                <a:srgbClr val="003600"/>
              </a:gs>
              <a:gs pos="50000">
                <a:schemeClr val="bg1">
                  <a:lumMod val="85000"/>
                  <a:shade val="67500"/>
                  <a:satMod val="115000"/>
                </a:schemeClr>
              </a:gs>
              <a:gs pos="100000">
                <a:schemeClr val="bg1">
                  <a:lumMod val="8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4 puntas"/>
          <p:cNvSpPr/>
          <p:nvPr/>
        </p:nvSpPr>
        <p:spPr>
          <a:xfrm rot="936164">
            <a:off x="2171179" y="-65225"/>
            <a:ext cx="5000660" cy="5143500"/>
          </a:xfrm>
          <a:prstGeom prst="star4">
            <a:avLst/>
          </a:prstGeom>
          <a:gradFill flip="none" rotWithShape="1">
            <a:gsLst>
              <a:gs pos="51000">
                <a:srgbClr val="003600"/>
              </a:gs>
              <a:gs pos="50000">
                <a:schemeClr val="bg1">
                  <a:lumMod val="85000"/>
                  <a:shade val="67500"/>
                  <a:satMod val="115000"/>
                </a:schemeClr>
              </a:gs>
              <a:gs pos="100000">
                <a:schemeClr val="bg1">
                  <a:lumMod val="8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4 puntas"/>
          <p:cNvSpPr/>
          <p:nvPr/>
        </p:nvSpPr>
        <p:spPr>
          <a:xfrm rot="1877870">
            <a:off x="2043676" y="-4068"/>
            <a:ext cx="5000660" cy="5143500"/>
          </a:xfrm>
          <a:prstGeom prst="star4">
            <a:avLst/>
          </a:prstGeom>
          <a:gradFill flip="none" rotWithShape="1">
            <a:gsLst>
              <a:gs pos="51000">
                <a:srgbClr val="003600"/>
              </a:gs>
              <a:gs pos="50000">
                <a:schemeClr val="bg1">
                  <a:lumMod val="85000"/>
                  <a:shade val="67500"/>
                  <a:satMod val="115000"/>
                </a:schemeClr>
              </a:gs>
              <a:gs pos="100000">
                <a:schemeClr val="bg1">
                  <a:lumMod val="8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4 puntas"/>
          <p:cNvSpPr/>
          <p:nvPr/>
        </p:nvSpPr>
        <p:spPr>
          <a:xfrm rot="2788188">
            <a:off x="2157825" y="12127"/>
            <a:ext cx="5000660" cy="5143500"/>
          </a:xfrm>
          <a:prstGeom prst="star4">
            <a:avLst/>
          </a:prstGeom>
          <a:gradFill flip="none" rotWithShape="1">
            <a:gsLst>
              <a:gs pos="51000">
                <a:srgbClr val="003600"/>
              </a:gs>
              <a:gs pos="50000">
                <a:schemeClr val="bg1">
                  <a:lumMod val="85000"/>
                  <a:shade val="67500"/>
                  <a:satMod val="115000"/>
                </a:schemeClr>
              </a:gs>
              <a:gs pos="100000">
                <a:schemeClr val="bg1">
                  <a:lumMod val="8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strella de 4 puntas"/>
          <p:cNvSpPr/>
          <p:nvPr/>
        </p:nvSpPr>
        <p:spPr>
          <a:xfrm rot="4148579">
            <a:off x="2152729" y="-97949"/>
            <a:ext cx="5000660" cy="5143500"/>
          </a:xfrm>
          <a:prstGeom prst="star4">
            <a:avLst/>
          </a:prstGeom>
          <a:gradFill flip="none" rotWithShape="1">
            <a:gsLst>
              <a:gs pos="51000">
                <a:srgbClr val="003600"/>
              </a:gs>
              <a:gs pos="50000">
                <a:schemeClr val="bg1">
                  <a:lumMod val="85000"/>
                  <a:shade val="67500"/>
                  <a:satMod val="115000"/>
                </a:schemeClr>
              </a:gs>
              <a:gs pos="100000">
                <a:schemeClr val="bg1">
                  <a:lumMod val="8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6"/>
                                        </p:tgtEl>
                                        <p:attrNameLst>
                                          <p:attrName>r</p:attrName>
                                        </p:attrNameLst>
                                      </p:cBhvr>
                                    </p:animRot>
                                  </p:childTnLst>
                                </p:cTn>
                              </p:par>
                              <p:par>
                                <p:cTn id="23" presetID="23" presetClass="entr" presetSubtype="52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par>
                                <p:cTn id="29" presetID="8" presetClass="emph" presetSubtype="0" fill="hold" grpId="1" nodeType="withEffect">
                                  <p:stCondLst>
                                    <p:cond delay="0"/>
                                  </p:stCondLst>
                                  <p:childTnLst>
                                    <p:animRot by="21600000">
                                      <p:cBhvr>
                                        <p:cTn id="30" dur="2000" fill="hold"/>
                                        <p:tgtEl>
                                          <p:spTgt spid="7"/>
                                        </p:tgtEl>
                                        <p:attrNameLst>
                                          <p:attrName>r</p:attrName>
                                        </p:attrNameLst>
                                      </p:cBhvr>
                                    </p:animRot>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8"/>
                                        </p:tgtEl>
                                        <p:attrNameLst>
                                          <p:attrName>r</p:attrName>
                                        </p:attrNameLst>
                                      </p:cBhvr>
                                    </p:animRot>
                                  </p:childTnLst>
                                </p:cTn>
                              </p:par>
                              <p:par>
                                <p:cTn id="39" presetID="23" presetClass="entr" presetSubtype="52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fltVal val="0"/>
                                          </p:val>
                                        </p:tav>
                                        <p:tav tm="100000">
                                          <p:val>
                                            <p:strVal val="#ppt_h"/>
                                          </p:val>
                                        </p:tav>
                                      </p:tavLst>
                                    </p:anim>
                                    <p:anim calcmode="lin" valueType="num">
                                      <p:cBhvr>
                                        <p:cTn id="43" dur="2000" fill="hold"/>
                                        <p:tgtEl>
                                          <p:spTgt spid="9"/>
                                        </p:tgtEl>
                                        <p:attrNameLst>
                                          <p:attrName>ppt_x</p:attrName>
                                        </p:attrNameLst>
                                      </p:cBhvr>
                                      <p:tavLst>
                                        <p:tav tm="0">
                                          <p:val>
                                            <p:fltVal val="0.5"/>
                                          </p:val>
                                        </p:tav>
                                        <p:tav tm="100000">
                                          <p:val>
                                            <p:strVal val="#ppt_x"/>
                                          </p:val>
                                        </p:tav>
                                      </p:tavLst>
                                    </p:anim>
                                    <p:anim calcmode="lin" valueType="num">
                                      <p:cBhvr>
                                        <p:cTn id="44" dur="2000" fill="hold"/>
                                        <p:tgtEl>
                                          <p:spTgt spid="9"/>
                                        </p:tgtEl>
                                        <p:attrNameLst>
                                          <p:attrName>ppt_y</p:attrName>
                                        </p:attrNameLst>
                                      </p:cBhvr>
                                      <p:tavLst>
                                        <p:tav tm="0">
                                          <p:val>
                                            <p:fltVal val="0.5"/>
                                          </p:val>
                                        </p:tav>
                                        <p:tav tm="100000">
                                          <p:val>
                                            <p:strVal val="#ppt_y"/>
                                          </p:val>
                                        </p:tav>
                                      </p:tavLst>
                                    </p:anim>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childTnLst>
                          </p:cTn>
                        </p:par>
                        <p:par>
                          <p:cTn id="47" fill="hold">
                            <p:stCondLst>
                              <p:cond delay="2000"/>
                            </p:stCondLst>
                            <p:childTnLst>
                              <p:par>
                                <p:cTn id="48" presetID="23" presetClass="exit" presetSubtype="544" fill="hold" grpId="2" nodeType="afterEffect">
                                  <p:stCondLst>
                                    <p:cond delay="0"/>
                                  </p:stCondLst>
                                  <p:childTnLst>
                                    <p:anim calcmode="lin" valueType="num">
                                      <p:cBhvr>
                                        <p:cTn id="49" dur="2000"/>
                                        <p:tgtEl>
                                          <p:spTgt spid="5"/>
                                        </p:tgtEl>
                                        <p:attrNameLst>
                                          <p:attrName>ppt_w</p:attrName>
                                        </p:attrNameLst>
                                      </p:cBhvr>
                                      <p:tavLst>
                                        <p:tav tm="0">
                                          <p:val>
                                            <p:strVal val="ppt_w"/>
                                          </p:val>
                                        </p:tav>
                                        <p:tav tm="100000">
                                          <p:val>
                                            <p:fltVal val="0"/>
                                          </p:val>
                                        </p:tav>
                                      </p:tavLst>
                                    </p:anim>
                                    <p:anim calcmode="lin" valueType="num">
                                      <p:cBhvr>
                                        <p:cTn id="50" dur="2000"/>
                                        <p:tgtEl>
                                          <p:spTgt spid="5"/>
                                        </p:tgtEl>
                                        <p:attrNameLst>
                                          <p:attrName>ppt_h</p:attrName>
                                        </p:attrNameLst>
                                      </p:cBhvr>
                                      <p:tavLst>
                                        <p:tav tm="0">
                                          <p:val>
                                            <p:strVal val="ppt_h"/>
                                          </p:val>
                                        </p:tav>
                                        <p:tav tm="100000">
                                          <p:val>
                                            <p:fltVal val="0"/>
                                          </p:val>
                                        </p:tav>
                                      </p:tavLst>
                                    </p:anim>
                                    <p:anim calcmode="lin" valueType="num">
                                      <p:cBhvr>
                                        <p:cTn id="51" dur="2000"/>
                                        <p:tgtEl>
                                          <p:spTgt spid="5"/>
                                        </p:tgtEl>
                                        <p:attrNameLst>
                                          <p:attrName>ppt_x</p:attrName>
                                        </p:attrNameLst>
                                      </p:cBhvr>
                                      <p:tavLst>
                                        <p:tav tm="0">
                                          <p:val>
                                            <p:strVal val="ppt_x"/>
                                          </p:val>
                                        </p:tav>
                                        <p:tav tm="100000">
                                          <p:val>
                                            <p:fltVal val="0.5"/>
                                          </p:val>
                                        </p:tav>
                                      </p:tavLst>
                                    </p:anim>
                                    <p:anim calcmode="lin" valueType="num">
                                      <p:cBhvr>
                                        <p:cTn id="52" dur="2000"/>
                                        <p:tgtEl>
                                          <p:spTgt spid="5"/>
                                        </p:tgtEl>
                                        <p:attrNameLst>
                                          <p:attrName>ppt_y</p:attrName>
                                        </p:attrNameLst>
                                      </p:cBhvr>
                                      <p:tavLst>
                                        <p:tav tm="0">
                                          <p:val>
                                            <p:strVal val="ppt_y"/>
                                          </p:val>
                                        </p:tav>
                                        <p:tav tm="100000">
                                          <p:val>
                                            <p:fltVal val="0.5"/>
                                          </p:val>
                                        </p:tav>
                                      </p:tavLst>
                                    </p:anim>
                                    <p:set>
                                      <p:cBhvr>
                                        <p:cTn id="53" dur="1" fill="hold">
                                          <p:stCondLst>
                                            <p:cond delay="1999"/>
                                          </p:stCondLst>
                                        </p:cTn>
                                        <p:tgtEl>
                                          <p:spTgt spid="5"/>
                                        </p:tgtEl>
                                        <p:attrNameLst>
                                          <p:attrName>style.visibility</p:attrName>
                                        </p:attrNameLst>
                                      </p:cBhvr>
                                      <p:to>
                                        <p:strVal val="hidden"/>
                                      </p:to>
                                    </p:set>
                                  </p:childTnLst>
                                </p:cTn>
                              </p:par>
                              <p:par>
                                <p:cTn id="54" presetID="23" presetClass="exit" presetSubtype="544" fill="hold" grpId="2" nodeType="withEffect">
                                  <p:stCondLst>
                                    <p:cond delay="0"/>
                                  </p:stCondLst>
                                  <p:childTnLst>
                                    <p:anim calcmode="lin" valueType="num">
                                      <p:cBhvr>
                                        <p:cTn id="55" dur="2000"/>
                                        <p:tgtEl>
                                          <p:spTgt spid="6"/>
                                        </p:tgtEl>
                                        <p:attrNameLst>
                                          <p:attrName>ppt_w</p:attrName>
                                        </p:attrNameLst>
                                      </p:cBhvr>
                                      <p:tavLst>
                                        <p:tav tm="0">
                                          <p:val>
                                            <p:strVal val="ppt_w"/>
                                          </p:val>
                                        </p:tav>
                                        <p:tav tm="100000">
                                          <p:val>
                                            <p:fltVal val="0"/>
                                          </p:val>
                                        </p:tav>
                                      </p:tavLst>
                                    </p:anim>
                                    <p:anim calcmode="lin" valueType="num">
                                      <p:cBhvr>
                                        <p:cTn id="56" dur="2000"/>
                                        <p:tgtEl>
                                          <p:spTgt spid="6"/>
                                        </p:tgtEl>
                                        <p:attrNameLst>
                                          <p:attrName>ppt_h</p:attrName>
                                        </p:attrNameLst>
                                      </p:cBhvr>
                                      <p:tavLst>
                                        <p:tav tm="0">
                                          <p:val>
                                            <p:strVal val="ppt_h"/>
                                          </p:val>
                                        </p:tav>
                                        <p:tav tm="100000">
                                          <p:val>
                                            <p:fltVal val="0"/>
                                          </p:val>
                                        </p:tav>
                                      </p:tavLst>
                                    </p:anim>
                                    <p:anim calcmode="lin" valueType="num">
                                      <p:cBhvr>
                                        <p:cTn id="57" dur="2000"/>
                                        <p:tgtEl>
                                          <p:spTgt spid="6"/>
                                        </p:tgtEl>
                                        <p:attrNameLst>
                                          <p:attrName>ppt_x</p:attrName>
                                        </p:attrNameLst>
                                      </p:cBhvr>
                                      <p:tavLst>
                                        <p:tav tm="0">
                                          <p:val>
                                            <p:strVal val="ppt_x"/>
                                          </p:val>
                                        </p:tav>
                                        <p:tav tm="100000">
                                          <p:val>
                                            <p:fltVal val="0.5"/>
                                          </p:val>
                                        </p:tav>
                                      </p:tavLst>
                                    </p:anim>
                                    <p:anim calcmode="lin" valueType="num">
                                      <p:cBhvr>
                                        <p:cTn id="58" dur="2000"/>
                                        <p:tgtEl>
                                          <p:spTgt spid="6"/>
                                        </p:tgtEl>
                                        <p:attrNameLst>
                                          <p:attrName>ppt_y</p:attrName>
                                        </p:attrNameLst>
                                      </p:cBhvr>
                                      <p:tavLst>
                                        <p:tav tm="0">
                                          <p:val>
                                            <p:strVal val="ppt_y"/>
                                          </p:val>
                                        </p:tav>
                                        <p:tav tm="100000">
                                          <p:val>
                                            <p:fltVal val="0.5"/>
                                          </p:val>
                                        </p:tav>
                                      </p:tavLst>
                                    </p:anim>
                                    <p:set>
                                      <p:cBhvr>
                                        <p:cTn id="59" dur="1" fill="hold">
                                          <p:stCondLst>
                                            <p:cond delay="1999"/>
                                          </p:stCondLst>
                                        </p:cTn>
                                        <p:tgtEl>
                                          <p:spTgt spid="6"/>
                                        </p:tgtEl>
                                        <p:attrNameLst>
                                          <p:attrName>style.visibility</p:attrName>
                                        </p:attrNameLst>
                                      </p:cBhvr>
                                      <p:to>
                                        <p:strVal val="hidden"/>
                                      </p:to>
                                    </p:set>
                                  </p:childTnLst>
                                </p:cTn>
                              </p:par>
                              <p:par>
                                <p:cTn id="60" presetID="23" presetClass="exit" presetSubtype="544" fill="hold" grpId="2" nodeType="withEffect">
                                  <p:stCondLst>
                                    <p:cond delay="0"/>
                                  </p:stCondLst>
                                  <p:childTnLst>
                                    <p:anim calcmode="lin" valueType="num">
                                      <p:cBhvr>
                                        <p:cTn id="61" dur="2000"/>
                                        <p:tgtEl>
                                          <p:spTgt spid="7"/>
                                        </p:tgtEl>
                                        <p:attrNameLst>
                                          <p:attrName>ppt_w</p:attrName>
                                        </p:attrNameLst>
                                      </p:cBhvr>
                                      <p:tavLst>
                                        <p:tav tm="0">
                                          <p:val>
                                            <p:strVal val="ppt_w"/>
                                          </p:val>
                                        </p:tav>
                                        <p:tav tm="100000">
                                          <p:val>
                                            <p:fltVal val="0"/>
                                          </p:val>
                                        </p:tav>
                                      </p:tavLst>
                                    </p:anim>
                                    <p:anim calcmode="lin" valueType="num">
                                      <p:cBhvr>
                                        <p:cTn id="62" dur="2000"/>
                                        <p:tgtEl>
                                          <p:spTgt spid="7"/>
                                        </p:tgtEl>
                                        <p:attrNameLst>
                                          <p:attrName>ppt_h</p:attrName>
                                        </p:attrNameLst>
                                      </p:cBhvr>
                                      <p:tavLst>
                                        <p:tav tm="0">
                                          <p:val>
                                            <p:strVal val="ppt_h"/>
                                          </p:val>
                                        </p:tav>
                                        <p:tav tm="100000">
                                          <p:val>
                                            <p:fltVal val="0"/>
                                          </p:val>
                                        </p:tav>
                                      </p:tavLst>
                                    </p:anim>
                                    <p:anim calcmode="lin" valueType="num">
                                      <p:cBhvr>
                                        <p:cTn id="63" dur="2000"/>
                                        <p:tgtEl>
                                          <p:spTgt spid="7"/>
                                        </p:tgtEl>
                                        <p:attrNameLst>
                                          <p:attrName>ppt_x</p:attrName>
                                        </p:attrNameLst>
                                      </p:cBhvr>
                                      <p:tavLst>
                                        <p:tav tm="0">
                                          <p:val>
                                            <p:strVal val="ppt_x"/>
                                          </p:val>
                                        </p:tav>
                                        <p:tav tm="100000">
                                          <p:val>
                                            <p:fltVal val="0.5"/>
                                          </p:val>
                                        </p:tav>
                                      </p:tavLst>
                                    </p:anim>
                                    <p:anim calcmode="lin" valueType="num">
                                      <p:cBhvr>
                                        <p:cTn id="64" dur="2000"/>
                                        <p:tgtEl>
                                          <p:spTgt spid="7"/>
                                        </p:tgtEl>
                                        <p:attrNameLst>
                                          <p:attrName>ppt_y</p:attrName>
                                        </p:attrNameLst>
                                      </p:cBhvr>
                                      <p:tavLst>
                                        <p:tav tm="0">
                                          <p:val>
                                            <p:strVal val="ppt_y"/>
                                          </p:val>
                                        </p:tav>
                                        <p:tav tm="100000">
                                          <p:val>
                                            <p:fltVal val="0.5"/>
                                          </p:val>
                                        </p:tav>
                                      </p:tavLst>
                                    </p:anim>
                                    <p:set>
                                      <p:cBhvr>
                                        <p:cTn id="65" dur="1" fill="hold">
                                          <p:stCondLst>
                                            <p:cond delay="1999"/>
                                          </p:stCondLst>
                                        </p:cTn>
                                        <p:tgtEl>
                                          <p:spTgt spid="7"/>
                                        </p:tgtEl>
                                        <p:attrNameLst>
                                          <p:attrName>style.visibility</p:attrName>
                                        </p:attrNameLst>
                                      </p:cBhvr>
                                      <p:to>
                                        <p:strVal val="hidden"/>
                                      </p:to>
                                    </p:set>
                                  </p:childTnLst>
                                </p:cTn>
                              </p:par>
                              <p:par>
                                <p:cTn id="66" presetID="23" presetClass="exit" presetSubtype="544" fill="hold" grpId="2" nodeType="withEffect">
                                  <p:stCondLst>
                                    <p:cond delay="0"/>
                                  </p:stCondLst>
                                  <p:childTnLst>
                                    <p:anim calcmode="lin" valueType="num">
                                      <p:cBhvr>
                                        <p:cTn id="67" dur="2000"/>
                                        <p:tgtEl>
                                          <p:spTgt spid="8"/>
                                        </p:tgtEl>
                                        <p:attrNameLst>
                                          <p:attrName>ppt_w</p:attrName>
                                        </p:attrNameLst>
                                      </p:cBhvr>
                                      <p:tavLst>
                                        <p:tav tm="0">
                                          <p:val>
                                            <p:strVal val="ppt_w"/>
                                          </p:val>
                                        </p:tav>
                                        <p:tav tm="100000">
                                          <p:val>
                                            <p:fltVal val="0"/>
                                          </p:val>
                                        </p:tav>
                                      </p:tavLst>
                                    </p:anim>
                                    <p:anim calcmode="lin" valueType="num">
                                      <p:cBhvr>
                                        <p:cTn id="68" dur="2000"/>
                                        <p:tgtEl>
                                          <p:spTgt spid="8"/>
                                        </p:tgtEl>
                                        <p:attrNameLst>
                                          <p:attrName>ppt_h</p:attrName>
                                        </p:attrNameLst>
                                      </p:cBhvr>
                                      <p:tavLst>
                                        <p:tav tm="0">
                                          <p:val>
                                            <p:strVal val="ppt_h"/>
                                          </p:val>
                                        </p:tav>
                                        <p:tav tm="100000">
                                          <p:val>
                                            <p:fltVal val="0"/>
                                          </p:val>
                                        </p:tav>
                                      </p:tavLst>
                                    </p:anim>
                                    <p:anim calcmode="lin" valueType="num">
                                      <p:cBhvr>
                                        <p:cTn id="69" dur="2000"/>
                                        <p:tgtEl>
                                          <p:spTgt spid="8"/>
                                        </p:tgtEl>
                                        <p:attrNameLst>
                                          <p:attrName>ppt_x</p:attrName>
                                        </p:attrNameLst>
                                      </p:cBhvr>
                                      <p:tavLst>
                                        <p:tav tm="0">
                                          <p:val>
                                            <p:strVal val="ppt_x"/>
                                          </p:val>
                                        </p:tav>
                                        <p:tav tm="100000">
                                          <p:val>
                                            <p:fltVal val="0.5"/>
                                          </p:val>
                                        </p:tav>
                                      </p:tavLst>
                                    </p:anim>
                                    <p:anim calcmode="lin" valueType="num">
                                      <p:cBhvr>
                                        <p:cTn id="70" dur="2000"/>
                                        <p:tgtEl>
                                          <p:spTgt spid="8"/>
                                        </p:tgtEl>
                                        <p:attrNameLst>
                                          <p:attrName>ppt_y</p:attrName>
                                        </p:attrNameLst>
                                      </p:cBhvr>
                                      <p:tavLst>
                                        <p:tav tm="0">
                                          <p:val>
                                            <p:strVal val="ppt_y"/>
                                          </p:val>
                                        </p:tav>
                                        <p:tav tm="100000">
                                          <p:val>
                                            <p:fltVal val="0.5"/>
                                          </p:val>
                                        </p:tav>
                                      </p:tavLst>
                                    </p:anim>
                                    <p:set>
                                      <p:cBhvr>
                                        <p:cTn id="71" dur="1" fill="hold">
                                          <p:stCondLst>
                                            <p:cond delay="1999"/>
                                          </p:stCondLst>
                                        </p:cTn>
                                        <p:tgtEl>
                                          <p:spTgt spid="8"/>
                                        </p:tgtEl>
                                        <p:attrNameLst>
                                          <p:attrName>style.visibility</p:attrName>
                                        </p:attrNameLst>
                                      </p:cBhvr>
                                      <p:to>
                                        <p:strVal val="hidden"/>
                                      </p:to>
                                    </p:set>
                                  </p:childTnLst>
                                </p:cTn>
                              </p:par>
                              <p:par>
                                <p:cTn id="72" presetID="23" presetClass="exit" presetSubtype="544" fill="hold" grpId="2" nodeType="withEffect">
                                  <p:stCondLst>
                                    <p:cond delay="0"/>
                                  </p:stCondLst>
                                  <p:childTnLst>
                                    <p:anim calcmode="lin" valueType="num">
                                      <p:cBhvr>
                                        <p:cTn id="73" dur="2000"/>
                                        <p:tgtEl>
                                          <p:spTgt spid="9"/>
                                        </p:tgtEl>
                                        <p:attrNameLst>
                                          <p:attrName>ppt_w</p:attrName>
                                        </p:attrNameLst>
                                      </p:cBhvr>
                                      <p:tavLst>
                                        <p:tav tm="0">
                                          <p:val>
                                            <p:strVal val="ppt_w"/>
                                          </p:val>
                                        </p:tav>
                                        <p:tav tm="100000">
                                          <p:val>
                                            <p:fltVal val="0"/>
                                          </p:val>
                                        </p:tav>
                                      </p:tavLst>
                                    </p:anim>
                                    <p:anim calcmode="lin" valueType="num">
                                      <p:cBhvr>
                                        <p:cTn id="74" dur="2000"/>
                                        <p:tgtEl>
                                          <p:spTgt spid="9"/>
                                        </p:tgtEl>
                                        <p:attrNameLst>
                                          <p:attrName>ppt_h</p:attrName>
                                        </p:attrNameLst>
                                      </p:cBhvr>
                                      <p:tavLst>
                                        <p:tav tm="0">
                                          <p:val>
                                            <p:strVal val="ppt_h"/>
                                          </p:val>
                                        </p:tav>
                                        <p:tav tm="100000">
                                          <p:val>
                                            <p:fltVal val="0"/>
                                          </p:val>
                                        </p:tav>
                                      </p:tavLst>
                                    </p:anim>
                                    <p:anim calcmode="lin" valueType="num">
                                      <p:cBhvr>
                                        <p:cTn id="75" dur="2000"/>
                                        <p:tgtEl>
                                          <p:spTgt spid="9"/>
                                        </p:tgtEl>
                                        <p:attrNameLst>
                                          <p:attrName>ppt_x</p:attrName>
                                        </p:attrNameLst>
                                      </p:cBhvr>
                                      <p:tavLst>
                                        <p:tav tm="0">
                                          <p:val>
                                            <p:strVal val="ppt_x"/>
                                          </p:val>
                                        </p:tav>
                                        <p:tav tm="100000">
                                          <p:val>
                                            <p:fltVal val="0.5"/>
                                          </p:val>
                                        </p:tav>
                                      </p:tavLst>
                                    </p:anim>
                                    <p:anim calcmode="lin" valueType="num">
                                      <p:cBhvr>
                                        <p:cTn id="76" dur="2000"/>
                                        <p:tgtEl>
                                          <p:spTgt spid="9"/>
                                        </p:tgtEl>
                                        <p:attrNameLst>
                                          <p:attrName>ppt_y</p:attrName>
                                        </p:attrNameLst>
                                      </p:cBhvr>
                                      <p:tavLst>
                                        <p:tav tm="0">
                                          <p:val>
                                            <p:strVal val="ppt_y"/>
                                          </p:val>
                                        </p:tav>
                                        <p:tav tm="100000">
                                          <p:val>
                                            <p:fltVal val="0.5"/>
                                          </p:val>
                                        </p:tav>
                                      </p:tavLst>
                                    </p:anim>
                                    <p:set>
                                      <p:cBhvr>
                                        <p:cTn id="77" dur="1" fill="hold">
                                          <p:stCondLst>
                                            <p:cond delay="1999"/>
                                          </p:stCondLst>
                                        </p:cTn>
                                        <p:tgtEl>
                                          <p:spTgt spid="9"/>
                                        </p:tgtEl>
                                        <p:attrNameLst>
                                          <p:attrName>style.visibility</p:attrName>
                                        </p:attrNameLst>
                                      </p:cBhvr>
                                      <p:to>
                                        <p:strVal val="hidden"/>
                                      </p:to>
                                    </p:set>
                                  </p:childTnLst>
                                </p:cTn>
                              </p:par>
                              <p:par>
                                <p:cTn id="78" presetID="8" presetClass="emph" presetSubtype="0" fill="hold" grpId="3"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3"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3" nodeType="withEffect">
                                  <p:stCondLst>
                                    <p:cond delay="0"/>
                                  </p:stCondLst>
                                  <p:childTnLst>
                                    <p:animRot by="21600000">
                                      <p:cBhvr>
                                        <p:cTn id="83" dur="2000" fill="hold"/>
                                        <p:tgtEl>
                                          <p:spTgt spid="7"/>
                                        </p:tgtEl>
                                        <p:attrNameLst>
                                          <p:attrName>r</p:attrName>
                                        </p:attrNameLst>
                                      </p:cBhvr>
                                    </p:animRot>
                                  </p:childTnLst>
                                </p:cTn>
                              </p:par>
                              <p:par>
                                <p:cTn id="84" presetID="8" presetClass="emph" presetSubtype="0" fill="hold" grpId="3" nodeType="withEffect">
                                  <p:stCondLst>
                                    <p:cond delay="0"/>
                                  </p:stCondLst>
                                  <p:childTnLst>
                                    <p:animRot by="-21600000">
                                      <p:cBhvr>
                                        <p:cTn id="85" dur="2000" fill="hold"/>
                                        <p:tgtEl>
                                          <p:spTgt spid="8"/>
                                        </p:tgtEl>
                                        <p:attrNameLst>
                                          <p:attrName>r</p:attrName>
                                        </p:attrNameLst>
                                      </p:cBhvr>
                                    </p:animRot>
                                  </p:childTnLst>
                                </p:cTn>
                              </p:par>
                              <p:par>
                                <p:cTn id="86" presetID="8" presetClass="emph" presetSubtype="0" fill="hold" grpId="3" nodeType="withEffect">
                                  <p:stCondLst>
                                    <p:cond delay="0"/>
                                  </p:stCondLst>
                                  <p:childTnLst>
                                    <p:animRot by="21600000">
                                      <p:cBhvr>
                                        <p:cTn id="87" dur="2000" fill="hold"/>
                                        <p:tgtEl>
                                          <p:spTgt spid="9"/>
                                        </p:tgtEl>
                                        <p:attrNameLst>
                                          <p:attrName>r</p:attrName>
                                        </p:attrNameLst>
                                      </p:cBhvr>
                                    </p:animRot>
                                  </p:childTnLst>
                                </p:cTn>
                              </p:par>
                              <p:par>
                                <p:cTn id="88" presetID="23" presetClass="entr" presetSubtype="288" fill="hold"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p:cTn id="90" dur="2000" fill="hold"/>
                                        <p:tgtEl>
                                          <p:spTgt spid="3"/>
                                        </p:tgtEl>
                                        <p:attrNameLst>
                                          <p:attrName>ppt_w</p:attrName>
                                        </p:attrNameLst>
                                      </p:cBhvr>
                                      <p:tavLst>
                                        <p:tav tm="0">
                                          <p:val>
                                            <p:strVal val="4/3*#ppt_w"/>
                                          </p:val>
                                        </p:tav>
                                        <p:tav tm="100000">
                                          <p:val>
                                            <p:strVal val="#ppt_w"/>
                                          </p:val>
                                        </p:tav>
                                      </p:tavLst>
                                    </p:anim>
                                    <p:anim calcmode="lin" valueType="num">
                                      <p:cBhvr>
                                        <p:cTn id="91" dur="2000" fill="hold"/>
                                        <p:tgtEl>
                                          <p:spTgt spid="3"/>
                                        </p:tgtEl>
                                        <p:attrNameLst>
                                          <p:attrName>ppt_h</p:attrName>
                                        </p:attrNameLst>
                                      </p:cBhvr>
                                      <p:tavLst>
                                        <p:tav tm="0">
                                          <p:val>
                                            <p:strVal val="4/3*#ppt_h"/>
                                          </p:val>
                                        </p:tav>
                                        <p:tav tm="100000">
                                          <p:val>
                                            <p:strVal val="#ppt_h"/>
                                          </p:val>
                                        </p:tav>
                                      </p:tavLst>
                                    </p:anim>
                                  </p:childTnLst>
                                </p:cTn>
                              </p:par>
                              <p:par>
                                <p:cTn id="92" presetID="21" presetClass="entr" presetSubtype="8" fill="hold" nodeType="with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wheel(8)">
                                      <p:cBhvr>
                                        <p:cTn id="9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IMG_20160703_1557469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4572000" cy="2571750"/>
          </a:xfrm>
          <a:prstGeom prst="rect">
            <a:avLst/>
          </a:prstGeom>
          <a:gradFill flip="none" rotWithShape="1">
            <a:gsLst>
              <a:gs pos="65000">
                <a:srgbClr val="660066">
                  <a:alpha val="0"/>
                </a:srgbClr>
              </a:gs>
              <a:gs pos="50000">
                <a:srgbClr val="DDDDDD">
                  <a:shade val="67500"/>
                  <a:satMod val="115000"/>
                </a:srgbClr>
              </a:gs>
              <a:gs pos="100000">
                <a:srgbClr val="DDDDDD">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572000" y="2571750"/>
            <a:ext cx="4572000" cy="2571750"/>
          </a:xfrm>
          <a:prstGeom prst="rect">
            <a:avLst/>
          </a:prstGeom>
          <a:gradFill flip="none" rotWithShape="1">
            <a:gsLst>
              <a:gs pos="65000">
                <a:srgbClr val="660066">
                  <a:alpha val="0"/>
                </a:srgbClr>
              </a:gs>
              <a:gs pos="50000">
                <a:srgbClr val="DDDDDD">
                  <a:shade val="67500"/>
                  <a:satMod val="115000"/>
                </a:srgbClr>
              </a:gs>
              <a:gs pos="100000">
                <a:srgbClr val="DDDDDD">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2571750"/>
            <a:ext cx="4572000" cy="2571750"/>
          </a:xfrm>
          <a:prstGeom prst="rect">
            <a:avLst/>
          </a:prstGeom>
          <a:gradFill flip="none" rotWithShape="1">
            <a:gsLst>
              <a:gs pos="65000">
                <a:schemeClr val="bg1">
                  <a:alpha val="0"/>
                </a:schemeClr>
              </a:gs>
              <a:gs pos="50000">
                <a:srgbClr val="C00000">
                  <a:shade val="67500"/>
                  <a:satMod val="115000"/>
                </a:srgbClr>
              </a:gs>
              <a:gs pos="100000">
                <a:srgbClr val="C000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4572000" y="0"/>
            <a:ext cx="4572000" cy="2571750"/>
          </a:xfrm>
          <a:prstGeom prst="rect">
            <a:avLst/>
          </a:prstGeom>
          <a:gradFill flip="none" rotWithShape="1">
            <a:gsLst>
              <a:gs pos="65000">
                <a:schemeClr val="bg1">
                  <a:alpha val="0"/>
                </a:schemeClr>
              </a:gs>
              <a:gs pos="50000">
                <a:srgbClr val="C00000">
                  <a:shade val="67500"/>
                  <a:satMod val="115000"/>
                </a:srgbClr>
              </a:gs>
              <a:gs pos="100000">
                <a:srgbClr val="C000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8"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strips(upLeft)">
                                      <p:cBhvr>
                                        <p:cTn id="9" dur="2000"/>
                                        <p:tgtEl>
                                          <p:spTgt spid="5"/>
                                        </p:tgtEl>
                                      </p:cBhvr>
                                    </p:animEffect>
                                  </p:childTnLst>
                                </p:cTn>
                              </p:par>
                              <p:par>
                                <p:cTn id="10" presetID="18" presetClass="entr" presetSubtype="12"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2000"/>
                                        <p:tgtEl>
                                          <p:spTgt spid="7"/>
                                        </p:tgtEl>
                                      </p:cBhvr>
                                    </p:animEffect>
                                  </p:childTnLst>
                                </p:cTn>
                              </p:par>
                              <p:par>
                                <p:cTn id="13" presetID="18" presetClass="entr" presetSubtype="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Right)">
                                      <p:cBhvr>
                                        <p:cTn id="15" dur="2000"/>
                                        <p:tgtEl>
                                          <p:spTgt spid="6"/>
                                        </p:tgtEl>
                                      </p:cBhvr>
                                    </p:animEffect>
                                  </p:childTnLst>
                                </p:cTn>
                              </p:par>
                              <p:par>
                                <p:cTn id="16" presetID="18"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upRight)">
                                      <p:cBhvr>
                                        <p:cTn id="18" dur="2000"/>
                                        <p:tgtEl>
                                          <p:spTgt spid="8"/>
                                        </p:tgtEl>
                                      </p:cBhvr>
                                    </p:animEffect>
                                  </p:childTnLst>
                                </p:cTn>
                              </p:par>
                              <p:par>
                                <p:cTn id="19" presetID="23" presetClass="entr" presetSubtype="272"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strVal val="2/3*#ppt_w"/>
                                          </p:val>
                                        </p:tav>
                                        <p:tav tm="100000">
                                          <p:val>
                                            <p:strVal val="#ppt_w"/>
                                          </p:val>
                                        </p:tav>
                                      </p:tavLst>
                                    </p:anim>
                                    <p:anim calcmode="lin" valueType="num">
                                      <p:cBhvr>
                                        <p:cTn id="22" dur="2000" fill="hold"/>
                                        <p:tgtEl>
                                          <p:spTgt spid="5"/>
                                        </p:tgtEl>
                                        <p:attrNameLst>
                                          <p:attrName>ppt_h</p:attrName>
                                        </p:attrNameLst>
                                      </p:cBhvr>
                                      <p:tavLst>
                                        <p:tav tm="0">
                                          <p:val>
                                            <p:strVal val="2/3*#ppt_h"/>
                                          </p:val>
                                        </p:tav>
                                        <p:tav tm="100000">
                                          <p:val>
                                            <p:strVal val="#ppt_h"/>
                                          </p:val>
                                        </p:tav>
                                      </p:tavLst>
                                    </p:anim>
                                  </p:childTnLst>
                                </p:cTn>
                              </p:par>
                              <p:par>
                                <p:cTn id="23" presetID="23" presetClass="entr" presetSubtype="272"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2/3*#ppt_w"/>
                                          </p:val>
                                        </p:tav>
                                        <p:tav tm="100000">
                                          <p:val>
                                            <p:strVal val="#ppt_w"/>
                                          </p:val>
                                        </p:tav>
                                      </p:tavLst>
                                    </p:anim>
                                    <p:anim calcmode="lin" valueType="num">
                                      <p:cBhvr>
                                        <p:cTn id="26" dur="2000" fill="hold"/>
                                        <p:tgtEl>
                                          <p:spTgt spid="7"/>
                                        </p:tgtEl>
                                        <p:attrNameLst>
                                          <p:attrName>ppt_h</p:attrName>
                                        </p:attrNameLst>
                                      </p:cBhvr>
                                      <p:tavLst>
                                        <p:tav tm="0">
                                          <p:val>
                                            <p:strVal val="2/3*#ppt_h"/>
                                          </p:val>
                                        </p:tav>
                                        <p:tav tm="100000">
                                          <p:val>
                                            <p:strVal val="#ppt_h"/>
                                          </p:val>
                                        </p:tav>
                                      </p:tavLst>
                                    </p:anim>
                                  </p:childTnLst>
                                </p:cTn>
                              </p:par>
                              <p:par>
                                <p:cTn id="27" presetID="23" presetClass="entr" presetSubtype="272"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strVal val="2/3*#ppt_w"/>
                                          </p:val>
                                        </p:tav>
                                        <p:tav tm="100000">
                                          <p:val>
                                            <p:strVal val="#ppt_w"/>
                                          </p:val>
                                        </p:tav>
                                      </p:tavLst>
                                    </p:anim>
                                    <p:anim calcmode="lin" valueType="num">
                                      <p:cBhvr>
                                        <p:cTn id="30" dur="2000" fill="hold"/>
                                        <p:tgtEl>
                                          <p:spTgt spid="6"/>
                                        </p:tgtEl>
                                        <p:attrNameLst>
                                          <p:attrName>ppt_h</p:attrName>
                                        </p:attrNameLst>
                                      </p:cBhvr>
                                      <p:tavLst>
                                        <p:tav tm="0">
                                          <p:val>
                                            <p:strVal val="2/3*#ppt_h"/>
                                          </p:val>
                                        </p:tav>
                                        <p:tav tm="100000">
                                          <p:val>
                                            <p:strVal val="#ppt_h"/>
                                          </p:val>
                                        </p:tav>
                                      </p:tavLst>
                                    </p:anim>
                                  </p:childTnLst>
                                </p:cTn>
                              </p:par>
                              <p:par>
                                <p:cTn id="31" presetID="23" presetClass="entr" presetSubtype="272"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strVal val="2/3*#ppt_w"/>
                                          </p:val>
                                        </p:tav>
                                        <p:tav tm="100000">
                                          <p:val>
                                            <p:strVal val="#ppt_w"/>
                                          </p:val>
                                        </p:tav>
                                      </p:tavLst>
                                    </p:anim>
                                    <p:anim calcmode="lin" valueType="num">
                                      <p:cBhvr>
                                        <p:cTn id="34" dur="2000" fill="hold"/>
                                        <p:tgtEl>
                                          <p:spTgt spid="8"/>
                                        </p:tgtEl>
                                        <p:attrNameLst>
                                          <p:attrName>ppt_h</p:attrName>
                                        </p:attrNameLst>
                                      </p:cBhvr>
                                      <p:tavLst>
                                        <p:tav tm="0">
                                          <p:val>
                                            <p:strVal val="2/3*#ppt_h"/>
                                          </p:val>
                                        </p:tav>
                                        <p:tav tm="100000">
                                          <p:val>
                                            <p:strVal val="#ppt_h"/>
                                          </p:val>
                                        </p:tav>
                                      </p:tavLst>
                                    </p:anim>
                                  </p:childTnLst>
                                </p:cTn>
                              </p:par>
                            </p:childTnLst>
                          </p:cTn>
                        </p:par>
                        <p:par>
                          <p:cTn id="35" fill="hold">
                            <p:stCondLst>
                              <p:cond delay="2000"/>
                            </p:stCondLst>
                            <p:childTnLst>
                              <p:par>
                                <p:cTn id="36" presetID="18" presetClass="exit" presetSubtype="6" fill="hold" grpId="2" nodeType="afterEffect">
                                  <p:stCondLst>
                                    <p:cond delay="0"/>
                                  </p:stCondLst>
                                  <p:childTnLst>
                                    <p:animEffect transition="out" filter="strips(downRight)">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8" presetClass="exit" presetSubtype="3" fill="hold" grpId="2" nodeType="withEffect">
                                  <p:stCondLst>
                                    <p:cond delay="0"/>
                                  </p:stCondLst>
                                  <p:childTnLst>
                                    <p:animEffect transition="out" filter="strips(upRight)">
                                      <p:cBhvr>
                                        <p:cTn id="40" dur="2000"/>
                                        <p:tgtEl>
                                          <p:spTgt spid="7"/>
                                        </p:tgtEl>
                                      </p:cBhvr>
                                    </p:animEffect>
                                    <p:set>
                                      <p:cBhvr>
                                        <p:cTn id="41" dur="1" fill="hold">
                                          <p:stCondLst>
                                            <p:cond delay="1999"/>
                                          </p:stCondLst>
                                        </p:cTn>
                                        <p:tgtEl>
                                          <p:spTgt spid="7"/>
                                        </p:tgtEl>
                                        <p:attrNameLst>
                                          <p:attrName>style.visibility</p:attrName>
                                        </p:attrNameLst>
                                      </p:cBhvr>
                                      <p:to>
                                        <p:strVal val="hidden"/>
                                      </p:to>
                                    </p:set>
                                  </p:childTnLst>
                                </p:cTn>
                              </p:par>
                              <p:par>
                                <p:cTn id="42" presetID="18" presetClass="exit" presetSubtype="9" fill="hold" grpId="2" nodeType="withEffect">
                                  <p:stCondLst>
                                    <p:cond delay="0"/>
                                  </p:stCondLst>
                                  <p:childTnLst>
                                    <p:animEffect transition="out" filter="strips(upLeft)">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18" presetClass="exit" presetSubtype="12" fill="hold" grpId="2" nodeType="withEffect">
                                  <p:stCondLst>
                                    <p:cond delay="0"/>
                                  </p:stCondLst>
                                  <p:childTnLst>
                                    <p:animEffect transition="out" filter="strips(downLeft)">
                                      <p:cBhvr>
                                        <p:cTn id="46" dur="2000"/>
                                        <p:tgtEl>
                                          <p:spTgt spid="8"/>
                                        </p:tgtEl>
                                      </p:cBhvr>
                                    </p:animEffect>
                                    <p:set>
                                      <p:cBhvr>
                                        <p:cTn id="47" dur="1" fill="hold">
                                          <p:stCondLst>
                                            <p:cond delay="1999"/>
                                          </p:stCondLst>
                                        </p:cTn>
                                        <p:tgtEl>
                                          <p:spTgt spid="8"/>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Kc79jT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oble onda"/>
          <p:cNvSpPr/>
          <p:nvPr/>
        </p:nvSpPr>
        <p:spPr>
          <a:xfrm rot="5400000">
            <a:off x="1643060" y="2214559"/>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oble onda"/>
          <p:cNvSpPr/>
          <p:nvPr/>
        </p:nvSpPr>
        <p:spPr>
          <a:xfrm rot="5400000" flipV="1">
            <a:off x="2357441" y="2214561"/>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rot="5400000">
            <a:off x="1000118" y="2214560"/>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rot="5400000" flipV="1">
            <a:off x="3000383" y="2214560"/>
            <a:ext cx="5143500"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rot="5400000">
            <a:off x="357176" y="2214561"/>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rot="5400000">
            <a:off x="-285766" y="2214562"/>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rot="5400000">
            <a:off x="-928708" y="2214559"/>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oble onda"/>
          <p:cNvSpPr/>
          <p:nvPr/>
        </p:nvSpPr>
        <p:spPr>
          <a:xfrm rot="5400000">
            <a:off x="-1571650" y="2214560"/>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oble onda"/>
          <p:cNvSpPr/>
          <p:nvPr/>
        </p:nvSpPr>
        <p:spPr>
          <a:xfrm rot="5400000" flipV="1">
            <a:off x="3643325" y="2214560"/>
            <a:ext cx="5143500"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oble onda"/>
          <p:cNvSpPr/>
          <p:nvPr/>
        </p:nvSpPr>
        <p:spPr>
          <a:xfrm rot="5400000" flipV="1">
            <a:off x="4286267" y="2214560"/>
            <a:ext cx="5143500"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oble onda"/>
          <p:cNvSpPr/>
          <p:nvPr/>
        </p:nvSpPr>
        <p:spPr>
          <a:xfrm rot="5400000" flipV="1">
            <a:off x="4893490" y="2250279"/>
            <a:ext cx="5143500" cy="642942"/>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rot="5400000" flipV="1">
            <a:off x="5500713" y="2214561"/>
            <a:ext cx="5143499" cy="714380"/>
          </a:xfrm>
          <a:prstGeom prst="doubleWave">
            <a:avLst>
              <a:gd name="adj1" fmla="val 12500"/>
              <a:gd name="adj2" fmla="val 0"/>
            </a:avLst>
          </a:prstGeom>
          <a:gradFill flip="none" rotWithShape="1">
            <a:gsLst>
              <a:gs pos="0">
                <a:srgbClr val="FFFF00"/>
              </a:gs>
              <a:gs pos="50000">
                <a:srgbClr val="008E40">
                  <a:shade val="67500"/>
                  <a:satMod val="115000"/>
                </a:srgbClr>
              </a:gs>
              <a:gs pos="100000">
                <a:srgbClr val="008E4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1+#ppt_w/2"/>
                                          </p:val>
                                        </p:tav>
                                        <p:tav tm="100000">
                                          <p:val>
                                            <p:strVal val="#ppt_x"/>
                                          </p:val>
                                        </p:tav>
                                      </p:tavLst>
                                    </p:anim>
                                    <p:anim calcmode="lin" valueType="num">
                                      <p:cBhvr additive="base">
                                        <p:cTn id="30" dur="3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3000" fill="hold"/>
                                        <p:tgtEl>
                                          <p:spTgt spid="4"/>
                                        </p:tgtEl>
                                        <p:attrNameLst>
                                          <p:attrName>ppt_x</p:attrName>
                                        </p:attrNameLst>
                                      </p:cBhvr>
                                      <p:tavLst>
                                        <p:tav tm="0">
                                          <p:val>
                                            <p:strVal val="0-#ppt_w/2"/>
                                          </p:val>
                                        </p:tav>
                                        <p:tav tm="100000">
                                          <p:val>
                                            <p:strVal val="#ppt_x"/>
                                          </p:val>
                                        </p:tav>
                                      </p:tavLst>
                                    </p:anim>
                                    <p:anim calcmode="lin" valueType="num">
                                      <p:cBhvr additive="base">
                                        <p:cTn id="34" dur="3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0-#ppt_w/2"/>
                                          </p:val>
                                        </p:tav>
                                        <p:tav tm="100000">
                                          <p:val>
                                            <p:strVal val="#ppt_x"/>
                                          </p:val>
                                        </p:tav>
                                      </p:tavLst>
                                    </p:anim>
                                    <p:anim calcmode="lin" valueType="num">
                                      <p:cBhvr additive="base">
                                        <p:cTn id="38" dur="3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16" presetClass="entr" presetSubtype="26"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arn(inHorizontal)">
                                      <p:cBhvr>
                                        <p:cTn id="57" dur="3000"/>
                                        <p:tgtEl>
                                          <p:spTgt spid="3"/>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arn(inHorizontal)">
                                      <p:cBhvr>
                                        <p:cTn id="60" dur="3000"/>
                                        <p:tgtEl>
                                          <p:spTgt spid="4"/>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arn(inHorizontal)">
                                      <p:cBhvr>
                                        <p:cTn id="63" dur="3000"/>
                                        <p:tgtEl>
                                          <p:spTgt spid="5"/>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arn(inHorizontal)">
                                      <p:cBhvr>
                                        <p:cTn id="66" dur="3000"/>
                                        <p:tgtEl>
                                          <p:spTgt spid="6"/>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arn(inHorizontal)">
                                      <p:cBhvr>
                                        <p:cTn id="69" dur="3000"/>
                                        <p:tgtEl>
                                          <p:spTgt spid="7"/>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arn(inHorizontal)">
                                      <p:cBhvr>
                                        <p:cTn id="72" dur="3000"/>
                                        <p:tgtEl>
                                          <p:spTgt spid="8"/>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arn(inHorizontal)">
                                      <p:cBhvr>
                                        <p:cTn id="75" dur="3000"/>
                                        <p:tgtEl>
                                          <p:spTgt spid="9"/>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arn(inHorizontal)">
                                      <p:cBhvr>
                                        <p:cTn id="78" dur="3000"/>
                                        <p:tgtEl>
                                          <p:spTgt spid="10"/>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arn(inHorizontal)">
                                      <p:cBhvr>
                                        <p:cTn id="81" dur="3000"/>
                                        <p:tgtEl>
                                          <p:spTgt spid="11"/>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arn(inHorizontal)">
                                      <p:cBhvr>
                                        <p:cTn id="84" dur="3000"/>
                                        <p:tgtEl>
                                          <p:spTgt spid="12"/>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arn(inHorizontal)">
                                      <p:cBhvr>
                                        <p:cTn id="87" dur="3000"/>
                                        <p:tgtEl>
                                          <p:spTgt spid="13"/>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arn(inHorizontal)">
                                      <p:cBhvr>
                                        <p:cTn id="90" dur="3000"/>
                                        <p:tgtEl>
                                          <p:spTgt spid="14"/>
                                        </p:tgtEl>
                                      </p:cBhvr>
                                    </p:animEffect>
                                  </p:childTnLst>
                                </p:cTn>
                              </p:par>
                              <p:par>
                                <p:cTn id="91" presetID="19" presetClass="entr" presetSubtype="5" fill="hold" grpId="2" nodeType="withEffect">
                                  <p:stCondLst>
                                    <p:cond delay="0"/>
                                  </p:stCondLst>
                                  <p:childTnLst>
                                    <p:set>
                                      <p:cBhvr>
                                        <p:cTn id="92" dur="1" fill="hold">
                                          <p:stCondLst>
                                            <p:cond delay="0"/>
                                          </p:stCondLst>
                                        </p:cTn>
                                        <p:tgtEl>
                                          <p:spTgt spid="3"/>
                                        </p:tgtEl>
                                        <p:attrNameLst>
                                          <p:attrName>style.visibility</p:attrName>
                                        </p:attrNameLst>
                                      </p:cBhvr>
                                      <p:to>
                                        <p:strVal val="visible"/>
                                      </p:to>
                                    </p:set>
                                    <p:anim calcmode="lin" valueType="num">
                                      <p:cBhvr>
                                        <p:cTn id="93" dur="3000" fill="hold"/>
                                        <p:tgtEl>
                                          <p:spTgt spid="3"/>
                                        </p:tgtEl>
                                        <p:attrNameLst>
                                          <p:attrName>ppt_w</p:attrName>
                                        </p:attrNameLst>
                                      </p:cBhvr>
                                      <p:tavLst>
                                        <p:tav tm="0">
                                          <p:val>
                                            <p:strVal val="#ppt_w"/>
                                          </p:val>
                                        </p:tav>
                                        <p:tav tm="100000">
                                          <p:val>
                                            <p:strVal val="#ppt_w"/>
                                          </p:val>
                                        </p:tav>
                                      </p:tavLst>
                                    </p:anim>
                                    <p:anim calcmode="lin" valueType="num">
                                      <p:cBhvr>
                                        <p:cTn id="94" dur="3000" fill="hold"/>
                                        <p:tgtEl>
                                          <p:spTgt spid="3"/>
                                        </p:tgtEl>
                                        <p:attrNameLst>
                                          <p:attrName>ppt_h</p:attrName>
                                        </p:attrNameLst>
                                      </p:cBhvr>
                                      <p:tavLst>
                                        <p:tav tm="0" fmla="#ppt_h*sin(2.5*pi*$)">
                                          <p:val>
                                            <p:fltVal val="0"/>
                                          </p:val>
                                        </p:tav>
                                        <p:tav tm="100000">
                                          <p:val>
                                            <p:fltVal val="1"/>
                                          </p:val>
                                        </p:tav>
                                      </p:tavLst>
                                    </p:anim>
                                  </p:childTnLst>
                                </p:cTn>
                              </p:par>
                              <p:par>
                                <p:cTn id="95" presetID="19" presetClass="entr" presetSubtype="5" fill="hold" grpId="2" nodeType="with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p:cTn id="97" dur="3000" fill="hold"/>
                                        <p:tgtEl>
                                          <p:spTgt spid="4"/>
                                        </p:tgtEl>
                                        <p:attrNameLst>
                                          <p:attrName>ppt_w</p:attrName>
                                        </p:attrNameLst>
                                      </p:cBhvr>
                                      <p:tavLst>
                                        <p:tav tm="0">
                                          <p:val>
                                            <p:strVal val="#ppt_w"/>
                                          </p:val>
                                        </p:tav>
                                        <p:tav tm="100000">
                                          <p:val>
                                            <p:strVal val="#ppt_w"/>
                                          </p:val>
                                        </p:tav>
                                      </p:tavLst>
                                    </p:anim>
                                    <p:anim calcmode="lin" valueType="num">
                                      <p:cBhvr>
                                        <p:cTn id="98" dur="3000" fill="hold"/>
                                        <p:tgtEl>
                                          <p:spTgt spid="4"/>
                                        </p:tgtEl>
                                        <p:attrNameLst>
                                          <p:attrName>ppt_h</p:attrName>
                                        </p:attrNameLst>
                                      </p:cBhvr>
                                      <p:tavLst>
                                        <p:tav tm="0" fmla="#ppt_h*sin(2.5*pi*$)">
                                          <p:val>
                                            <p:fltVal val="0"/>
                                          </p:val>
                                        </p:tav>
                                        <p:tav tm="100000">
                                          <p:val>
                                            <p:fltVal val="1"/>
                                          </p:val>
                                        </p:tav>
                                      </p:tavLst>
                                    </p:anim>
                                  </p:childTnLst>
                                </p:cTn>
                              </p:par>
                              <p:par>
                                <p:cTn id="99" presetID="19" presetClass="entr" presetSubtype="5" fill="hold" grpId="2" nodeType="withEffect">
                                  <p:stCondLst>
                                    <p:cond delay="0"/>
                                  </p:stCondLst>
                                  <p:childTnLst>
                                    <p:set>
                                      <p:cBhvr>
                                        <p:cTn id="100" dur="1" fill="hold">
                                          <p:stCondLst>
                                            <p:cond delay="0"/>
                                          </p:stCondLst>
                                        </p:cTn>
                                        <p:tgtEl>
                                          <p:spTgt spid="5"/>
                                        </p:tgtEl>
                                        <p:attrNameLst>
                                          <p:attrName>style.visibility</p:attrName>
                                        </p:attrNameLst>
                                      </p:cBhvr>
                                      <p:to>
                                        <p:strVal val="visible"/>
                                      </p:to>
                                    </p:set>
                                    <p:anim calcmode="lin" valueType="num">
                                      <p:cBhvr>
                                        <p:cTn id="101" dur="3000" fill="hold"/>
                                        <p:tgtEl>
                                          <p:spTgt spid="5"/>
                                        </p:tgtEl>
                                        <p:attrNameLst>
                                          <p:attrName>ppt_w</p:attrName>
                                        </p:attrNameLst>
                                      </p:cBhvr>
                                      <p:tavLst>
                                        <p:tav tm="0">
                                          <p:val>
                                            <p:strVal val="#ppt_w"/>
                                          </p:val>
                                        </p:tav>
                                        <p:tav tm="100000">
                                          <p:val>
                                            <p:strVal val="#ppt_w"/>
                                          </p:val>
                                        </p:tav>
                                      </p:tavLst>
                                    </p:anim>
                                    <p:anim calcmode="lin" valueType="num">
                                      <p:cBhvr>
                                        <p:cTn id="102" dur="3000" fill="hold"/>
                                        <p:tgtEl>
                                          <p:spTgt spid="5"/>
                                        </p:tgtEl>
                                        <p:attrNameLst>
                                          <p:attrName>ppt_h</p:attrName>
                                        </p:attrNameLst>
                                      </p:cBhvr>
                                      <p:tavLst>
                                        <p:tav tm="0" fmla="#ppt_h*sin(2.5*pi*$)">
                                          <p:val>
                                            <p:fltVal val="0"/>
                                          </p:val>
                                        </p:tav>
                                        <p:tav tm="100000">
                                          <p:val>
                                            <p:fltVal val="1"/>
                                          </p:val>
                                        </p:tav>
                                      </p:tavLst>
                                    </p:anim>
                                  </p:childTnLst>
                                </p:cTn>
                              </p:par>
                              <p:par>
                                <p:cTn id="103" presetID="19" presetClass="entr" presetSubtype="5" fill="hold" grpId="2"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p:cTn id="105" dur="3000" fill="hold"/>
                                        <p:tgtEl>
                                          <p:spTgt spid="6"/>
                                        </p:tgtEl>
                                        <p:attrNameLst>
                                          <p:attrName>ppt_w</p:attrName>
                                        </p:attrNameLst>
                                      </p:cBhvr>
                                      <p:tavLst>
                                        <p:tav tm="0">
                                          <p:val>
                                            <p:strVal val="#ppt_w"/>
                                          </p:val>
                                        </p:tav>
                                        <p:tav tm="100000">
                                          <p:val>
                                            <p:strVal val="#ppt_w"/>
                                          </p:val>
                                        </p:tav>
                                      </p:tavLst>
                                    </p:anim>
                                    <p:anim calcmode="lin" valueType="num">
                                      <p:cBhvr>
                                        <p:cTn id="106" dur="3000" fill="hold"/>
                                        <p:tgtEl>
                                          <p:spTgt spid="6"/>
                                        </p:tgtEl>
                                        <p:attrNameLst>
                                          <p:attrName>ppt_h</p:attrName>
                                        </p:attrNameLst>
                                      </p:cBhvr>
                                      <p:tavLst>
                                        <p:tav tm="0" fmla="#ppt_h*sin(2.5*pi*$)">
                                          <p:val>
                                            <p:fltVal val="0"/>
                                          </p:val>
                                        </p:tav>
                                        <p:tav tm="100000">
                                          <p:val>
                                            <p:fltVal val="1"/>
                                          </p:val>
                                        </p:tav>
                                      </p:tavLst>
                                    </p:anim>
                                  </p:childTnLst>
                                </p:cTn>
                              </p:par>
                              <p:par>
                                <p:cTn id="107" presetID="19" presetClass="entr" presetSubtype="5" fill="hold" grpId="2"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3000" fill="hold"/>
                                        <p:tgtEl>
                                          <p:spTgt spid="7"/>
                                        </p:tgtEl>
                                        <p:attrNameLst>
                                          <p:attrName>ppt_w</p:attrName>
                                        </p:attrNameLst>
                                      </p:cBhvr>
                                      <p:tavLst>
                                        <p:tav tm="0">
                                          <p:val>
                                            <p:strVal val="#ppt_w"/>
                                          </p:val>
                                        </p:tav>
                                        <p:tav tm="100000">
                                          <p:val>
                                            <p:strVal val="#ppt_w"/>
                                          </p:val>
                                        </p:tav>
                                      </p:tavLst>
                                    </p:anim>
                                    <p:anim calcmode="lin" valueType="num">
                                      <p:cBhvr>
                                        <p:cTn id="110" dur="3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grpId="2"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p:cTn id="113" dur="3000" fill="hold"/>
                                        <p:tgtEl>
                                          <p:spTgt spid="8"/>
                                        </p:tgtEl>
                                        <p:attrNameLst>
                                          <p:attrName>ppt_w</p:attrName>
                                        </p:attrNameLst>
                                      </p:cBhvr>
                                      <p:tavLst>
                                        <p:tav tm="0">
                                          <p:val>
                                            <p:strVal val="#ppt_w"/>
                                          </p:val>
                                        </p:tav>
                                        <p:tav tm="100000">
                                          <p:val>
                                            <p:strVal val="#ppt_w"/>
                                          </p:val>
                                        </p:tav>
                                      </p:tavLst>
                                    </p:anim>
                                    <p:anim calcmode="lin" valueType="num">
                                      <p:cBhvr>
                                        <p:cTn id="114" dur="3000" fill="hold"/>
                                        <p:tgtEl>
                                          <p:spTgt spid="8"/>
                                        </p:tgtEl>
                                        <p:attrNameLst>
                                          <p:attrName>ppt_h</p:attrName>
                                        </p:attrNameLst>
                                      </p:cBhvr>
                                      <p:tavLst>
                                        <p:tav tm="0" fmla="#ppt_h*sin(2.5*pi*$)">
                                          <p:val>
                                            <p:fltVal val="0"/>
                                          </p:val>
                                        </p:tav>
                                        <p:tav tm="100000">
                                          <p:val>
                                            <p:fltVal val="1"/>
                                          </p:val>
                                        </p:tav>
                                      </p:tavLst>
                                    </p:anim>
                                  </p:childTnLst>
                                </p:cTn>
                              </p:par>
                              <p:par>
                                <p:cTn id="115" presetID="19" presetClass="entr" presetSubtype="5"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 calcmode="lin" valueType="num">
                                      <p:cBhvr>
                                        <p:cTn id="117" dur="3000" fill="hold"/>
                                        <p:tgtEl>
                                          <p:spTgt spid="9"/>
                                        </p:tgtEl>
                                        <p:attrNameLst>
                                          <p:attrName>ppt_w</p:attrName>
                                        </p:attrNameLst>
                                      </p:cBhvr>
                                      <p:tavLst>
                                        <p:tav tm="0">
                                          <p:val>
                                            <p:strVal val="#ppt_w"/>
                                          </p:val>
                                        </p:tav>
                                        <p:tav tm="100000">
                                          <p:val>
                                            <p:strVal val="#ppt_w"/>
                                          </p:val>
                                        </p:tav>
                                      </p:tavLst>
                                    </p:anim>
                                    <p:anim calcmode="lin" valueType="num">
                                      <p:cBhvr>
                                        <p:cTn id="118" dur="3000" fill="hold"/>
                                        <p:tgtEl>
                                          <p:spTgt spid="9"/>
                                        </p:tgtEl>
                                        <p:attrNameLst>
                                          <p:attrName>ppt_h</p:attrName>
                                        </p:attrNameLst>
                                      </p:cBhvr>
                                      <p:tavLst>
                                        <p:tav tm="0" fmla="#ppt_h*sin(2.5*pi*$)">
                                          <p:val>
                                            <p:fltVal val="0"/>
                                          </p:val>
                                        </p:tav>
                                        <p:tav tm="100000">
                                          <p:val>
                                            <p:fltVal val="1"/>
                                          </p:val>
                                        </p:tav>
                                      </p:tavLst>
                                    </p:anim>
                                  </p:childTnLst>
                                </p:cTn>
                              </p:par>
                              <p:par>
                                <p:cTn id="119" presetID="19" presetClass="entr" presetSubtype="5"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 calcmode="lin" valueType="num">
                                      <p:cBhvr>
                                        <p:cTn id="121" dur="3000" fill="hold"/>
                                        <p:tgtEl>
                                          <p:spTgt spid="10"/>
                                        </p:tgtEl>
                                        <p:attrNameLst>
                                          <p:attrName>ppt_w</p:attrName>
                                        </p:attrNameLst>
                                      </p:cBhvr>
                                      <p:tavLst>
                                        <p:tav tm="0">
                                          <p:val>
                                            <p:strVal val="#ppt_w"/>
                                          </p:val>
                                        </p:tav>
                                        <p:tav tm="100000">
                                          <p:val>
                                            <p:strVal val="#ppt_w"/>
                                          </p:val>
                                        </p:tav>
                                      </p:tavLst>
                                    </p:anim>
                                    <p:anim calcmode="lin" valueType="num">
                                      <p:cBhvr>
                                        <p:cTn id="122" dur="3000" fill="hold"/>
                                        <p:tgtEl>
                                          <p:spTgt spid="10"/>
                                        </p:tgtEl>
                                        <p:attrNameLst>
                                          <p:attrName>ppt_h</p:attrName>
                                        </p:attrNameLst>
                                      </p:cBhvr>
                                      <p:tavLst>
                                        <p:tav tm="0" fmla="#ppt_h*sin(2.5*pi*$)">
                                          <p:val>
                                            <p:fltVal val="0"/>
                                          </p:val>
                                        </p:tav>
                                        <p:tav tm="100000">
                                          <p:val>
                                            <p:fltVal val="1"/>
                                          </p:val>
                                        </p:tav>
                                      </p:tavLst>
                                    </p:anim>
                                  </p:childTnLst>
                                </p:cTn>
                              </p:par>
                              <p:par>
                                <p:cTn id="123" presetID="19" presetClass="entr" presetSubtype="5" fill="hold" grpId="2"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p:cTn id="125" dur="3000" fill="hold"/>
                                        <p:tgtEl>
                                          <p:spTgt spid="11"/>
                                        </p:tgtEl>
                                        <p:attrNameLst>
                                          <p:attrName>ppt_w</p:attrName>
                                        </p:attrNameLst>
                                      </p:cBhvr>
                                      <p:tavLst>
                                        <p:tav tm="0">
                                          <p:val>
                                            <p:strVal val="#ppt_w"/>
                                          </p:val>
                                        </p:tav>
                                        <p:tav tm="100000">
                                          <p:val>
                                            <p:strVal val="#ppt_w"/>
                                          </p:val>
                                        </p:tav>
                                      </p:tavLst>
                                    </p:anim>
                                    <p:anim calcmode="lin" valueType="num">
                                      <p:cBhvr>
                                        <p:cTn id="126" dur="3000" fill="hold"/>
                                        <p:tgtEl>
                                          <p:spTgt spid="11"/>
                                        </p:tgtEl>
                                        <p:attrNameLst>
                                          <p:attrName>ppt_h</p:attrName>
                                        </p:attrNameLst>
                                      </p:cBhvr>
                                      <p:tavLst>
                                        <p:tav tm="0" fmla="#ppt_h*sin(2.5*pi*$)">
                                          <p:val>
                                            <p:fltVal val="0"/>
                                          </p:val>
                                        </p:tav>
                                        <p:tav tm="100000">
                                          <p:val>
                                            <p:fltVal val="1"/>
                                          </p:val>
                                        </p:tav>
                                      </p:tavLst>
                                    </p:anim>
                                  </p:childTnLst>
                                </p:cTn>
                              </p:par>
                              <p:par>
                                <p:cTn id="127" presetID="19" presetClass="entr" presetSubtype="5" fill="hold" grpId="2"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3000" fill="hold"/>
                                        <p:tgtEl>
                                          <p:spTgt spid="12"/>
                                        </p:tgtEl>
                                        <p:attrNameLst>
                                          <p:attrName>ppt_w</p:attrName>
                                        </p:attrNameLst>
                                      </p:cBhvr>
                                      <p:tavLst>
                                        <p:tav tm="0">
                                          <p:val>
                                            <p:strVal val="#ppt_w"/>
                                          </p:val>
                                        </p:tav>
                                        <p:tav tm="100000">
                                          <p:val>
                                            <p:strVal val="#ppt_w"/>
                                          </p:val>
                                        </p:tav>
                                      </p:tavLst>
                                    </p:anim>
                                    <p:anim calcmode="lin" valueType="num">
                                      <p:cBhvr>
                                        <p:cTn id="130" dur="3000" fill="hold"/>
                                        <p:tgtEl>
                                          <p:spTgt spid="12"/>
                                        </p:tgtEl>
                                        <p:attrNameLst>
                                          <p:attrName>ppt_h</p:attrName>
                                        </p:attrNameLst>
                                      </p:cBhvr>
                                      <p:tavLst>
                                        <p:tav tm="0" fmla="#ppt_h*sin(2.5*pi*$)">
                                          <p:val>
                                            <p:fltVal val="0"/>
                                          </p:val>
                                        </p:tav>
                                        <p:tav tm="100000">
                                          <p:val>
                                            <p:fltVal val="1"/>
                                          </p:val>
                                        </p:tav>
                                      </p:tavLst>
                                    </p:anim>
                                  </p:childTnLst>
                                </p:cTn>
                              </p:par>
                              <p:par>
                                <p:cTn id="131" presetID="19" presetClass="entr" presetSubtype="5" fill="hold" grpId="2"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p:cTn id="133" dur="3000" fill="hold"/>
                                        <p:tgtEl>
                                          <p:spTgt spid="13"/>
                                        </p:tgtEl>
                                        <p:attrNameLst>
                                          <p:attrName>ppt_w</p:attrName>
                                        </p:attrNameLst>
                                      </p:cBhvr>
                                      <p:tavLst>
                                        <p:tav tm="0">
                                          <p:val>
                                            <p:strVal val="#ppt_w"/>
                                          </p:val>
                                        </p:tav>
                                        <p:tav tm="100000">
                                          <p:val>
                                            <p:strVal val="#ppt_w"/>
                                          </p:val>
                                        </p:tav>
                                      </p:tavLst>
                                    </p:anim>
                                    <p:anim calcmode="lin" valueType="num">
                                      <p:cBhvr>
                                        <p:cTn id="134" dur="3000" fill="hold"/>
                                        <p:tgtEl>
                                          <p:spTgt spid="13"/>
                                        </p:tgtEl>
                                        <p:attrNameLst>
                                          <p:attrName>ppt_h</p:attrName>
                                        </p:attrNameLst>
                                      </p:cBhvr>
                                      <p:tavLst>
                                        <p:tav tm="0" fmla="#ppt_h*sin(2.5*pi*$)">
                                          <p:val>
                                            <p:fltVal val="0"/>
                                          </p:val>
                                        </p:tav>
                                        <p:tav tm="100000">
                                          <p:val>
                                            <p:fltVal val="1"/>
                                          </p:val>
                                        </p:tav>
                                      </p:tavLst>
                                    </p:anim>
                                  </p:childTnLst>
                                </p:cTn>
                              </p:par>
                              <p:par>
                                <p:cTn id="135" presetID="19" presetClass="entr" presetSubtype="5" fill="hold" grpId="2" nodeType="withEffect">
                                  <p:stCondLst>
                                    <p:cond delay="0"/>
                                  </p:stCondLst>
                                  <p:childTnLst>
                                    <p:set>
                                      <p:cBhvr>
                                        <p:cTn id="136" dur="1" fill="hold">
                                          <p:stCondLst>
                                            <p:cond delay="0"/>
                                          </p:stCondLst>
                                        </p:cTn>
                                        <p:tgtEl>
                                          <p:spTgt spid="14"/>
                                        </p:tgtEl>
                                        <p:attrNameLst>
                                          <p:attrName>style.visibility</p:attrName>
                                        </p:attrNameLst>
                                      </p:cBhvr>
                                      <p:to>
                                        <p:strVal val="visible"/>
                                      </p:to>
                                    </p:set>
                                    <p:anim calcmode="lin" valueType="num">
                                      <p:cBhvr>
                                        <p:cTn id="137" dur="3000" fill="hold"/>
                                        <p:tgtEl>
                                          <p:spTgt spid="14"/>
                                        </p:tgtEl>
                                        <p:attrNameLst>
                                          <p:attrName>ppt_w</p:attrName>
                                        </p:attrNameLst>
                                      </p:cBhvr>
                                      <p:tavLst>
                                        <p:tav tm="0">
                                          <p:val>
                                            <p:strVal val="#ppt_w"/>
                                          </p:val>
                                        </p:tav>
                                        <p:tav tm="100000">
                                          <p:val>
                                            <p:strVal val="#ppt_w"/>
                                          </p:val>
                                        </p:tav>
                                      </p:tavLst>
                                    </p:anim>
                                    <p:anim calcmode="lin" valueType="num">
                                      <p:cBhvr>
                                        <p:cTn id="138" dur="3000" fill="hold"/>
                                        <p:tgtEl>
                                          <p:spTgt spid="14"/>
                                        </p:tgtEl>
                                        <p:attrNameLst>
                                          <p:attrName>ppt_h</p:attrName>
                                        </p:attrNameLst>
                                      </p:cBhvr>
                                      <p:tavLst>
                                        <p:tav tm="0" fmla="#ppt_h*sin(2.5*pi*$)">
                                          <p:val>
                                            <p:fltVal val="0"/>
                                          </p:val>
                                        </p:tav>
                                        <p:tav tm="100000">
                                          <p:val>
                                            <p:fltVal val="1"/>
                                          </p:val>
                                        </p:tav>
                                      </p:tavLst>
                                    </p:anim>
                                  </p:childTnLst>
                                </p:cTn>
                              </p:par>
                              <p:par>
                                <p:cTn id="139" presetID="2" presetClass="exit" presetSubtype="2" fill="hold" grpId="3" nodeType="withEffect">
                                  <p:stCondLst>
                                    <p:cond delay="0"/>
                                  </p:stCondLst>
                                  <p:childTnLst>
                                    <p:anim calcmode="lin" valueType="num">
                                      <p:cBhvr additive="base">
                                        <p:cTn id="140" dur="3000"/>
                                        <p:tgtEl>
                                          <p:spTgt spid="3"/>
                                        </p:tgtEl>
                                        <p:attrNameLst>
                                          <p:attrName>ppt_x</p:attrName>
                                        </p:attrNameLst>
                                      </p:cBhvr>
                                      <p:tavLst>
                                        <p:tav tm="0">
                                          <p:val>
                                            <p:strVal val="ppt_x"/>
                                          </p:val>
                                        </p:tav>
                                        <p:tav tm="100000">
                                          <p:val>
                                            <p:strVal val="1+ppt_w/2"/>
                                          </p:val>
                                        </p:tav>
                                      </p:tavLst>
                                    </p:anim>
                                    <p:anim calcmode="lin" valueType="num">
                                      <p:cBhvr additive="base">
                                        <p:cTn id="141" dur="3000"/>
                                        <p:tgtEl>
                                          <p:spTgt spid="3"/>
                                        </p:tgtEl>
                                        <p:attrNameLst>
                                          <p:attrName>ppt_y</p:attrName>
                                        </p:attrNameLst>
                                      </p:cBhvr>
                                      <p:tavLst>
                                        <p:tav tm="0">
                                          <p:val>
                                            <p:strVal val="ppt_y"/>
                                          </p:val>
                                        </p:tav>
                                        <p:tav tm="100000">
                                          <p:val>
                                            <p:strVal val="ppt_y"/>
                                          </p:val>
                                        </p:tav>
                                      </p:tavLst>
                                    </p:anim>
                                    <p:set>
                                      <p:cBhvr>
                                        <p:cTn id="142" dur="1" fill="hold">
                                          <p:stCondLst>
                                            <p:cond delay="2999"/>
                                          </p:stCondLst>
                                        </p:cTn>
                                        <p:tgtEl>
                                          <p:spTgt spid="3"/>
                                        </p:tgtEl>
                                        <p:attrNameLst>
                                          <p:attrName>style.visibility</p:attrName>
                                        </p:attrNameLst>
                                      </p:cBhvr>
                                      <p:to>
                                        <p:strVal val="hidden"/>
                                      </p:to>
                                    </p:set>
                                  </p:childTnLst>
                                </p:cTn>
                              </p:par>
                              <p:par>
                                <p:cTn id="143" presetID="2" presetClass="exit" presetSubtype="2" fill="hold" grpId="3" nodeType="withEffect">
                                  <p:stCondLst>
                                    <p:cond delay="0"/>
                                  </p:stCondLst>
                                  <p:childTnLst>
                                    <p:anim calcmode="lin" valueType="num">
                                      <p:cBhvr additive="base">
                                        <p:cTn id="144" dur="3000"/>
                                        <p:tgtEl>
                                          <p:spTgt spid="5"/>
                                        </p:tgtEl>
                                        <p:attrNameLst>
                                          <p:attrName>ppt_x</p:attrName>
                                        </p:attrNameLst>
                                      </p:cBhvr>
                                      <p:tavLst>
                                        <p:tav tm="0">
                                          <p:val>
                                            <p:strVal val="ppt_x"/>
                                          </p:val>
                                        </p:tav>
                                        <p:tav tm="100000">
                                          <p:val>
                                            <p:strVal val="1+ppt_w/2"/>
                                          </p:val>
                                        </p:tav>
                                      </p:tavLst>
                                    </p:anim>
                                    <p:anim calcmode="lin" valueType="num">
                                      <p:cBhvr additive="base">
                                        <p:cTn id="145" dur="3000"/>
                                        <p:tgtEl>
                                          <p:spTgt spid="5"/>
                                        </p:tgtEl>
                                        <p:attrNameLst>
                                          <p:attrName>ppt_y</p:attrName>
                                        </p:attrNameLst>
                                      </p:cBhvr>
                                      <p:tavLst>
                                        <p:tav tm="0">
                                          <p:val>
                                            <p:strVal val="ppt_y"/>
                                          </p:val>
                                        </p:tav>
                                        <p:tav tm="100000">
                                          <p:val>
                                            <p:strVal val="ppt_y"/>
                                          </p:val>
                                        </p:tav>
                                      </p:tavLst>
                                    </p:anim>
                                    <p:set>
                                      <p:cBhvr>
                                        <p:cTn id="146" dur="1" fill="hold">
                                          <p:stCondLst>
                                            <p:cond delay="2999"/>
                                          </p:stCondLst>
                                        </p:cTn>
                                        <p:tgtEl>
                                          <p:spTgt spid="5"/>
                                        </p:tgtEl>
                                        <p:attrNameLst>
                                          <p:attrName>style.visibility</p:attrName>
                                        </p:attrNameLst>
                                      </p:cBhvr>
                                      <p:to>
                                        <p:strVal val="hidden"/>
                                      </p:to>
                                    </p:set>
                                  </p:childTnLst>
                                </p:cTn>
                              </p:par>
                              <p:par>
                                <p:cTn id="147" presetID="2" presetClass="exit" presetSubtype="2" fill="hold" grpId="3" nodeType="withEffect">
                                  <p:stCondLst>
                                    <p:cond delay="0"/>
                                  </p:stCondLst>
                                  <p:childTnLst>
                                    <p:anim calcmode="lin" valueType="num">
                                      <p:cBhvr additive="base">
                                        <p:cTn id="148" dur="3000"/>
                                        <p:tgtEl>
                                          <p:spTgt spid="7"/>
                                        </p:tgtEl>
                                        <p:attrNameLst>
                                          <p:attrName>ppt_x</p:attrName>
                                        </p:attrNameLst>
                                      </p:cBhvr>
                                      <p:tavLst>
                                        <p:tav tm="0">
                                          <p:val>
                                            <p:strVal val="ppt_x"/>
                                          </p:val>
                                        </p:tav>
                                        <p:tav tm="100000">
                                          <p:val>
                                            <p:strVal val="1+ppt_w/2"/>
                                          </p:val>
                                        </p:tav>
                                      </p:tavLst>
                                    </p:anim>
                                    <p:anim calcmode="lin" valueType="num">
                                      <p:cBhvr additive="base">
                                        <p:cTn id="149" dur="3000"/>
                                        <p:tgtEl>
                                          <p:spTgt spid="7"/>
                                        </p:tgtEl>
                                        <p:attrNameLst>
                                          <p:attrName>ppt_y</p:attrName>
                                        </p:attrNameLst>
                                      </p:cBhvr>
                                      <p:tavLst>
                                        <p:tav tm="0">
                                          <p:val>
                                            <p:strVal val="ppt_y"/>
                                          </p:val>
                                        </p:tav>
                                        <p:tav tm="100000">
                                          <p:val>
                                            <p:strVal val="ppt_y"/>
                                          </p:val>
                                        </p:tav>
                                      </p:tavLst>
                                    </p:anim>
                                    <p:set>
                                      <p:cBhvr>
                                        <p:cTn id="150" dur="1" fill="hold">
                                          <p:stCondLst>
                                            <p:cond delay="2999"/>
                                          </p:stCondLst>
                                        </p:cTn>
                                        <p:tgtEl>
                                          <p:spTgt spid="7"/>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ppt_y"/>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2" fill="hold" grpId="3" nodeType="withEffect">
                                  <p:stCondLst>
                                    <p:cond delay="0"/>
                                  </p:stCondLst>
                                  <p:childTnLst>
                                    <p:anim calcmode="lin" valueType="num">
                                      <p:cBhvr additive="base">
                                        <p:cTn id="156" dur="3000"/>
                                        <p:tgtEl>
                                          <p:spTgt spid="9"/>
                                        </p:tgtEl>
                                        <p:attrNameLst>
                                          <p:attrName>ppt_x</p:attrName>
                                        </p:attrNameLst>
                                      </p:cBhvr>
                                      <p:tavLst>
                                        <p:tav tm="0">
                                          <p:val>
                                            <p:strVal val="ppt_x"/>
                                          </p:val>
                                        </p:tav>
                                        <p:tav tm="100000">
                                          <p:val>
                                            <p:strVal val="1+ppt_w/2"/>
                                          </p:val>
                                        </p:tav>
                                      </p:tavLst>
                                    </p:anim>
                                    <p:anim calcmode="lin" valueType="num">
                                      <p:cBhvr additive="base">
                                        <p:cTn id="157" dur="3000"/>
                                        <p:tgtEl>
                                          <p:spTgt spid="9"/>
                                        </p:tgtEl>
                                        <p:attrNameLst>
                                          <p:attrName>ppt_y</p:attrName>
                                        </p:attrNameLst>
                                      </p:cBhvr>
                                      <p:tavLst>
                                        <p:tav tm="0">
                                          <p:val>
                                            <p:strVal val="ppt_y"/>
                                          </p:val>
                                        </p:tav>
                                        <p:tav tm="100000">
                                          <p:val>
                                            <p:strVal val="ppt_y"/>
                                          </p:val>
                                        </p:tav>
                                      </p:tavLst>
                                    </p:anim>
                                    <p:set>
                                      <p:cBhvr>
                                        <p:cTn id="158" dur="1" fill="hold">
                                          <p:stCondLst>
                                            <p:cond delay="2999"/>
                                          </p:stCondLst>
                                        </p:cTn>
                                        <p:tgtEl>
                                          <p:spTgt spid="9"/>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3000"/>
                                        <p:tgtEl>
                                          <p:spTgt spid="10"/>
                                        </p:tgtEl>
                                        <p:attrNameLst>
                                          <p:attrName>ppt_x</p:attrName>
                                        </p:attrNameLst>
                                      </p:cBhvr>
                                      <p:tavLst>
                                        <p:tav tm="0">
                                          <p:val>
                                            <p:strVal val="ppt_x"/>
                                          </p:val>
                                        </p:tav>
                                        <p:tav tm="100000">
                                          <p:val>
                                            <p:strVal val="1+ppt_w/2"/>
                                          </p:val>
                                        </p:tav>
                                      </p:tavLst>
                                    </p:anim>
                                    <p:anim calcmode="lin" valueType="num">
                                      <p:cBhvr additive="base">
                                        <p:cTn id="161" dur="3000"/>
                                        <p:tgtEl>
                                          <p:spTgt spid="10"/>
                                        </p:tgtEl>
                                        <p:attrNameLst>
                                          <p:attrName>ppt_y</p:attrName>
                                        </p:attrNameLst>
                                      </p:cBhvr>
                                      <p:tavLst>
                                        <p:tav tm="0">
                                          <p:val>
                                            <p:strVal val="ppt_y"/>
                                          </p:val>
                                        </p:tav>
                                        <p:tav tm="100000">
                                          <p:val>
                                            <p:strVal val="ppt_y"/>
                                          </p:val>
                                        </p:tav>
                                      </p:tavLst>
                                    </p:anim>
                                    <p:set>
                                      <p:cBhvr>
                                        <p:cTn id="162" dur="1" fill="hold">
                                          <p:stCondLst>
                                            <p:cond delay="2999"/>
                                          </p:stCondLst>
                                        </p:cTn>
                                        <p:tgtEl>
                                          <p:spTgt spid="10"/>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4"/>
                                        </p:tgtEl>
                                        <p:attrNameLst>
                                          <p:attrName>ppt_x</p:attrName>
                                        </p:attrNameLst>
                                      </p:cBhvr>
                                      <p:tavLst>
                                        <p:tav tm="0">
                                          <p:val>
                                            <p:strVal val="ppt_x"/>
                                          </p:val>
                                        </p:tav>
                                        <p:tav tm="100000">
                                          <p:val>
                                            <p:strVal val="0-ppt_w/2"/>
                                          </p:val>
                                        </p:tav>
                                      </p:tavLst>
                                    </p:anim>
                                    <p:anim calcmode="lin" valueType="num">
                                      <p:cBhvr additive="base">
                                        <p:cTn id="165" dur="3000"/>
                                        <p:tgtEl>
                                          <p:spTgt spid="4"/>
                                        </p:tgtEl>
                                        <p:attrNameLst>
                                          <p:attrName>ppt_y</p:attrName>
                                        </p:attrNameLst>
                                      </p:cBhvr>
                                      <p:tavLst>
                                        <p:tav tm="0">
                                          <p:val>
                                            <p:strVal val="ppt_y"/>
                                          </p:val>
                                        </p:tav>
                                        <p:tav tm="100000">
                                          <p:val>
                                            <p:strVal val="ppt_y"/>
                                          </p:val>
                                        </p:tav>
                                      </p:tavLst>
                                    </p:anim>
                                    <p:set>
                                      <p:cBhvr>
                                        <p:cTn id="166" dur="1" fill="hold">
                                          <p:stCondLst>
                                            <p:cond delay="2999"/>
                                          </p:stCondLst>
                                        </p:cTn>
                                        <p:tgtEl>
                                          <p:spTgt spid="4"/>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3000"/>
                                        <p:tgtEl>
                                          <p:spTgt spid="6"/>
                                        </p:tgtEl>
                                        <p:attrNameLst>
                                          <p:attrName>ppt_x</p:attrName>
                                        </p:attrNameLst>
                                      </p:cBhvr>
                                      <p:tavLst>
                                        <p:tav tm="0">
                                          <p:val>
                                            <p:strVal val="ppt_x"/>
                                          </p:val>
                                        </p:tav>
                                        <p:tav tm="100000">
                                          <p:val>
                                            <p:strVal val="0-ppt_w/2"/>
                                          </p:val>
                                        </p:tav>
                                      </p:tavLst>
                                    </p:anim>
                                    <p:anim calcmode="lin" valueType="num">
                                      <p:cBhvr additive="base">
                                        <p:cTn id="169" dur="3000"/>
                                        <p:tgtEl>
                                          <p:spTgt spid="6"/>
                                        </p:tgtEl>
                                        <p:attrNameLst>
                                          <p:attrName>ppt_y</p:attrName>
                                        </p:attrNameLst>
                                      </p:cBhvr>
                                      <p:tavLst>
                                        <p:tav tm="0">
                                          <p:val>
                                            <p:strVal val="ppt_y"/>
                                          </p:val>
                                        </p:tav>
                                        <p:tav tm="100000">
                                          <p:val>
                                            <p:strVal val="ppt_y"/>
                                          </p:val>
                                        </p:tav>
                                      </p:tavLst>
                                    </p:anim>
                                    <p:set>
                                      <p:cBhvr>
                                        <p:cTn id="170" dur="1" fill="hold">
                                          <p:stCondLst>
                                            <p:cond delay="2999"/>
                                          </p:stCondLst>
                                        </p:cTn>
                                        <p:tgtEl>
                                          <p:spTgt spid="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11"/>
                                        </p:tgtEl>
                                        <p:attrNameLst>
                                          <p:attrName>ppt_x</p:attrName>
                                        </p:attrNameLst>
                                      </p:cBhvr>
                                      <p:tavLst>
                                        <p:tav tm="0">
                                          <p:val>
                                            <p:strVal val="ppt_x"/>
                                          </p:val>
                                        </p:tav>
                                        <p:tav tm="100000">
                                          <p:val>
                                            <p:strVal val="0-ppt_w/2"/>
                                          </p:val>
                                        </p:tav>
                                      </p:tavLst>
                                    </p:anim>
                                    <p:anim calcmode="lin" valueType="num">
                                      <p:cBhvr additive="base">
                                        <p:cTn id="173" dur="3000"/>
                                        <p:tgtEl>
                                          <p:spTgt spid="11"/>
                                        </p:tgtEl>
                                        <p:attrNameLst>
                                          <p:attrName>ppt_y</p:attrName>
                                        </p:attrNameLst>
                                      </p:cBhvr>
                                      <p:tavLst>
                                        <p:tav tm="0">
                                          <p:val>
                                            <p:strVal val="ppt_y"/>
                                          </p:val>
                                        </p:tav>
                                        <p:tav tm="100000">
                                          <p:val>
                                            <p:strVal val="ppt_y"/>
                                          </p:val>
                                        </p:tav>
                                      </p:tavLst>
                                    </p:anim>
                                    <p:set>
                                      <p:cBhvr>
                                        <p:cTn id="174" dur="1" fill="hold">
                                          <p:stCondLst>
                                            <p:cond delay="2999"/>
                                          </p:stCondLst>
                                        </p:cTn>
                                        <p:tgtEl>
                                          <p:spTgt spid="11"/>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3000"/>
                                        <p:tgtEl>
                                          <p:spTgt spid="12"/>
                                        </p:tgtEl>
                                        <p:attrNameLst>
                                          <p:attrName>ppt_x</p:attrName>
                                        </p:attrNameLst>
                                      </p:cBhvr>
                                      <p:tavLst>
                                        <p:tav tm="0">
                                          <p:val>
                                            <p:strVal val="ppt_x"/>
                                          </p:val>
                                        </p:tav>
                                        <p:tav tm="100000">
                                          <p:val>
                                            <p:strVal val="0-ppt_w/2"/>
                                          </p:val>
                                        </p:tav>
                                      </p:tavLst>
                                    </p:anim>
                                    <p:anim calcmode="lin" valueType="num">
                                      <p:cBhvr additive="base">
                                        <p:cTn id="177" dur="3000"/>
                                        <p:tgtEl>
                                          <p:spTgt spid="12"/>
                                        </p:tgtEl>
                                        <p:attrNameLst>
                                          <p:attrName>ppt_y</p:attrName>
                                        </p:attrNameLst>
                                      </p:cBhvr>
                                      <p:tavLst>
                                        <p:tav tm="0">
                                          <p:val>
                                            <p:strVal val="ppt_y"/>
                                          </p:val>
                                        </p:tav>
                                        <p:tav tm="100000">
                                          <p:val>
                                            <p:strVal val="ppt_y"/>
                                          </p:val>
                                        </p:tav>
                                      </p:tavLst>
                                    </p:anim>
                                    <p:set>
                                      <p:cBhvr>
                                        <p:cTn id="178" dur="1" fill="hold">
                                          <p:stCondLst>
                                            <p:cond delay="2999"/>
                                          </p:stCondLst>
                                        </p:cTn>
                                        <p:tgtEl>
                                          <p:spTgt spid="12"/>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ppt_y"/>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3" presetClass="entr" presetSubtype="288"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ppt_w</p:attrName>
                                        </p:attrNameLst>
                                      </p:cBhvr>
                                      <p:tavLst>
                                        <p:tav tm="0">
                                          <p:val>
                                            <p:strVal val="4/3*#ppt_w"/>
                                          </p:val>
                                        </p:tav>
                                        <p:tav tm="100000">
                                          <p:val>
                                            <p:strVal val="#ppt_w"/>
                                          </p:val>
                                        </p:tav>
                                      </p:tavLst>
                                    </p:anim>
                                    <p:anim calcmode="lin" valueType="num">
                                      <p:cBhvr>
                                        <p:cTn id="190" dur="3000" fill="hold"/>
                                        <p:tgtEl>
                                          <p:spTgt spid="2"/>
                                        </p:tgtEl>
                                        <p:attrNameLst>
                                          <p:attrName>ppt_h</p:attrName>
                                        </p:attrNameLst>
                                      </p:cBhvr>
                                      <p:tavLst>
                                        <p:tav tm="0">
                                          <p:val>
                                            <p:strVal val="4/3*#ppt_h"/>
                                          </p:val>
                                        </p:tav>
                                        <p:tav tm="100000">
                                          <p:val>
                                            <p:strVal val="#ppt_h"/>
                                          </p:val>
                                        </p:tav>
                                      </p:tavLst>
                                    </p:anim>
                                  </p:childTnLst>
                                </p:cTn>
                              </p:par>
                              <p:par>
                                <p:cTn id="191" presetID="4" presetClass="entr" presetSubtype="32" fill="hold" nodeType="withEffect">
                                  <p:stCondLst>
                                    <p:cond delay="0"/>
                                  </p:stCondLst>
                                  <p:childTnLst>
                                    <p:set>
                                      <p:cBhvr>
                                        <p:cTn id="192" dur="1" fill="hold">
                                          <p:stCondLst>
                                            <p:cond delay="0"/>
                                          </p:stCondLst>
                                        </p:cTn>
                                        <p:tgtEl>
                                          <p:spTgt spid="2"/>
                                        </p:tgtEl>
                                        <p:attrNameLst>
                                          <p:attrName>style.visibility</p:attrName>
                                        </p:attrNameLst>
                                      </p:cBhvr>
                                      <p:to>
                                        <p:strVal val="visible"/>
                                      </p:to>
                                    </p:set>
                                    <p:animEffect transition="in" filter="box(out)">
                                      <p:cBhvr>
                                        <p:cTn id="19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3" name="2 Imagen" descr="Giethoorn_Netherlands_flckr05.jpg"/>
          <p:cNvPicPr>
            <a:picLocks noChangeAspect="1"/>
          </p:cNvPicPr>
          <p:nvPr/>
        </p:nvPicPr>
        <p:blipFill>
          <a:blip r:embed="rId2"/>
          <a:stretch>
            <a:fillRect/>
          </a:stretch>
        </p:blipFill>
        <p:spPr>
          <a:xfrm>
            <a:off x="0" y="0"/>
            <a:ext cx="9144000" cy="5143500"/>
          </a:xfrm>
          <a:prstGeom prst="rect">
            <a:avLst/>
          </a:prstGeom>
        </p:spPr>
      </p:pic>
      <p:sp>
        <p:nvSpPr>
          <p:cNvPr id="4" name="3 Paralelogramo"/>
          <p:cNvSpPr/>
          <p:nvPr/>
        </p:nvSpPr>
        <p:spPr>
          <a:xfrm>
            <a:off x="0" y="1178709"/>
            <a:ext cx="857256" cy="267892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286744" y="1125130"/>
            <a:ext cx="857256" cy="267892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7858148" y="1339444"/>
            <a:ext cx="857256" cy="225029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428596" y="1393023"/>
            <a:ext cx="857256" cy="225029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85786" y="1607337"/>
            <a:ext cx="857256" cy="1821669"/>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7358082" y="1553758"/>
            <a:ext cx="857256" cy="1821669"/>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1285852" y="1714494"/>
            <a:ext cx="857256" cy="155377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6858016" y="1660915"/>
            <a:ext cx="857256" cy="155377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1785918" y="1821651"/>
            <a:ext cx="857256" cy="128588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357950" y="1768073"/>
            <a:ext cx="857256" cy="128588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2143108" y="1928808"/>
            <a:ext cx="857256" cy="1071570"/>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857884" y="1875230"/>
            <a:ext cx="857256" cy="1071570"/>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2786050" y="2035965"/>
            <a:ext cx="857256" cy="857256"/>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429256" y="1982387"/>
            <a:ext cx="857256" cy="857256"/>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3286116" y="2143122"/>
            <a:ext cx="857256" cy="642942"/>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5072066" y="2143122"/>
            <a:ext cx="857256" cy="58936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3786182" y="2196701"/>
            <a:ext cx="714380" cy="53578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4643438" y="2196700"/>
            <a:ext cx="714380" cy="48220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fmla="#ppt_w*sin(2.5*pi*$)">
                                          <p:val>
                                            <p:fltVal val="0"/>
                                          </p:val>
                                        </p:tav>
                                        <p:tav tm="100000">
                                          <p:val>
                                            <p:fltVal val="1"/>
                                          </p:val>
                                        </p:tav>
                                      </p:tavLst>
                                    </p:anim>
                                    <p:anim calcmode="lin" valueType="num">
                                      <p:cBhvr>
                                        <p:cTn id="82" dur="2000" fill="hold"/>
                                        <p:tgtEl>
                                          <p:spTgt spid="4"/>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2000" fill="hold"/>
                                        <p:tgtEl>
                                          <p:spTgt spid="5"/>
                                        </p:tgtEl>
                                        <p:attrNameLst>
                                          <p:attrName>ppt_w</p:attrName>
                                        </p:attrNameLst>
                                      </p:cBhvr>
                                      <p:tavLst>
                                        <p:tav tm="0" fmla="#ppt_w*sin(2.5*pi*$)">
                                          <p:val>
                                            <p:fltVal val="0"/>
                                          </p:val>
                                        </p:tav>
                                        <p:tav tm="100000">
                                          <p:val>
                                            <p:fltVal val="1"/>
                                          </p:val>
                                        </p:tav>
                                      </p:tavLst>
                                    </p:anim>
                                    <p:anim calcmode="lin" valueType="num">
                                      <p:cBhvr>
                                        <p:cTn id="86" dur="2000" fill="hold"/>
                                        <p:tgtEl>
                                          <p:spTgt spid="5"/>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2000" fill="hold"/>
                                        <p:tgtEl>
                                          <p:spTgt spid="6"/>
                                        </p:tgtEl>
                                        <p:attrNameLst>
                                          <p:attrName>ppt_w</p:attrName>
                                        </p:attrNameLst>
                                      </p:cBhvr>
                                      <p:tavLst>
                                        <p:tav tm="0" fmla="#ppt_w*sin(2.5*pi*$)">
                                          <p:val>
                                            <p:fltVal val="0"/>
                                          </p:val>
                                        </p:tav>
                                        <p:tav tm="100000">
                                          <p:val>
                                            <p:fltVal val="1"/>
                                          </p:val>
                                        </p:tav>
                                      </p:tavLst>
                                    </p:anim>
                                    <p:anim calcmode="lin" valueType="num">
                                      <p:cBhvr>
                                        <p:cTn id="90" dur="2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p:cTn id="93" dur="2000" fill="hold"/>
                                        <p:tgtEl>
                                          <p:spTgt spid="7"/>
                                        </p:tgtEl>
                                        <p:attrNameLst>
                                          <p:attrName>ppt_w</p:attrName>
                                        </p:attrNameLst>
                                      </p:cBhvr>
                                      <p:tavLst>
                                        <p:tav tm="0" fmla="#ppt_w*sin(2.5*pi*$)">
                                          <p:val>
                                            <p:fltVal val="0"/>
                                          </p:val>
                                        </p:tav>
                                        <p:tav tm="100000">
                                          <p:val>
                                            <p:fltVal val="1"/>
                                          </p:val>
                                        </p:tav>
                                      </p:tavLst>
                                    </p:anim>
                                    <p:anim calcmode="lin" valueType="num">
                                      <p:cBhvr>
                                        <p:cTn id="94" dur="2000" fill="hold"/>
                                        <p:tgtEl>
                                          <p:spTgt spid="7"/>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p:cTn id="97" dur="2000" fill="hold"/>
                                        <p:tgtEl>
                                          <p:spTgt spid="8"/>
                                        </p:tgtEl>
                                        <p:attrNameLst>
                                          <p:attrName>ppt_w</p:attrName>
                                        </p:attrNameLst>
                                      </p:cBhvr>
                                      <p:tavLst>
                                        <p:tav tm="0" fmla="#ppt_w*sin(2.5*pi*$)">
                                          <p:val>
                                            <p:fltVal val="0"/>
                                          </p:val>
                                        </p:tav>
                                        <p:tav tm="100000">
                                          <p:val>
                                            <p:fltVal val="1"/>
                                          </p:val>
                                        </p:tav>
                                      </p:tavLst>
                                    </p:anim>
                                    <p:anim calcmode="lin" valueType="num">
                                      <p:cBhvr>
                                        <p:cTn id="98" dur="2000" fill="hold"/>
                                        <p:tgtEl>
                                          <p:spTgt spid="8"/>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p:cTn id="101" dur="2000" fill="hold"/>
                                        <p:tgtEl>
                                          <p:spTgt spid="9"/>
                                        </p:tgtEl>
                                        <p:attrNameLst>
                                          <p:attrName>ppt_w</p:attrName>
                                        </p:attrNameLst>
                                      </p:cBhvr>
                                      <p:tavLst>
                                        <p:tav tm="0" fmla="#ppt_w*sin(2.5*pi*$)">
                                          <p:val>
                                            <p:fltVal val="0"/>
                                          </p:val>
                                        </p:tav>
                                        <p:tav tm="100000">
                                          <p:val>
                                            <p:fltVal val="1"/>
                                          </p:val>
                                        </p:tav>
                                      </p:tavLst>
                                    </p:anim>
                                    <p:anim calcmode="lin" valueType="num">
                                      <p:cBhvr>
                                        <p:cTn id="102" dur="2000" fill="hold"/>
                                        <p:tgtEl>
                                          <p:spTgt spid="9"/>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p:cTn id="105" dur="2000" fill="hold"/>
                                        <p:tgtEl>
                                          <p:spTgt spid="10"/>
                                        </p:tgtEl>
                                        <p:attrNameLst>
                                          <p:attrName>ppt_w</p:attrName>
                                        </p:attrNameLst>
                                      </p:cBhvr>
                                      <p:tavLst>
                                        <p:tav tm="0" fmla="#ppt_w*sin(2.5*pi*$)">
                                          <p:val>
                                            <p:fltVal val="0"/>
                                          </p:val>
                                        </p:tav>
                                        <p:tav tm="100000">
                                          <p:val>
                                            <p:fltVal val="1"/>
                                          </p:val>
                                        </p:tav>
                                      </p:tavLst>
                                    </p:anim>
                                    <p:anim calcmode="lin" valueType="num">
                                      <p:cBhvr>
                                        <p:cTn id="106" dur="2000" fill="hold"/>
                                        <p:tgtEl>
                                          <p:spTgt spid="10"/>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2000" fill="hold"/>
                                        <p:tgtEl>
                                          <p:spTgt spid="11"/>
                                        </p:tgtEl>
                                        <p:attrNameLst>
                                          <p:attrName>ppt_w</p:attrName>
                                        </p:attrNameLst>
                                      </p:cBhvr>
                                      <p:tavLst>
                                        <p:tav tm="0" fmla="#ppt_w*sin(2.5*pi*$)">
                                          <p:val>
                                            <p:fltVal val="0"/>
                                          </p:val>
                                        </p:tav>
                                        <p:tav tm="100000">
                                          <p:val>
                                            <p:fltVal val="1"/>
                                          </p:val>
                                        </p:tav>
                                      </p:tavLst>
                                    </p:anim>
                                    <p:anim calcmode="lin" valueType="num">
                                      <p:cBhvr>
                                        <p:cTn id="110" dur="2000" fill="hold"/>
                                        <p:tgtEl>
                                          <p:spTgt spid="11"/>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2000" fill="hold"/>
                                        <p:tgtEl>
                                          <p:spTgt spid="12"/>
                                        </p:tgtEl>
                                        <p:attrNameLst>
                                          <p:attrName>ppt_w</p:attrName>
                                        </p:attrNameLst>
                                      </p:cBhvr>
                                      <p:tavLst>
                                        <p:tav tm="0" fmla="#ppt_w*sin(2.5*pi*$)">
                                          <p:val>
                                            <p:fltVal val="0"/>
                                          </p:val>
                                        </p:tav>
                                        <p:tav tm="100000">
                                          <p:val>
                                            <p:fltVal val="1"/>
                                          </p:val>
                                        </p:tav>
                                      </p:tavLst>
                                    </p:anim>
                                    <p:anim calcmode="lin" valueType="num">
                                      <p:cBhvr>
                                        <p:cTn id="114" dur="2000" fill="hold"/>
                                        <p:tgtEl>
                                          <p:spTgt spid="12"/>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2000" fill="hold"/>
                                        <p:tgtEl>
                                          <p:spTgt spid="13"/>
                                        </p:tgtEl>
                                        <p:attrNameLst>
                                          <p:attrName>ppt_w</p:attrName>
                                        </p:attrNameLst>
                                      </p:cBhvr>
                                      <p:tavLst>
                                        <p:tav tm="0" fmla="#ppt_w*sin(2.5*pi*$)">
                                          <p:val>
                                            <p:fltVal val="0"/>
                                          </p:val>
                                        </p:tav>
                                        <p:tav tm="100000">
                                          <p:val>
                                            <p:fltVal val="1"/>
                                          </p:val>
                                        </p:tav>
                                      </p:tavLst>
                                    </p:anim>
                                    <p:anim calcmode="lin" valueType="num">
                                      <p:cBhvr>
                                        <p:cTn id="118" dur="2000" fill="hold"/>
                                        <p:tgtEl>
                                          <p:spTgt spid="13"/>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p:cTn id="121" dur="2000" fill="hold"/>
                                        <p:tgtEl>
                                          <p:spTgt spid="14"/>
                                        </p:tgtEl>
                                        <p:attrNameLst>
                                          <p:attrName>ppt_w</p:attrName>
                                        </p:attrNameLst>
                                      </p:cBhvr>
                                      <p:tavLst>
                                        <p:tav tm="0" fmla="#ppt_w*sin(2.5*pi*$)">
                                          <p:val>
                                            <p:fltVal val="0"/>
                                          </p:val>
                                        </p:tav>
                                        <p:tav tm="100000">
                                          <p:val>
                                            <p:fltVal val="1"/>
                                          </p:val>
                                        </p:tav>
                                      </p:tavLst>
                                    </p:anim>
                                    <p:anim calcmode="lin" valueType="num">
                                      <p:cBhvr>
                                        <p:cTn id="122" dur="2000" fill="hold"/>
                                        <p:tgtEl>
                                          <p:spTgt spid="14"/>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2000" fill="hold"/>
                                        <p:tgtEl>
                                          <p:spTgt spid="15"/>
                                        </p:tgtEl>
                                        <p:attrNameLst>
                                          <p:attrName>ppt_w</p:attrName>
                                        </p:attrNameLst>
                                      </p:cBhvr>
                                      <p:tavLst>
                                        <p:tav tm="0" fmla="#ppt_w*sin(2.5*pi*$)">
                                          <p:val>
                                            <p:fltVal val="0"/>
                                          </p:val>
                                        </p:tav>
                                        <p:tav tm="100000">
                                          <p:val>
                                            <p:fltVal val="1"/>
                                          </p:val>
                                        </p:tav>
                                      </p:tavLst>
                                    </p:anim>
                                    <p:anim calcmode="lin" valueType="num">
                                      <p:cBhvr>
                                        <p:cTn id="126" dur="2000" fill="hold"/>
                                        <p:tgtEl>
                                          <p:spTgt spid="15"/>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p:cTn id="129" dur="2000" fill="hold"/>
                                        <p:tgtEl>
                                          <p:spTgt spid="16"/>
                                        </p:tgtEl>
                                        <p:attrNameLst>
                                          <p:attrName>ppt_w</p:attrName>
                                        </p:attrNameLst>
                                      </p:cBhvr>
                                      <p:tavLst>
                                        <p:tav tm="0" fmla="#ppt_w*sin(2.5*pi*$)">
                                          <p:val>
                                            <p:fltVal val="0"/>
                                          </p:val>
                                        </p:tav>
                                        <p:tav tm="100000">
                                          <p:val>
                                            <p:fltVal val="1"/>
                                          </p:val>
                                        </p:tav>
                                      </p:tavLst>
                                    </p:anim>
                                    <p:anim calcmode="lin" valueType="num">
                                      <p:cBhvr>
                                        <p:cTn id="130" dur="2000" fill="hold"/>
                                        <p:tgtEl>
                                          <p:spTgt spid="16"/>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fmla="#ppt_w*sin(2.5*pi*$)">
                                          <p:val>
                                            <p:fltVal val="0"/>
                                          </p:val>
                                        </p:tav>
                                        <p:tav tm="100000">
                                          <p:val>
                                            <p:fltVal val="1"/>
                                          </p:val>
                                        </p:tav>
                                      </p:tavLst>
                                    </p:anim>
                                    <p:anim calcmode="lin" valueType="num">
                                      <p:cBhvr>
                                        <p:cTn id="134" dur="2000" fill="hold"/>
                                        <p:tgtEl>
                                          <p:spTgt spid="17"/>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2000" fill="hold"/>
                                        <p:tgtEl>
                                          <p:spTgt spid="18"/>
                                        </p:tgtEl>
                                        <p:attrNameLst>
                                          <p:attrName>ppt_w</p:attrName>
                                        </p:attrNameLst>
                                      </p:cBhvr>
                                      <p:tavLst>
                                        <p:tav tm="0" fmla="#ppt_w*sin(2.5*pi*$)">
                                          <p:val>
                                            <p:fltVal val="0"/>
                                          </p:val>
                                        </p:tav>
                                        <p:tav tm="100000">
                                          <p:val>
                                            <p:fltVal val="1"/>
                                          </p:val>
                                        </p:tav>
                                      </p:tavLst>
                                    </p:anim>
                                    <p:anim calcmode="lin" valueType="num">
                                      <p:cBhvr>
                                        <p:cTn id="138" dur="2000" fill="hold"/>
                                        <p:tgtEl>
                                          <p:spTgt spid="18"/>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p:cTn id="141" dur="2000" fill="hold"/>
                                        <p:tgtEl>
                                          <p:spTgt spid="19"/>
                                        </p:tgtEl>
                                        <p:attrNameLst>
                                          <p:attrName>ppt_w</p:attrName>
                                        </p:attrNameLst>
                                      </p:cBhvr>
                                      <p:tavLst>
                                        <p:tav tm="0" fmla="#ppt_w*sin(2.5*pi*$)">
                                          <p:val>
                                            <p:fltVal val="0"/>
                                          </p:val>
                                        </p:tav>
                                        <p:tav tm="100000">
                                          <p:val>
                                            <p:fltVal val="1"/>
                                          </p:val>
                                        </p:tav>
                                      </p:tavLst>
                                    </p:anim>
                                    <p:anim calcmode="lin" valueType="num">
                                      <p:cBhvr>
                                        <p:cTn id="142" dur="2000" fill="hold"/>
                                        <p:tgtEl>
                                          <p:spTgt spid="19"/>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2000" fill="hold"/>
                                        <p:tgtEl>
                                          <p:spTgt spid="20"/>
                                        </p:tgtEl>
                                        <p:attrNameLst>
                                          <p:attrName>ppt_w</p:attrName>
                                        </p:attrNameLst>
                                      </p:cBhvr>
                                      <p:tavLst>
                                        <p:tav tm="0" fmla="#ppt_w*sin(2.5*pi*$)">
                                          <p:val>
                                            <p:fltVal val="0"/>
                                          </p:val>
                                        </p:tav>
                                        <p:tav tm="100000">
                                          <p:val>
                                            <p:fltVal val="1"/>
                                          </p:val>
                                        </p:tav>
                                      </p:tavLst>
                                    </p:anim>
                                    <p:anim calcmode="lin" valueType="num">
                                      <p:cBhvr>
                                        <p:cTn id="146" dur="2000" fill="hold"/>
                                        <p:tgtEl>
                                          <p:spTgt spid="20"/>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1"/>
                                        </p:tgtEl>
                                        <p:attrNameLst>
                                          <p:attrName>style.visibility</p:attrName>
                                        </p:attrNameLst>
                                      </p:cBhvr>
                                      <p:to>
                                        <p:strVal val="visible"/>
                                      </p:to>
                                    </p:set>
                                    <p:anim calcmode="lin" valueType="num">
                                      <p:cBhvr>
                                        <p:cTn id="149" dur="2000" fill="hold"/>
                                        <p:tgtEl>
                                          <p:spTgt spid="21"/>
                                        </p:tgtEl>
                                        <p:attrNameLst>
                                          <p:attrName>ppt_w</p:attrName>
                                        </p:attrNameLst>
                                      </p:cBhvr>
                                      <p:tavLst>
                                        <p:tav tm="0" fmla="#ppt_w*sin(2.5*pi*$)">
                                          <p:val>
                                            <p:fltVal val="0"/>
                                          </p:val>
                                        </p:tav>
                                        <p:tav tm="100000">
                                          <p:val>
                                            <p:fltVal val="1"/>
                                          </p:val>
                                        </p:tav>
                                      </p:tavLst>
                                    </p:anim>
                                    <p:anim calcmode="lin" valueType="num">
                                      <p:cBhvr>
                                        <p:cTn id="150" dur="2000" fill="hold"/>
                                        <p:tgtEl>
                                          <p:spTgt spid="21"/>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plus(in)">
                                      <p:cBhvr>
                                        <p:cTn id="153" dur="2000"/>
                                        <p:tgtEl>
                                          <p:spTgt spid="4"/>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5"/>
                                        </p:tgtEl>
                                        <p:attrNameLst>
                                          <p:attrName>style.visibility</p:attrName>
                                        </p:attrNameLst>
                                      </p:cBhvr>
                                      <p:to>
                                        <p:strVal val="visible"/>
                                      </p:to>
                                    </p:set>
                                    <p:animEffect transition="in" filter="plus(in)">
                                      <p:cBhvr>
                                        <p:cTn id="156" dur="2000"/>
                                        <p:tgtEl>
                                          <p:spTgt spid="5"/>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6"/>
                                        </p:tgtEl>
                                        <p:attrNameLst>
                                          <p:attrName>style.visibility</p:attrName>
                                        </p:attrNameLst>
                                      </p:cBhvr>
                                      <p:to>
                                        <p:strVal val="visible"/>
                                      </p:to>
                                    </p:set>
                                    <p:animEffect transition="in" filter="plus(in)">
                                      <p:cBhvr>
                                        <p:cTn id="159" dur="2000"/>
                                        <p:tgtEl>
                                          <p:spTgt spid="6"/>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7"/>
                                        </p:tgtEl>
                                        <p:attrNameLst>
                                          <p:attrName>style.visibility</p:attrName>
                                        </p:attrNameLst>
                                      </p:cBhvr>
                                      <p:to>
                                        <p:strVal val="visible"/>
                                      </p:to>
                                    </p:set>
                                    <p:animEffect transition="in" filter="plus(in)">
                                      <p:cBhvr>
                                        <p:cTn id="162" dur="2000"/>
                                        <p:tgtEl>
                                          <p:spTgt spid="7"/>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8"/>
                                        </p:tgtEl>
                                        <p:attrNameLst>
                                          <p:attrName>style.visibility</p:attrName>
                                        </p:attrNameLst>
                                      </p:cBhvr>
                                      <p:to>
                                        <p:strVal val="visible"/>
                                      </p:to>
                                    </p:set>
                                    <p:animEffect transition="in" filter="plus(in)">
                                      <p:cBhvr>
                                        <p:cTn id="165" dur="2000"/>
                                        <p:tgtEl>
                                          <p:spTgt spid="8"/>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9"/>
                                        </p:tgtEl>
                                        <p:attrNameLst>
                                          <p:attrName>style.visibility</p:attrName>
                                        </p:attrNameLst>
                                      </p:cBhvr>
                                      <p:to>
                                        <p:strVal val="visible"/>
                                      </p:to>
                                    </p:set>
                                    <p:animEffect transition="in" filter="plus(in)">
                                      <p:cBhvr>
                                        <p:cTn id="168" dur="2000"/>
                                        <p:tgtEl>
                                          <p:spTgt spid="9"/>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10"/>
                                        </p:tgtEl>
                                        <p:attrNameLst>
                                          <p:attrName>style.visibility</p:attrName>
                                        </p:attrNameLst>
                                      </p:cBhvr>
                                      <p:to>
                                        <p:strVal val="visible"/>
                                      </p:to>
                                    </p:set>
                                    <p:animEffect transition="in" filter="plus(in)">
                                      <p:cBhvr>
                                        <p:cTn id="171" dur="2000"/>
                                        <p:tgtEl>
                                          <p:spTgt spid="10"/>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1"/>
                                        </p:tgtEl>
                                        <p:attrNameLst>
                                          <p:attrName>style.visibility</p:attrName>
                                        </p:attrNameLst>
                                      </p:cBhvr>
                                      <p:to>
                                        <p:strVal val="visible"/>
                                      </p:to>
                                    </p:set>
                                    <p:animEffect transition="in" filter="plus(in)">
                                      <p:cBhvr>
                                        <p:cTn id="174" dur="2000"/>
                                        <p:tgtEl>
                                          <p:spTgt spid="11"/>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plus(in)">
                                      <p:cBhvr>
                                        <p:cTn id="177" dur="2000"/>
                                        <p:tgtEl>
                                          <p:spTgt spid="12"/>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3"/>
                                        </p:tgtEl>
                                        <p:attrNameLst>
                                          <p:attrName>style.visibility</p:attrName>
                                        </p:attrNameLst>
                                      </p:cBhvr>
                                      <p:to>
                                        <p:strVal val="visible"/>
                                      </p:to>
                                    </p:set>
                                    <p:animEffect transition="in" filter="plus(in)">
                                      <p:cBhvr>
                                        <p:cTn id="180" dur="2000"/>
                                        <p:tgtEl>
                                          <p:spTgt spid="13"/>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4"/>
                                        </p:tgtEl>
                                        <p:attrNameLst>
                                          <p:attrName>style.visibility</p:attrName>
                                        </p:attrNameLst>
                                      </p:cBhvr>
                                      <p:to>
                                        <p:strVal val="visible"/>
                                      </p:to>
                                    </p:set>
                                    <p:animEffect transition="in" filter="plus(in)">
                                      <p:cBhvr>
                                        <p:cTn id="183" dur="2000"/>
                                        <p:tgtEl>
                                          <p:spTgt spid="14"/>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5"/>
                                        </p:tgtEl>
                                        <p:attrNameLst>
                                          <p:attrName>style.visibility</p:attrName>
                                        </p:attrNameLst>
                                      </p:cBhvr>
                                      <p:to>
                                        <p:strVal val="visible"/>
                                      </p:to>
                                    </p:set>
                                    <p:animEffect transition="in" filter="plus(in)">
                                      <p:cBhvr>
                                        <p:cTn id="186" dur="2000"/>
                                        <p:tgtEl>
                                          <p:spTgt spid="15"/>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6"/>
                                        </p:tgtEl>
                                        <p:attrNameLst>
                                          <p:attrName>style.visibility</p:attrName>
                                        </p:attrNameLst>
                                      </p:cBhvr>
                                      <p:to>
                                        <p:strVal val="visible"/>
                                      </p:to>
                                    </p:set>
                                    <p:animEffect transition="in" filter="plus(in)">
                                      <p:cBhvr>
                                        <p:cTn id="189" dur="2000"/>
                                        <p:tgtEl>
                                          <p:spTgt spid="16"/>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7"/>
                                        </p:tgtEl>
                                        <p:attrNameLst>
                                          <p:attrName>style.visibility</p:attrName>
                                        </p:attrNameLst>
                                      </p:cBhvr>
                                      <p:to>
                                        <p:strVal val="visible"/>
                                      </p:to>
                                    </p:set>
                                    <p:animEffect transition="in" filter="plus(in)">
                                      <p:cBhvr>
                                        <p:cTn id="192" dur="2000"/>
                                        <p:tgtEl>
                                          <p:spTgt spid="17"/>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8"/>
                                        </p:tgtEl>
                                        <p:attrNameLst>
                                          <p:attrName>style.visibility</p:attrName>
                                        </p:attrNameLst>
                                      </p:cBhvr>
                                      <p:to>
                                        <p:strVal val="visible"/>
                                      </p:to>
                                    </p:set>
                                    <p:animEffect transition="in" filter="plus(in)">
                                      <p:cBhvr>
                                        <p:cTn id="195" dur="2000"/>
                                        <p:tgtEl>
                                          <p:spTgt spid="18"/>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9"/>
                                        </p:tgtEl>
                                        <p:attrNameLst>
                                          <p:attrName>style.visibility</p:attrName>
                                        </p:attrNameLst>
                                      </p:cBhvr>
                                      <p:to>
                                        <p:strVal val="visible"/>
                                      </p:to>
                                    </p:set>
                                    <p:animEffect transition="in" filter="plus(in)">
                                      <p:cBhvr>
                                        <p:cTn id="198" dur="2000"/>
                                        <p:tgtEl>
                                          <p:spTgt spid="19"/>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20"/>
                                        </p:tgtEl>
                                        <p:attrNameLst>
                                          <p:attrName>style.visibility</p:attrName>
                                        </p:attrNameLst>
                                      </p:cBhvr>
                                      <p:to>
                                        <p:strVal val="visible"/>
                                      </p:to>
                                    </p:set>
                                    <p:animEffect transition="in" filter="plus(in)">
                                      <p:cBhvr>
                                        <p:cTn id="201" dur="2000"/>
                                        <p:tgtEl>
                                          <p:spTgt spid="20"/>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1"/>
                                        </p:tgtEl>
                                        <p:attrNameLst>
                                          <p:attrName>style.visibility</p:attrName>
                                        </p:attrNameLst>
                                      </p:cBhvr>
                                      <p:to>
                                        <p:strVal val="visible"/>
                                      </p:to>
                                    </p:set>
                                    <p:animEffect transition="in" filter="plus(in)">
                                      <p:cBhvr>
                                        <p:cTn id="204" dur="2000"/>
                                        <p:tgtEl>
                                          <p:spTgt spid="21"/>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4"/>
                                        </p:tgtEl>
                                      </p:cBhvr>
                                    </p:animEffect>
                                    <p:set>
                                      <p:cBhvr>
                                        <p:cTn id="208" dur="1" fill="hold">
                                          <p:stCondLst>
                                            <p:cond delay="1999"/>
                                          </p:stCondLst>
                                        </p:cTn>
                                        <p:tgtEl>
                                          <p:spTgt spid="4"/>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7"/>
                                        </p:tgtEl>
                                      </p:cBhvr>
                                    </p:animEffect>
                                    <p:set>
                                      <p:cBhvr>
                                        <p:cTn id="211" dur="1" fill="hold">
                                          <p:stCondLst>
                                            <p:cond delay="1999"/>
                                          </p:stCondLst>
                                        </p:cTn>
                                        <p:tgtEl>
                                          <p:spTgt spid="7"/>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8"/>
                                        </p:tgtEl>
                                      </p:cBhvr>
                                    </p:animEffect>
                                    <p:set>
                                      <p:cBhvr>
                                        <p:cTn id="214" dur="1" fill="hold">
                                          <p:stCondLst>
                                            <p:cond delay="1999"/>
                                          </p:stCondLst>
                                        </p:cTn>
                                        <p:tgtEl>
                                          <p:spTgt spid="8"/>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10"/>
                                        </p:tgtEl>
                                      </p:cBhvr>
                                    </p:animEffect>
                                    <p:set>
                                      <p:cBhvr>
                                        <p:cTn id="217" dur="1" fill="hold">
                                          <p:stCondLst>
                                            <p:cond delay="1999"/>
                                          </p:stCondLst>
                                        </p:cTn>
                                        <p:tgtEl>
                                          <p:spTgt spid="10"/>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2"/>
                                        </p:tgtEl>
                                      </p:cBhvr>
                                    </p:animEffect>
                                    <p:set>
                                      <p:cBhvr>
                                        <p:cTn id="220" dur="1" fill="hold">
                                          <p:stCondLst>
                                            <p:cond delay="1999"/>
                                          </p:stCondLst>
                                        </p:cTn>
                                        <p:tgtEl>
                                          <p:spTgt spid="12"/>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4"/>
                                        </p:tgtEl>
                                      </p:cBhvr>
                                    </p:animEffect>
                                    <p:set>
                                      <p:cBhvr>
                                        <p:cTn id="223" dur="1" fill="hold">
                                          <p:stCondLst>
                                            <p:cond delay="1999"/>
                                          </p:stCondLst>
                                        </p:cTn>
                                        <p:tgtEl>
                                          <p:spTgt spid="14"/>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6"/>
                                        </p:tgtEl>
                                      </p:cBhvr>
                                    </p:animEffect>
                                    <p:set>
                                      <p:cBhvr>
                                        <p:cTn id="226" dur="1" fill="hold">
                                          <p:stCondLst>
                                            <p:cond delay="1999"/>
                                          </p:stCondLst>
                                        </p:cTn>
                                        <p:tgtEl>
                                          <p:spTgt spid="16"/>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8"/>
                                        </p:tgtEl>
                                      </p:cBhvr>
                                    </p:animEffect>
                                    <p:set>
                                      <p:cBhvr>
                                        <p:cTn id="229" dur="1" fill="hold">
                                          <p:stCondLst>
                                            <p:cond delay="1999"/>
                                          </p:stCondLst>
                                        </p:cTn>
                                        <p:tgtEl>
                                          <p:spTgt spid="18"/>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20"/>
                                        </p:tgtEl>
                                      </p:cBhvr>
                                    </p:animEffect>
                                    <p:set>
                                      <p:cBhvr>
                                        <p:cTn id="232" dur="1" fill="hold">
                                          <p:stCondLst>
                                            <p:cond delay="1999"/>
                                          </p:stCondLst>
                                        </p:cTn>
                                        <p:tgtEl>
                                          <p:spTgt spid="20"/>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5"/>
                                        </p:tgtEl>
                                      </p:cBhvr>
                                    </p:animEffect>
                                    <p:set>
                                      <p:cBhvr>
                                        <p:cTn id="235" dur="1" fill="hold">
                                          <p:stCondLst>
                                            <p:cond delay="1999"/>
                                          </p:stCondLst>
                                        </p:cTn>
                                        <p:tgtEl>
                                          <p:spTgt spid="5"/>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6"/>
                                        </p:tgtEl>
                                      </p:cBhvr>
                                    </p:animEffect>
                                    <p:set>
                                      <p:cBhvr>
                                        <p:cTn id="238" dur="1" fill="hold">
                                          <p:stCondLst>
                                            <p:cond delay="1999"/>
                                          </p:stCondLst>
                                        </p:cTn>
                                        <p:tgtEl>
                                          <p:spTgt spid="6"/>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9"/>
                                        </p:tgtEl>
                                      </p:cBhvr>
                                    </p:animEffect>
                                    <p:set>
                                      <p:cBhvr>
                                        <p:cTn id="241" dur="1" fill="hold">
                                          <p:stCondLst>
                                            <p:cond delay="1999"/>
                                          </p:stCondLst>
                                        </p:cTn>
                                        <p:tgtEl>
                                          <p:spTgt spid="9"/>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1"/>
                                        </p:tgtEl>
                                      </p:cBhvr>
                                    </p:animEffect>
                                    <p:set>
                                      <p:cBhvr>
                                        <p:cTn id="244" dur="1" fill="hold">
                                          <p:stCondLst>
                                            <p:cond delay="1999"/>
                                          </p:stCondLst>
                                        </p:cTn>
                                        <p:tgtEl>
                                          <p:spTgt spid="11"/>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3"/>
                                        </p:tgtEl>
                                      </p:cBhvr>
                                    </p:animEffect>
                                    <p:set>
                                      <p:cBhvr>
                                        <p:cTn id="247" dur="1" fill="hold">
                                          <p:stCondLst>
                                            <p:cond delay="1999"/>
                                          </p:stCondLst>
                                        </p:cTn>
                                        <p:tgtEl>
                                          <p:spTgt spid="13"/>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5"/>
                                        </p:tgtEl>
                                      </p:cBhvr>
                                    </p:animEffect>
                                    <p:set>
                                      <p:cBhvr>
                                        <p:cTn id="250" dur="1" fill="hold">
                                          <p:stCondLst>
                                            <p:cond delay="1999"/>
                                          </p:stCondLst>
                                        </p:cTn>
                                        <p:tgtEl>
                                          <p:spTgt spid="15"/>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7"/>
                                        </p:tgtEl>
                                      </p:cBhvr>
                                    </p:animEffect>
                                    <p:set>
                                      <p:cBhvr>
                                        <p:cTn id="253" dur="1" fill="hold">
                                          <p:stCondLst>
                                            <p:cond delay="1999"/>
                                          </p:stCondLst>
                                        </p:cTn>
                                        <p:tgtEl>
                                          <p:spTgt spid="17"/>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9"/>
                                        </p:tgtEl>
                                      </p:cBhvr>
                                    </p:animEffect>
                                    <p:set>
                                      <p:cBhvr>
                                        <p:cTn id="256" dur="1" fill="hold">
                                          <p:stCondLst>
                                            <p:cond delay="1999"/>
                                          </p:stCondLst>
                                        </p:cTn>
                                        <p:tgtEl>
                                          <p:spTgt spid="19"/>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1"/>
                                        </p:tgtEl>
                                      </p:cBhvr>
                                    </p:animEffect>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4"/>
                                        </p:tgtEl>
                                        <p:attrNameLst>
                                          <p:attrName>ppt_x</p:attrName>
                                        </p:attrNameLst>
                                      </p:cBhvr>
                                      <p:tavLst>
                                        <p:tav tm="0">
                                          <p:val>
                                            <p:strVal val="ppt_x"/>
                                          </p:val>
                                        </p:tav>
                                        <p:tav tm="100000">
                                          <p:val>
                                            <p:strVal val="1+ppt_w/2"/>
                                          </p:val>
                                        </p:tav>
                                      </p:tavLst>
                                    </p:anim>
                                    <p:anim calcmode="lin" valueType="num">
                                      <p:cBhvr additive="base">
                                        <p:cTn id="262" dur="2000"/>
                                        <p:tgtEl>
                                          <p:spTgt spid="4"/>
                                        </p:tgtEl>
                                        <p:attrNameLst>
                                          <p:attrName>ppt_y</p:attrName>
                                        </p:attrNameLst>
                                      </p:cBhvr>
                                      <p:tavLst>
                                        <p:tav tm="0">
                                          <p:val>
                                            <p:strVal val="ppt_y"/>
                                          </p:val>
                                        </p:tav>
                                        <p:tav tm="100000">
                                          <p:val>
                                            <p:strVal val="ppt_y"/>
                                          </p:val>
                                        </p:tav>
                                      </p:tavLst>
                                    </p:anim>
                                    <p:set>
                                      <p:cBhvr>
                                        <p:cTn id="263" dur="1" fill="hold">
                                          <p:stCondLst>
                                            <p:cond delay="1999"/>
                                          </p:stCondLst>
                                        </p:cTn>
                                        <p:tgtEl>
                                          <p:spTgt spid="4"/>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7"/>
                                        </p:tgtEl>
                                        <p:attrNameLst>
                                          <p:attrName>ppt_x</p:attrName>
                                        </p:attrNameLst>
                                      </p:cBhvr>
                                      <p:tavLst>
                                        <p:tav tm="0">
                                          <p:val>
                                            <p:strVal val="ppt_x"/>
                                          </p:val>
                                        </p:tav>
                                        <p:tav tm="100000">
                                          <p:val>
                                            <p:strVal val="1+ppt_w/2"/>
                                          </p:val>
                                        </p:tav>
                                      </p:tavLst>
                                    </p:anim>
                                    <p:anim calcmode="lin" valueType="num">
                                      <p:cBhvr additive="base">
                                        <p:cTn id="266" dur="2000"/>
                                        <p:tgtEl>
                                          <p:spTgt spid="7"/>
                                        </p:tgtEl>
                                        <p:attrNameLst>
                                          <p:attrName>ppt_y</p:attrName>
                                        </p:attrNameLst>
                                      </p:cBhvr>
                                      <p:tavLst>
                                        <p:tav tm="0">
                                          <p:val>
                                            <p:strVal val="ppt_y"/>
                                          </p:val>
                                        </p:tav>
                                        <p:tav tm="100000">
                                          <p:val>
                                            <p:strVal val="ppt_y"/>
                                          </p:val>
                                        </p:tav>
                                      </p:tavLst>
                                    </p:anim>
                                    <p:set>
                                      <p:cBhvr>
                                        <p:cTn id="267" dur="1" fill="hold">
                                          <p:stCondLst>
                                            <p:cond delay="1999"/>
                                          </p:stCondLst>
                                        </p:cTn>
                                        <p:tgtEl>
                                          <p:spTgt spid="7"/>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8"/>
                                        </p:tgtEl>
                                        <p:attrNameLst>
                                          <p:attrName>ppt_x</p:attrName>
                                        </p:attrNameLst>
                                      </p:cBhvr>
                                      <p:tavLst>
                                        <p:tav tm="0">
                                          <p:val>
                                            <p:strVal val="ppt_x"/>
                                          </p:val>
                                        </p:tav>
                                        <p:tav tm="100000">
                                          <p:val>
                                            <p:strVal val="1+ppt_w/2"/>
                                          </p:val>
                                        </p:tav>
                                      </p:tavLst>
                                    </p:anim>
                                    <p:anim calcmode="lin" valueType="num">
                                      <p:cBhvr additive="base">
                                        <p:cTn id="270" dur="2000"/>
                                        <p:tgtEl>
                                          <p:spTgt spid="8"/>
                                        </p:tgtEl>
                                        <p:attrNameLst>
                                          <p:attrName>ppt_y</p:attrName>
                                        </p:attrNameLst>
                                      </p:cBhvr>
                                      <p:tavLst>
                                        <p:tav tm="0">
                                          <p:val>
                                            <p:strVal val="ppt_y"/>
                                          </p:val>
                                        </p:tav>
                                        <p:tav tm="100000">
                                          <p:val>
                                            <p:strVal val="ppt_y"/>
                                          </p:val>
                                        </p:tav>
                                      </p:tavLst>
                                    </p:anim>
                                    <p:set>
                                      <p:cBhvr>
                                        <p:cTn id="271" dur="1" fill="hold">
                                          <p:stCondLst>
                                            <p:cond delay="1999"/>
                                          </p:stCondLst>
                                        </p:cTn>
                                        <p:tgtEl>
                                          <p:spTgt spid="8"/>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10"/>
                                        </p:tgtEl>
                                        <p:attrNameLst>
                                          <p:attrName>ppt_x</p:attrName>
                                        </p:attrNameLst>
                                      </p:cBhvr>
                                      <p:tavLst>
                                        <p:tav tm="0">
                                          <p:val>
                                            <p:strVal val="ppt_x"/>
                                          </p:val>
                                        </p:tav>
                                        <p:tav tm="100000">
                                          <p:val>
                                            <p:strVal val="1+ppt_w/2"/>
                                          </p:val>
                                        </p:tav>
                                      </p:tavLst>
                                    </p:anim>
                                    <p:anim calcmode="lin" valueType="num">
                                      <p:cBhvr additive="base">
                                        <p:cTn id="274" dur="2000"/>
                                        <p:tgtEl>
                                          <p:spTgt spid="10"/>
                                        </p:tgtEl>
                                        <p:attrNameLst>
                                          <p:attrName>ppt_y</p:attrName>
                                        </p:attrNameLst>
                                      </p:cBhvr>
                                      <p:tavLst>
                                        <p:tav tm="0">
                                          <p:val>
                                            <p:strVal val="ppt_y"/>
                                          </p:val>
                                        </p:tav>
                                        <p:tav tm="100000">
                                          <p:val>
                                            <p:strVal val="ppt_y"/>
                                          </p:val>
                                        </p:tav>
                                      </p:tavLst>
                                    </p:anim>
                                    <p:set>
                                      <p:cBhvr>
                                        <p:cTn id="275" dur="1" fill="hold">
                                          <p:stCondLst>
                                            <p:cond delay="1999"/>
                                          </p:stCondLst>
                                        </p:cTn>
                                        <p:tgtEl>
                                          <p:spTgt spid="10"/>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2"/>
                                        </p:tgtEl>
                                        <p:attrNameLst>
                                          <p:attrName>ppt_x</p:attrName>
                                        </p:attrNameLst>
                                      </p:cBhvr>
                                      <p:tavLst>
                                        <p:tav tm="0">
                                          <p:val>
                                            <p:strVal val="ppt_x"/>
                                          </p:val>
                                        </p:tav>
                                        <p:tav tm="100000">
                                          <p:val>
                                            <p:strVal val="1+ppt_w/2"/>
                                          </p:val>
                                        </p:tav>
                                      </p:tavLst>
                                    </p:anim>
                                    <p:anim calcmode="lin" valueType="num">
                                      <p:cBhvr additive="base">
                                        <p:cTn id="278" dur="2000"/>
                                        <p:tgtEl>
                                          <p:spTgt spid="12"/>
                                        </p:tgtEl>
                                        <p:attrNameLst>
                                          <p:attrName>ppt_y</p:attrName>
                                        </p:attrNameLst>
                                      </p:cBhvr>
                                      <p:tavLst>
                                        <p:tav tm="0">
                                          <p:val>
                                            <p:strVal val="ppt_y"/>
                                          </p:val>
                                        </p:tav>
                                        <p:tav tm="100000">
                                          <p:val>
                                            <p:strVal val="ppt_y"/>
                                          </p:val>
                                        </p:tav>
                                      </p:tavLst>
                                    </p:anim>
                                    <p:set>
                                      <p:cBhvr>
                                        <p:cTn id="279" dur="1" fill="hold">
                                          <p:stCondLst>
                                            <p:cond delay="1999"/>
                                          </p:stCondLst>
                                        </p:cTn>
                                        <p:tgtEl>
                                          <p:spTgt spid="12"/>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4"/>
                                        </p:tgtEl>
                                        <p:attrNameLst>
                                          <p:attrName>ppt_x</p:attrName>
                                        </p:attrNameLst>
                                      </p:cBhvr>
                                      <p:tavLst>
                                        <p:tav tm="0">
                                          <p:val>
                                            <p:strVal val="ppt_x"/>
                                          </p:val>
                                        </p:tav>
                                        <p:tav tm="100000">
                                          <p:val>
                                            <p:strVal val="1+ppt_w/2"/>
                                          </p:val>
                                        </p:tav>
                                      </p:tavLst>
                                    </p:anim>
                                    <p:anim calcmode="lin" valueType="num">
                                      <p:cBhvr additive="base">
                                        <p:cTn id="282" dur="2000"/>
                                        <p:tgtEl>
                                          <p:spTgt spid="14"/>
                                        </p:tgtEl>
                                        <p:attrNameLst>
                                          <p:attrName>ppt_y</p:attrName>
                                        </p:attrNameLst>
                                      </p:cBhvr>
                                      <p:tavLst>
                                        <p:tav tm="0">
                                          <p:val>
                                            <p:strVal val="ppt_y"/>
                                          </p:val>
                                        </p:tav>
                                        <p:tav tm="100000">
                                          <p:val>
                                            <p:strVal val="ppt_y"/>
                                          </p:val>
                                        </p:tav>
                                      </p:tavLst>
                                    </p:anim>
                                    <p:set>
                                      <p:cBhvr>
                                        <p:cTn id="283" dur="1" fill="hold">
                                          <p:stCondLst>
                                            <p:cond delay="1999"/>
                                          </p:stCondLst>
                                        </p:cTn>
                                        <p:tgtEl>
                                          <p:spTgt spid="14"/>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1+ppt_w/2"/>
                                          </p:val>
                                        </p:tav>
                                      </p:tavLst>
                                    </p:anim>
                                    <p:anim calcmode="lin" valueType="num">
                                      <p:cBhvr additive="base">
                                        <p:cTn id="286" dur="2000"/>
                                        <p:tgtEl>
                                          <p:spTgt spid="16"/>
                                        </p:tgtEl>
                                        <p:attrNameLst>
                                          <p:attrName>ppt_y</p:attrName>
                                        </p:attrNameLst>
                                      </p:cBhvr>
                                      <p:tavLst>
                                        <p:tav tm="0">
                                          <p:val>
                                            <p:strVal val="ppt_y"/>
                                          </p:val>
                                        </p:tav>
                                        <p:tav tm="100000">
                                          <p:val>
                                            <p:strVal val="ppt_y"/>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8"/>
                                        </p:tgtEl>
                                        <p:attrNameLst>
                                          <p:attrName>ppt_x</p:attrName>
                                        </p:attrNameLst>
                                      </p:cBhvr>
                                      <p:tavLst>
                                        <p:tav tm="0">
                                          <p:val>
                                            <p:strVal val="ppt_x"/>
                                          </p:val>
                                        </p:tav>
                                        <p:tav tm="100000">
                                          <p:val>
                                            <p:strVal val="1+ppt_w/2"/>
                                          </p:val>
                                        </p:tav>
                                      </p:tavLst>
                                    </p:anim>
                                    <p:anim calcmode="lin" valueType="num">
                                      <p:cBhvr additive="base">
                                        <p:cTn id="290" dur="2000"/>
                                        <p:tgtEl>
                                          <p:spTgt spid="18"/>
                                        </p:tgtEl>
                                        <p:attrNameLst>
                                          <p:attrName>ppt_y</p:attrName>
                                        </p:attrNameLst>
                                      </p:cBhvr>
                                      <p:tavLst>
                                        <p:tav tm="0">
                                          <p:val>
                                            <p:strVal val="ppt_y"/>
                                          </p:val>
                                        </p:tav>
                                        <p:tav tm="100000">
                                          <p:val>
                                            <p:strVal val="ppt_y"/>
                                          </p:val>
                                        </p:tav>
                                      </p:tavLst>
                                    </p:anim>
                                    <p:set>
                                      <p:cBhvr>
                                        <p:cTn id="291" dur="1" fill="hold">
                                          <p:stCondLst>
                                            <p:cond delay="1999"/>
                                          </p:stCondLst>
                                        </p:cTn>
                                        <p:tgtEl>
                                          <p:spTgt spid="18"/>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1+ppt_w/2"/>
                                          </p:val>
                                        </p:tav>
                                      </p:tavLst>
                                    </p:anim>
                                    <p:anim calcmode="lin" valueType="num">
                                      <p:cBhvr additive="base">
                                        <p:cTn id="294" dur="2000"/>
                                        <p:tgtEl>
                                          <p:spTgt spid="20"/>
                                        </p:tgtEl>
                                        <p:attrNameLst>
                                          <p:attrName>ppt_y</p:attrName>
                                        </p:attrNameLst>
                                      </p:cBhvr>
                                      <p:tavLst>
                                        <p:tav tm="0">
                                          <p:val>
                                            <p:strVal val="ppt_y"/>
                                          </p:val>
                                        </p:tav>
                                        <p:tav tm="100000">
                                          <p:val>
                                            <p:strVal val="ppt_y"/>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0-ppt_w/2"/>
                                          </p:val>
                                        </p:tav>
                                      </p:tavLst>
                                    </p:anim>
                                    <p:anim calcmode="lin" valueType="num">
                                      <p:cBhvr additive="base">
                                        <p:cTn id="298" dur="2000"/>
                                        <p:tgtEl>
                                          <p:spTgt spid="5"/>
                                        </p:tgtEl>
                                        <p:attrNameLst>
                                          <p:attrName>ppt_y</p:attrName>
                                        </p:attrNameLst>
                                      </p:cBhvr>
                                      <p:tavLst>
                                        <p:tav tm="0">
                                          <p:val>
                                            <p:strVal val="ppt_y"/>
                                          </p:val>
                                        </p:tav>
                                        <p:tav tm="100000">
                                          <p:val>
                                            <p:strVal val="ppt_y"/>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6"/>
                                        </p:tgtEl>
                                        <p:attrNameLst>
                                          <p:attrName>ppt_x</p:attrName>
                                        </p:attrNameLst>
                                      </p:cBhvr>
                                      <p:tavLst>
                                        <p:tav tm="0">
                                          <p:val>
                                            <p:strVal val="ppt_x"/>
                                          </p:val>
                                        </p:tav>
                                        <p:tav tm="100000">
                                          <p:val>
                                            <p:strVal val="0-ppt_w/2"/>
                                          </p:val>
                                        </p:tav>
                                      </p:tavLst>
                                    </p:anim>
                                    <p:anim calcmode="lin" valueType="num">
                                      <p:cBhvr additive="base">
                                        <p:cTn id="302" dur="2000"/>
                                        <p:tgtEl>
                                          <p:spTgt spid="6"/>
                                        </p:tgtEl>
                                        <p:attrNameLst>
                                          <p:attrName>ppt_y</p:attrName>
                                        </p:attrNameLst>
                                      </p:cBhvr>
                                      <p:tavLst>
                                        <p:tav tm="0">
                                          <p:val>
                                            <p:strVal val="ppt_y"/>
                                          </p:val>
                                        </p:tav>
                                        <p:tav tm="100000">
                                          <p:val>
                                            <p:strVal val="ppt_y"/>
                                          </p:val>
                                        </p:tav>
                                      </p:tavLst>
                                    </p:anim>
                                    <p:set>
                                      <p:cBhvr>
                                        <p:cTn id="303" dur="1" fill="hold">
                                          <p:stCondLst>
                                            <p:cond delay="1999"/>
                                          </p:stCondLst>
                                        </p:cTn>
                                        <p:tgtEl>
                                          <p:spTgt spid="6"/>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9"/>
                                        </p:tgtEl>
                                        <p:attrNameLst>
                                          <p:attrName>ppt_x</p:attrName>
                                        </p:attrNameLst>
                                      </p:cBhvr>
                                      <p:tavLst>
                                        <p:tav tm="0">
                                          <p:val>
                                            <p:strVal val="ppt_x"/>
                                          </p:val>
                                        </p:tav>
                                        <p:tav tm="100000">
                                          <p:val>
                                            <p:strVal val="0-ppt_w/2"/>
                                          </p:val>
                                        </p:tav>
                                      </p:tavLst>
                                    </p:anim>
                                    <p:anim calcmode="lin" valueType="num">
                                      <p:cBhvr additive="base">
                                        <p:cTn id="306" dur="2000"/>
                                        <p:tgtEl>
                                          <p:spTgt spid="9"/>
                                        </p:tgtEl>
                                        <p:attrNameLst>
                                          <p:attrName>ppt_y</p:attrName>
                                        </p:attrNameLst>
                                      </p:cBhvr>
                                      <p:tavLst>
                                        <p:tav tm="0">
                                          <p:val>
                                            <p:strVal val="ppt_y"/>
                                          </p:val>
                                        </p:tav>
                                        <p:tav tm="100000">
                                          <p:val>
                                            <p:strVal val="ppt_y"/>
                                          </p:val>
                                        </p:tav>
                                      </p:tavLst>
                                    </p:anim>
                                    <p:set>
                                      <p:cBhvr>
                                        <p:cTn id="307" dur="1" fill="hold">
                                          <p:stCondLst>
                                            <p:cond delay="1999"/>
                                          </p:stCondLst>
                                        </p:cTn>
                                        <p:tgtEl>
                                          <p:spTgt spid="9"/>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1"/>
                                        </p:tgtEl>
                                        <p:attrNameLst>
                                          <p:attrName>ppt_x</p:attrName>
                                        </p:attrNameLst>
                                      </p:cBhvr>
                                      <p:tavLst>
                                        <p:tav tm="0">
                                          <p:val>
                                            <p:strVal val="ppt_x"/>
                                          </p:val>
                                        </p:tav>
                                        <p:tav tm="100000">
                                          <p:val>
                                            <p:strVal val="0-ppt_w/2"/>
                                          </p:val>
                                        </p:tav>
                                      </p:tavLst>
                                    </p:anim>
                                    <p:anim calcmode="lin" valueType="num">
                                      <p:cBhvr additive="base">
                                        <p:cTn id="310" dur="2000"/>
                                        <p:tgtEl>
                                          <p:spTgt spid="11"/>
                                        </p:tgtEl>
                                        <p:attrNameLst>
                                          <p:attrName>ppt_y</p:attrName>
                                        </p:attrNameLst>
                                      </p:cBhvr>
                                      <p:tavLst>
                                        <p:tav tm="0">
                                          <p:val>
                                            <p:strVal val="ppt_y"/>
                                          </p:val>
                                        </p:tav>
                                        <p:tav tm="100000">
                                          <p:val>
                                            <p:strVal val="ppt_y"/>
                                          </p:val>
                                        </p:tav>
                                      </p:tavLst>
                                    </p:anim>
                                    <p:set>
                                      <p:cBhvr>
                                        <p:cTn id="311" dur="1" fill="hold">
                                          <p:stCondLst>
                                            <p:cond delay="1999"/>
                                          </p:stCondLst>
                                        </p:cTn>
                                        <p:tgtEl>
                                          <p:spTgt spid="11"/>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3"/>
                                        </p:tgtEl>
                                        <p:attrNameLst>
                                          <p:attrName>ppt_x</p:attrName>
                                        </p:attrNameLst>
                                      </p:cBhvr>
                                      <p:tavLst>
                                        <p:tav tm="0">
                                          <p:val>
                                            <p:strVal val="ppt_x"/>
                                          </p:val>
                                        </p:tav>
                                        <p:tav tm="100000">
                                          <p:val>
                                            <p:strVal val="0-ppt_w/2"/>
                                          </p:val>
                                        </p:tav>
                                      </p:tavLst>
                                    </p:anim>
                                    <p:anim calcmode="lin" valueType="num">
                                      <p:cBhvr additive="base">
                                        <p:cTn id="314" dur="2000"/>
                                        <p:tgtEl>
                                          <p:spTgt spid="13"/>
                                        </p:tgtEl>
                                        <p:attrNameLst>
                                          <p:attrName>ppt_y</p:attrName>
                                        </p:attrNameLst>
                                      </p:cBhvr>
                                      <p:tavLst>
                                        <p:tav tm="0">
                                          <p:val>
                                            <p:strVal val="ppt_y"/>
                                          </p:val>
                                        </p:tav>
                                        <p:tav tm="100000">
                                          <p:val>
                                            <p:strVal val="ppt_y"/>
                                          </p:val>
                                        </p:tav>
                                      </p:tavLst>
                                    </p:anim>
                                    <p:set>
                                      <p:cBhvr>
                                        <p:cTn id="315" dur="1" fill="hold">
                                          <p:stCondLst>
                                            <p:cond delay="1999"/>
                                          </p:stCondLst>
                                        </p:cTn>
                                        <p:tgtEl>
                                          <p:spTgt spid="13"/>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0-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7"/>
                                        </p:tgtEl>
                                        <p:attrNameLst>
                                          <p:attrName>ppt_x</p:attrName>
                                        </p:attrNameLst>
                                      </p:cBhvr>
                                      <p:tavLst>
                                        <p:tav tm="0">
                                          <p:val>
                                            <p:strVal val="ppt_x"/>
                                          </p:val>
                                        </p:tav>
                                        <p:tav tm="100000">
                                          <p:val>
                                            <p:strVal val="0-ppt_w/2"/>
                                          </p:val>
                                        </p:tav>
                                      </p:tavLst>
                                    </p:anim>
                                    <p:anim calcmode="lin" valueType="num">
                                      <p:cBhvr additive="base">
                                        <p:cTn id="322" dur="2000"/>
                                        <p:tgtEl>
                                          <p:spTgt spid="17"/>
                                        </p:tgtEl>
                                        <p:attrNameLst>
                                          <p:attrName>ppt_y</p:attrName>
                                        </p:attrNameLst>
                                      </p:cBhvr>
                                      <p:tavLst>
                                        <p:tav tm="0">
                                          <p:val>
                                            <p:strVal val="ppt_y"/>
                                          </p:val>
                                        </p:tav>
                                        <p:tav tm="100000">
                                          <p:val>
                                            <p:strVal val="ppt_y"/>
                                          </p:val>
                                        </p:tav>
                                      </p:tavLst>
                                    </p:anim>
                                    <p:set>
                                      <p:cBhvr>
                                        <p:cTn id="323" dur="1" fill="hold">
                                          <p:stCondLst>
                                            <p:cond delay="1999"/>
                                          </p:stCondLst>
                                        </p:cTn>
                                        <p:tgtEl>
                                          <p:spTgt spid="17"/>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0-ppt_w/2"/>
                                          </p:val>
                                        </p:tav>
                                      </p:tavLst>
                                    </p:anim>
                                    <p:anim calcmode="lin" valueType="num">
                                      <p:cBhvr additive="base">
                                        <p:cTn id="326" dur="2000"/>
                                        <p:tgtEl>
                                          <p:spTgt spid="19"/>
                                        </p:tgtEl>
                                        <p:attrNameLst>
                                          <p:attrName>ppt_y</p:attrName>
                                        </p:attrNameLst>
                                      </p:cBhvr>
                                      <p:tavLst>
                                        <p:tav tm="0">
                                          <p:val>
                                            <p:strVal val="ppt_y"/>
                                          </p:val>
                                        </p:tav>
                                        <p:tav tm="100000">
                                          <p:val>
                                            <p:strVal val="ppt_y"/>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1"/>
                                        </p:tgtEl>
                                        <p:attrNameLst>
                                          <p:attrName>ppt_x</p:attrName>
                                        </p:attrNameLst>
                                      </p:cBhvr>
                                      <p:tavLst>
                                        <p:tav tm="0">
                                          <p:val>
                                            <p:strVal val="ppt_x"/>
                                          </p:val>
                                        </p:tav>
                                        <p:tav tm="100000">
                                          <p:val>
                                            <p:strVal val="0-ppt_w/2"/>
                                          </p:val>
                                        </p:tav>
                                      </p:tavLst>
                                    </p:anim>
                                    <p:anim calcmode="lin" valueType="num">
                                      <p:cBhvr additive="base">
                                        <p:cTn id="330" dur="2000"/>
                                        <p:tgtEl>
                                          <p:spTgt spid="21"/>
                                        </p:tgtEl>
                                        <p:attrNameLst>
                                          <p:attrName>ppt_y</p:attrName>
                                        </p:attrNameLst>
                                      </p:cBhvr>
                                      <p:tavLst>
                                        <p:tav tm="0">
                                          <p:val>
                                            <p:strVal val="ppt_y"/>
                                          </p:val>
                                        </p:tav>
                                        <p:tav tm="100000">
                                          <p:val>
                                            <p:strVal val="ppt_y"/>
                                          </p:val>
                                        </p:tav>
                                      </p:tavLst>
                                    </p:anim>
                                    <p:set>
                                      <p:cBhvr>
                                        <p:cTn id="331" dur="1" fill="hold">
                                          <p:stCondLst>
                                            <p:cond delay="1999"/>
                                          </p:stCondLst>
                                        </p:cTn>
                                        <p:tgtEl>
                                          <p:spTgt spid="21"/>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3"/>
                                        </p:tgtEl>
                                        <p:attrNameLst>
                                          <p:attrName>style.visibility</p:attrName>
                                        </p:attrNameLst>
                                      </p:cBhvr>
                                      <p:to>
                                        <p:strVal val="visible"/>
                                      </p:to>
                                    </p:set>
                                    <p:anim calcmode="lin" valueType="num">
                                      <p:cBhvr>
                                        <p:cTn id="334" dur="2000" fill="hold"/>
                                        <p:tgtEl>
                                          <p:spTgt spid="3"/>
                                        </p:tgtEl>
                                        <p:attrNameLst>
                                          <p:attrName>ppt_w</p:attrName>
                                        </p:attrNameLst>
                                      </p:cBhvr>
                                      <p:tavLst>
                                        <p:tav tm="0">
                                          <p:val>
                                            <p:fltVal val="0"/>
                                          </p:val>
                                        </p:tav>
                                        <p:tav tm="100000">
                                          <p:val>
                                            <p:strVal val="#ppt_w"/>
                                          </p:val>
                                        </p:tav>
                                      </p:tavLst>
                                    </p:anim>
                                    <p:anim calcmode="lin" valueType="num">
                                      <p:cBhvr>
                                        <p:cTn id="335"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12 puntas"/>
          <p:cNvSpPr/>
          <p:nvPr/>
        </p:nvSpPr>
        <p:spPr>
          <a:xfrm>
            <a:off x="1714480" y="0"/>
            <a:ext cx="5715040" cy="5143500"/>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12 puntas"/>
          <p:cNvSpPr/>
          <p:nvPr/>
        </p:nvSpPr>
        <p:spPr>
          <a:xfrm rot="990253">
            <a:off x="1755841" y="-8577"/>
            <a:ext cx="5715040" cy="5143500"/>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12 puntas"/>
          <p:cNvSpPr/>
          <p:nvPr/>
        </p:nvSpPr>
        <p:spPr>
          <a:xfrm>
            <a:off x="2214546" y="428610"/>
            <a:ext cx="4853042" cy="4252747"/>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12 puntas"/>
          <p:cNvSpPr/>
          <p:nvPr/>
        </p:nvSpPr>
        <p:spPr>
          <a:xfrm rot="990253">
            <a:off x="2484983" y="518716"/>
            <a:ext cx="4235877" cy="4027035"/>
          </a:xfrm>
          <a:prstGeom prst="star12">
            <a:avLst/>
          </a:prstGeom>
          <a:gradFill flip="none" rotWithShape="1">
            <a:gsLst>
              <a:gs pos="65000">
                <a:schemeClr val="bg1">
                  <a:alpha val="69000"/>
                </a:schemeClr>
              </a:gs>
              <a:gs pos="50000">
                <a:srgbClr val="92D050">
                  <a:shade val="67500"/>
                  <a:satMod val="115000"/>
                </a:srgbClr>
              </a:gs>
              <a:gs pos="100000">
                <a:srgbClr val="92D05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4"/>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5"/>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6"/>
                                        </p:tgtEl>
                                        <p:attrNameLst>
                                          <p:attrName>r</p:attrName>
                                        </p:attrNameLst>
                                      </p:cBhvr>
                                    </p:animRot>
                                  </p:childTnLst>
                                </p:cTn>
                              </p:par>
                            </p:childTnLst>
                          </p:cTn>
                        </p:par>
                        <p:par>
                          <p:cTn id="15" fill="hold">
                            <p:stCondLst>
                              <p:cond delay="2000"/>
                            </p:stCondLst>
                            <p:childTnLst>
                              <p:par>
                                <p:cTn id="16" presetID="23" presetClass="exit" presetSubtype="544" fill="hold" grpId="1" nodeType="afterEffect">
                                  <p:stCondLst>
                                    <p:cond delay="0"/>
                                  </p:stCondLst>
                                  <p:childTnLst>
                                    <p:anim calcmode="lin" valueType="num">
                                      <p:cBhvr>
                                        <p:cTn id="17" dur="2000"/>
                                        <p:tgtEl>
                                          <p:spTgt spid="3"/>
                                        </p:tgtEl>
                                        <p:attrNameLst>
                                          <p:attrName>ppt_w</p:attrName>
                                        </p:attrNameLst>
                                      </p:cBhvr>
                                      <p:tavLst>
                                        <p:tav tm="0">
                                          <p:val>
                                            <p:strVal val="ppt_w"/>
                                          </p:val>
                                        </p:tav>
                                        <p:tav tm="100000">
                                          <p:val>
                                            <p:fltVal val="0"/>
                                          </p:val>
                                        </p:tav>
                                      </p:tavLst>
                                    </p:anim>
                                    <p:anim calcmode="lin" valueType="num">
                                      <p:cBhvr>
                                        <p:cTn id="18" dur="2000"/>
                                        <p:tgtEl>
                                          <p:spTgt spid="3"/>
                                        </p:tgtEl>
                                        <p:attrNameLst>
                                          <p:attrName>ppt_h</p:attrName>
                                        </p:attrNameLst>
                                      </p:cBhvr>
                                      <p:tavLst>
                                        <p:tav tm="0">
                                          <p:val>
                                            <p:strVal val="ppt_h"/>
                                          </p:val>
                                        </p:tav>
                                        <p:tav tm="100000">
                                          <p:val>
                                            <p:fltVal val="0"/>
                                          </p:val>
                                        </p:tav>
                                      </p:tavLst>
                                    </p:anim>
                                    <p:anim calcmode="lin" valueType="num">
                                      <p:cBhvr>
                                        <p:cTn id="19" dur="2000"/>
                                        <p:tgtEl>
                                          <p:spTgt spid="3"/>
                                        </p:tgtEl>
                                        <p:attrNameLst>
                                          <p:attrName>ppt_x</p:attrName>
                                        </p:attrNameLst>
                                      </p:cBhvr>
                                      <p:tavLst>
                                        <p:tav tm="0">
                                          <p:val>
                                            <p:strVal val="ppt_x"/>
                                          </p:val>
                                        </p:tav>
                                        <p:tav tm="100000">
                                          <p:val>
                                            <p:fltVal val="0.5"/>
                                          </p:val>
                                        </p:tav>
                                      </p:tavLst>
                                    </p:anim>
                                    <p:anim calcmode="lin" valueType="num">
                                      <p:cBhvr>
                                        <p:cTn id="20" dur="2000"/>
                                        <p:tgtEl>
                                          <p:spTgt spid="3"/>
                                        </p:tgtEl>
                                        <p:attrNameLst>
                                          <p:attrName>ppt_y</p:attrName>
                                        </p:attrNameLst>
                                      </p:cBhvr>
                                      <p:tavLst>
                                        <p:tav tm="0">
                                          <p:val>
                                            <p:strVal val="ppt_y"/>
                                          </p:val>
                                        </p:tav>
                                        <p:tav tm="100000">
                                          <p:val>
                                            <p:fltVal val="0.5"/>
                                          </p:val>
                                        </p:tav>
                                      </p:tavLst>
                                    </p:anim>
                                    <p:set>
                                      <p:cBhvr>
                                        <p:cTn id="21" dur="1" fill="hold">
                                          <p:stCondLst>
                                            <p:cond delay="1999"/>
                                          </p:stCondLst>
                                        </p:cTn>
                                        <p:tgtEl>
                                          <p:spTgt spid="3"/>
                                        </p:tgtEl>
                                        <p:attrNameLst>
                                          <p:attrName>style.visibility</p:attrName>
                                        </p:attrNameLst>
                                      </p:cBhvr>
                                      <p:to>
                                        <p:strVal val="hidden"/>
                                      </p:to>
                                    </p:set>
                                  </p:childTnLst>
                                </p:cTn>
                              </p:par>
                              <p:par>
                                <p:cTn id="22" presetID="23" presetClass="exit" presetSubtype="544" fill="hold" grpId="1" nodeType="withEffect">
                                  <p:stCondLst>
                                    <p:cond delay="0"/>
                                  </p:stCondLst>
                                  <p:childTnLst>
                                    <p:anim calcmode="lin" valueType="num">
                                      <p:cBhvr>
                                        <p:cTn id="23" dur="2000"/>
                                        <p:tgtEl>
                                          <p:spTgt spid="4"/>
                                        </p:tgtEl>
                                        <p:attrNameLst>
                                          <p:attrName>ppt_w</p:attrName>
                                        </p:attrNameLst>
                                      </p:cBhvr>
                                      <p:tavLst>
                                        <p:tav tm="0">
                                          <p:val>
                                            <p:strVal val="ppt_w"/>
                                          </p:val>
                                        </p:tav>
                                        <p:tav tm="100000">
                                          <p:val>
                                            <p:fltVal val="0"/>
                                          </p:val>
                                        </p:tav>
                                      </p:tavLst>
                                    </p:anim>
                                    <p:anim calcmode="lin" valueType="num">
                                      <p:cBhvr>
                                        <p:cTn id="24" dur="2000"/>
                                        <p:tgtEl>
                                          <p:spTgt spid="4"/>
                                        </p:tgtEl>
                                        <p:attrNameLst>
                                          <p:attrName>ppt_h</p:attrName>
                                        </p:attrNameLst>
                                      </p:cBhvr>
                                      <p:tavLst>
                                        <p:tav tm="0">
                                          <p:val>
                                            <p:strVal val="ppt_h"/>
                                          </p:val>
                                        </p:tav>
                                        <p:tav tm="100000">
                                          <p:val>
                                            <p:fltVal val="0"/>
                                          </p:val>
                                        </p:tav>
                                      </p:tavLst>
                                    </p:anim>
                                    <p:anim calcmode="lin" valueType="num">
                                      <p:cBhvr>
                                        <p:cTn id="25" dur="2000"/>
                                        <p:tgtEl>
                                          <p:spTgt spid="4"/>
                                        </p:tgtEl>
                                        <p:attrNameLst>
                                          <p:attrName>ppt_x</p:attrName>
                                        </p:attrNameLst>
                                      </p:cBhvr>
                                      <p:tavLst>
                                        <p:tav tm="0">
                                          <p:val>
                                            <p:strVal val="ppt_x"/>
                                          </p:val>
                                        </p:tav>
                                        <p:tav tm="100000">
                                          <p:val>
                                            <p:fltVal val="0.5"/>
                                          </p:val>
                                        </p:tav>
                                      </p:tavLst>
                                    </p:anim>
                                    <p:anim calcmode="lin" valueType="num">
                                      <p:cBhvr>
                                        <p:cTn id="26" dur="2000"/>
                                        <p:tgtEl>
                                          <p:spTgt spid="4"/>
                                        </p:tgtEl>
                                        <p:attrNameLst>
                                          <p:attrName>ppt_y</p:attrName>
                                        </p:attrNameLst>
                                      </p:cBhvr>
                                      <p:tavLst>
                                        <p:tav tm="0">
                                          <p:val>
                                            <p:strVal val="ppt_y"/>
                                          </p:val>
                                        </p:tav>
                                        <p:tav tm="100000">
                                          <p:val>
                                            <p:fltVal val="0.5"/>
                                          </p:val>
                                        </p:tav>
                                      </p:tavLst>
                                    </p:anim>
                                    <p:set>
                                      <p:cBhvr>
                                        <p:cTn id="27" dur="1" fill="hold">
                                          <p:stCondLst>
                                            <p:cond delay="1999"/>
                                          </p:stCondLst>
                                        </p:cTn>
                                        <p:tgtEl>
                                          <p:spTgt spid="4"/>
                                        </p:tgtEl>
                                        <p:attrNameLst>
                                          <p:attrName>style.visibility</p:attrName>
                                        </p:attrNameLst>
                                      </p:cBhvr>
                                      <p:to>
                                        <p:strVal val="hidden"/>
                                      </p:to>
                                    </p:set>
                                  </p:childTnLst>
                                </p:cTn>
                              </p:par>
                              <p:par>
                                <p:cTn id="28" presetID="23" presetClass="exit" presetSubtype="544" fill="hold" grpId="1" nodeType="withEffect">
                                  <p:stCondLst>
                                    <p:cond delay="0"/>
                                  </p:stCondLst>
                                  <p:childTnLst>
                                    <p:anim calcmode="lin" valueType="num">
                                      <p:cBhvr>
                                        <p:cTn id="29" dur="2000"/>
                                        <p:tgtEl>
                                          <p:spTgt spid="5"/>
                                        </p:tgtEl>
                                        <p:attrNameLst>
                                          <p:attrName>ppt_w</p:attrName>
                                        </p:attrNameLst>
                                      </p:cBhvr>
                                      <p:tavLst>
                                        <p:tav tm="0">
                                          <p:val>
                                            <p:strVal val="ppt_w"/>
                                          </p:val>
                                        </p:tav>
                                        <p:tav tm="100000">
                                          <p:val>
                                            <p:fltVal val="0"/>
                                          </p:val>
                                        </p:tav>
                                      </p:tavLst>
                                    </p:anim>
                                    <p:anim calcmode="lin" valueType="num">
                                      <p:cBhvr>
                                        <p:cTn id="30" dur="2000"/>
                                        <p:tgtEl>
                                          <p:spTgt spid="5"/>
                                        </p:tgtEl>
                                        <p:attrNameLst>
                                          <p:attrName>ppt_h</p:attrName>
                                        </p:attrNameLst>
                                      </p:cBhvr>
                                      <p:tavLst>
                                        <p:tav tm="0">
                                          <p:val>
                                            <p:strVal val="ppt_h"/>
                                          </p:val>
                                        </p:tav>
                                        <p:tav tm="100000">
                                          <p:val>
                                            <p:fltVal val="0"/>
                                          </p:val>
                                        </p:tav>
                                      </p:tavLst>
                                    </p:anim>
                                    <p:anim calcmode="lin" valueType="num">
                                      <p:cBhvr>
                                        <p:cTn id="31" dur="2000"/>
                                        <p:tgtEl>
                                          <p:spTgt spid="5"/>
                                        </p:tgtEl>
                                        <p:attrNameLst>
                                          <p:attrName>ppt_x</p:attrName>
                                        </p:attrNameLst>
                                      </p:cBhvr>
                                      <p:tavLst>
                                        <p:tav tm="0">
                                          <p:val>
                                            <p:strVal val="ppt_x"/>
                                          </p:val>
                                        </p:tav>
                                        <p:tav tm="100000">
                                          <p:val>
                                            <p:fltVal val="0.5"/>
                                          </p:val>
                                        </p:tav>
                                      </p:tavLst>
                                    </p:anim>
                                    <p:anim calcmode="lin" valueType="num">
                                      <p:cBhvr>
                                        <p:cTn id="32" dur="2000"/>
                                        <p:tgtEl>
                                          <p:spTgt spid="5"/>
                                        </p:tgtEl>
                                        <p:attrNameLst>
                                          <p:attrName>ppt_y</p:attrName>
                                        </p:attrNameLst>
                                      </p:cBhvr>
                                      <p:tavLst>
                                        <p:tav tm="0">
                                          <p:val>
                                            <p:strVal val="ppt_y"/>
                                          </p:val>
                                        </p:tav>
                                        <p:tav tm="100000">
                                          <p:val>
                                            <p:fltVal val="0.5"/>
                                          </p:val>
                                        </p:tav>
                                      </p:tavLst>
                                    </p:anim>
                                    <p:set>
                                      <p:cBhvr>
                                        <p:cTn id="33" dur="1" fill="hold">
                                          <p:stCondLst>
                                            <p:cond delay="1999"/>
                                          </p:stCondLst>
                                        </p:cTn>
                                        <p:tgtEl>
                                          <p:spTgt spid="5"/>
                                        </p:tgtEl>
                                        <p:attrNameLst>
                                          <p:attrName>style.visibility</p:attrName>
                                        </p:attrNameLst>
                                      </p:cBhvr>
                                      <p:to>
                                        <p:strVal val="hidden"/>
                                      </p:to>
                                    </p:set>
                                  </p:childTnLst>
                                </p:cTn>
                              </p:par>
                              <p:par>
                                <p:cTn id="34" presetID="23" presetClass="exit" presetSubtype="544" fill="hold" grpId="1" nodeType="withEffect">
                                  <p:stCondLst>
                                    <p:cond delay="0"/>
                                  </p:stCondLst>
                                  <p:childTnLst>
                                    <p:anim calcmode="lin" valueType="num">
                                      <p:cBhvr>
                                        <p:cTn id="35" dur="2000"/>
                                        <p:tgtEl>
                                          <p:spTgt spid="6"/>
                                        </p:tgtEl>
                                        <p:attrNameLst>
                                          <p:attrName>ppt_w</p:attrName>
                                        </p:attrNameLst>
                                      </p:cBhvr>
                                      <p:tavLst>
                                        <p:tav tm="0">
                                          <p:val>
                                            <p:strVal val="ppt_w"/>
                                          </p:val>
                                        </p:tav>
                                        <p:tav tm="100000">
                                          <p:val>
                                            <p:fltVal val="0"/>
                                          </p:val>
                                        </p:tav>
                                      </p:tavLst>
                                    </p:anim>
                                    <p:anim calcmode="lin" valueType="num">
                                      <p:cBhvr>
                                        <p:cTn id="36" dur="2000"/>
                                        <p:tgtEl>
                                          <p:spTgt spid="6"/>
                                        </p:tgtEl>
                                        <p:attrNameLst>
                                          <p:attrName>ppt_h</p:attrName>
                                        </p:attrNameLst>
                                      </p:cBhvr>
                                      <p:tavLst>
                                        <p:tav tm="0">
                                          <p:val>
                                            <p:strVal val="ppt_h"/>
                                          </p:val>
                                        </p:tav>
                                        <p:tav tm="100000">
                                          <p:val>
                                            <p:fltVal val="0"/>
                                          </p:val>
                                        </p:tav>
                                      </p:tavLst>
                                    </p:anim>
                                    <p:anim calcmode="lin" valueType="num">
                                      <p:cBhvr>
                                        <p:cTn id="37" dur="2000"/>
                                        <p:tgtEl>
                                          <p:spTgt spid="6"/>
                                        </p:tgtEl>
                                        <p:attrNameLst>
                                          <p:attrName>ppt_x</p:attrName>
                                        </p:attrNameLst>
                                      </p:cBhvr>
                                      <p:tavLst>
                                        <p:tav tm="0">
                                          <p:val>
                                            <p:strVal val="ppt_x"/>
                                          </p:val>
                                        </p:tav>
                                        <p:tav tm="100000">
                                          <p:val>
                                            <p:fltVal val="0.5"/>
                                          </p:val>
                                        </p:tav>
                                      </p:tavLst>
                                    </p:anim>
                                    <p:anim calcmode="lin" valueType="num">
                                      <p:cBhvr>
                                        <p:cTn id="38" dur="2000"/>
                                        <p:tgtEl>
                                          <p:spTgt spid="6"/>
                                        </p:tgtEl>
                                        <p:attrNameLst>
                                          <p:attrName>ppt_y</p:attrName>
                                        </p:attrNameLst>
                                      </p:cBhvr>
                                      <p:tavLst>
                                        <p:tav tm="0">
                                          <p:val>
                                            <p:strVal val="ppt_y"/>
                                          </p:val>
                                        </p:tav>
                                        <p:tav tm="100000">
                                          <p:val>
                                            <p:fltVal val="0.5"/>
                                          </p:val>
                                        </p:tav>
                                      </p:tavLst>
                                    </p:anim>
                                    <p:set>
                                      <p:cBhvr>
                                        <p:cTn id="39" dur="1" fill="hold">
                                          <p:stCondLst>
                                            <p:cond delay="1999"/>
                                          </p:stCondLst>
                                        </p:cTn>
                                        <p:tgtEl>
                                          <p:spTgt spid="6"/>
                                        </p:tgtEl>
                                        <p:attrNameLst>
                                          <p:attrName>style.visibility</p:attrName>
                                        </p:attrNameLst>
                                      </p:cBhvr>
                                      <p:to>
                                        <p:strVal val="hidden"/>
                                      </p:to>
                                    </p:set>
                                  </p:childTnLst>
                                </p:cTn>
                              </p:par>
                              <p:par>
                                <p:cTn id="40" presetID="8" presetClass="emph" presetSubtype="0" fill="hold" grpId="2"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6"/>
                                        </p:tgtEl>
                                        <p:attrNameLst>
                                          <p:attrName>r</p:attrName>
                                        </p:attrNameLst>
                                      </p:cBhvr>
                                    </p:animRo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nt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gradFill flip="none" rotWithShape="1">
            <a:gsLst>
              <a:gs pos="0">
                <a:srgbClr val="006600"/>
              </a:gs>
              <a:gs pos="64999">
                <a:srgbClr val="F0EBD5"/>
              </a:gs>
              <a:gs pos="100000">
                <a:srgbClr val="D1C39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gradFill flip="none" rotWithShape="1">
            <a:gsLst>
              <a:gs pos="0">
                <a:srgbClr val="006600"/>
              </a:gs>
              <a:gs pos="64999">
                <a:srgbClr val="F0EBD5"/>
              </a:gs>
              <a:gs pos="100000">
                <a:srgbClr val="D1C39F"/>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ppt_x"/>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ppt_x"/>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plus(in)">
                                      <p:cBhvr>
                                        <p:cTn id="41" dur="2000"/>
                                        <p:tgtEl>
                                          <p:spTgt spid="3"/>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in)">
                                      <p:cBhvr>
                                        <p:cTn id="44" dur="2000"/>
                                        <p:tgtEl>
                                          <p:spTgt spid="4"/>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plus(in)">
                                      <p:cBhvr>
                                        <p:cTn id="47" dur="2000"/>
                                        <p:tgtEl>
                                          <p:spTgt spid="5"/>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in)">
                                      <p:cBhvr>
                                        <p:cTn id="50" dur="2000"/>
                                        <p:tgtEl>
                                          <p:spTgt spid="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in)">
                                      <p:cBhvr>
                                        <p:cTn id="53" dur="2000"/>
                                        <p:tgtEl>
                                          <p:spTgt spid="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plus(in)">
                                      <p:cBhvr>
                                        <p:cTn id="56" dur="2000"/>
                                        <p:tgtEl>
                                          <p:spTgt spid="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plus(in)">
                                      <p:cBhvr>
                                        <p:cTn id="59" dur="2000"/>
                                        <p:tgtEl>
                                          <p:spTgt spid="9"/>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2000"/>
                                        <p:tgtEl>
                                          <p:spTgt spid="10"/>
                                        </p:tgtEl>
                                      </p:cBhvr>
                                    </p:animEffect>
                                  </p:childTnLst>
                                </p:cTn>
                              </p:par>
                              <p:par>
                                <p:cTn id="63" presetID="8" presetClass="emph" presetSubtype="0" fill="hold" grpId="2"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2"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2"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2"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2"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2"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2" nodeType="withEffect">
                                  <p:stCondLst>
                                    <p:cond delay="0"/>
                                  </p:stCondLst>
                                  <p:childTnLst>
                                    <p:animRot by="-21600000">
                                      <p:cBhvr>
                                        <p:cTn id="78" dur="2000" fill="hold"/>
                                        <p:tgtEl>
                                          <p:spTgt spid="10"/>
                                        </p:tgtEl>
                                        <p:attrNameLst>
                                          <p:attrName>r</p:attrName>
                                        </p:attrNameLst>
                                      </p:cBhvr>
                                    </p:animRot>
                                  </p:childTnLst>
                                </p:cTn>
                              </p:par>
                            </p:childTnLst>
                          </p:cTn>
                        </p:par>
                        <p:par>
                          <p:cTn id="79" fill="hold">
                            <p:stCondLst>
                              <p:cond delay="2000"/>
                            </p:stCondLst>
                            <p:childTnLst>
                              <p:par>
                                <p:cTn id="80" presetID="13" presetClass="exit" presetSubtype="32" fill="hold" grpId="3" nodeType="afterEffect">
                                  <p:stCondLst>
                                    <p:cond delay="0"/>
                                  </p:stCondLst>
                                  <p:childTnLst>
                                    <p:animEffect transition="out" filter="plus(out)">
                                      <p:cBhvr>
                                        <p:cTn id="81" dur="2000"/>
                                        <p:tgtEl>
                                          <p:spTgt spid="3"/>
                                        </p:tgtEl>
                                      </p:cBhvr>
                                    </p:animEffect>
                                    <p:set>
                                      <p:cBhvr>
                                        <p:cTn id="82" dur="1" fill="hold">
                                          <p:stCondLst>
                                            <p:cond delay="1999"/>
                                          </p:stCondLst>
                                        </p:cTn>
                                        <p:tgtEl>
                                          <p:spTgt spid="3"/>
                                        </p:tgtEl>
                                        <p:attrNameLst>
                                          <p:attrName>style.visibility</p:attrName>
                                        </p:attrNameLst>
                                      </p:cBhvr>
                                      <p:to>
                                        <p:strVal val="hidden"/>
                                      </p:to>
                                    </p:set>
                                  </p:childTnLst>
                                </p:cTn>
                              </p:par>
                              <p:par>
                                <p:cTn id="83" presetID="13" presetClass="exit" presetSubtype="32" fill="hold" grpId="3" nodeType="withEffect">
                                  <p:stCondLst>
                                    <p:cond delay="0"/>
                                  </p:stCondLst>
                                  <p:childTnLst>
                                    <p:animEffect transition="out" filter="plus(out)">
                                      <p:cBhvr>
                                        <p:cTn id="84" dur="2000"/>
                                        <p:tgtEl>
                                          <p:spTgt spid="4"/>
                                        </p:tgtEl>
                                      </p:cBhvr>
                                    </p:animEffect>
                                    <p:set>
                                      <p:cBhvr>
                                        <p:cTn id="85" dur="1" fill="hold">
                                          <p:stCondLst>
                                            <p:cond delay="1999"/>
                                          </p:stCondLst>
                                        </p:cTn>
                                        <p:tgtEl>
                                          <p:spTgt spid="4"/>
                                        </p:tgtEl>
                                        <p:attrNameLst>
                                          <p:attrName>style.visibility</p:attrName>
                                        </p:attrNameLst>
                                      </p:cBhvr>
                                      <p:to>
                                        <p:strVal val="hidden"/>
                                      </p:to>
                                    </p:set>
                                  </p:childTnLst>
                                </p:cTn>
                              </p:par>
                              <p:par>
                                <p:cTn id="86" presetID="13" presetClass="exit" presetSubtype="32" fill="hold" grpId="3" nodeType="withEffect">
                                  <p:stCondLst>
                                    <p:cond delay="0"/>
                                  </p:stCondLst>
                                  <p:childTnLst>
                                    <p:animEffect transition="out" filter="plus(out)">
                                      <p:cBhvr>
                                        <p:cTn id="87" dur="2000"/>
                                        <p:tgtEl>
                                          <p:spTgt spid="5"/>
                                        </p:tgtEl>
                                      </p:cBhvr>
                                    </p:animEffect>
                                    <p:set>
                                      <p:cBhvr>
                                        <p:cTn id="88" dur="1" fill="hold">
                                          <p:stCondLst>
                                            <p:cond delay="1999"/>
                                          </p:stCondLst>
                                        </p:cTn>
                                        <p:tgtEl>
                                          <p:spTgt spid="5"/>
                                        </p:tgtEl>
                                        <p:attrNameLst>
                                          <p:attrName>style.visibility</p:attrName>
                                        </p:attrNameLst>
                                      </p:cBhvr>
                                      <p:to>
                                        <p:strVal val="hidden"/>
                                      </p:to>
                                    </p:set>
                                  </p:childTnLst>
                                </p:cTn>
                              </p:par>
                              <p:par>
                                <p:cTn id="89" presetID="13" presetClass="exit" presetSubtype="32" fill="hold" grpId="3" nodeType="withEffect">
                                  <p:stCondLst>
                                    <p:cond delay="0"/>
                                  </p:stCondLst>
                                  <p:childTnLst>
                                    <p:animEffect transition="out" filter="plus(out)">
                                      <p:cBhvr>
                                        <p:cTn id="90" dur="2000"/>
                                        <p:tgtEl>
                                          <p:spTgt spid="6"/>
                                        </p:tgtEl>
                                      </p:cBhvr>
                                    </p:animEffect>
                                    <p:set>
                                      <p:cBhvr>
                                        <p:cTn id="91" dur="1" fill="hold">
                                          <p:stCondLst>
                                            <p:cond delay="1999"/>
                                          </p:stCondLst>
                                        </p:cTn>
                                        <p:tgtEl>
                                          <p:spTgt spid="6"/>
                                        </p:tgtEl>
                                        <p:attrNameLst>
                                          <p:attrName>style.visibility</p:attrName>
                                        </p:attrNameLst>
                                      </p:cBhvr>
                                      <p:to>
                                        <p:strVal val="hidden"/>
                                      </p:to>
                                    </p:set>
                                  </p:childTnLst>
                                </p:cTn>
                              </p:par>
                              <p:par>
                                <p:cTn id="92" presetID="13" presetClass="exit" presetSubtype="32" fill="hold" grpId="3" nodeType="withEffect">
                                  <p:stCondLst>
                                    <p:cond delay="0"/>
                                  </p:stCondLst>
                                  <p:childTnLst>
                                    <p:animEffect transition="out" filter="plus(out)">
                                      <p:cBhvr>
                                        <p:cTn id="93" dur="2000"/>
                                        <p:tgtEl>
                                          <p:spTgt spid="7"/>
                                        </p:tgtEl>
                                      </p:cBhvr>
                                    </p:animEffect>
                                    <p:set>
                                      <p:cBhvr>
                                        <p:cTn id="94" dur="1" fill="hold">
                                          <p:stCondLst>
                                            <p:cond delay="1999"/>
                                          </p:stCondLst>
                                        </p:cTn>
                                        <p:tgtEl>
                                          <p:spTgt spid="7"/>
                                        </p:tgtEl>
                                        <p:attrNameLst>
                                          <p:attrName>style.visibility</p:attrName>
                                        </p:attrNameLst>
                                      </p:cBhvr>
                                      <p:to>
                                        <p:strVal val="hidden"/>
                                      </p:to>
                                    </p:set>
                                  </p:childTnLst>
                                </p:cTn>
                              </p:par>
                              <p:par>
                                <p:cTn id="95" presetID="13" presetClass="exit" presetSubtype="32" fill="hold" grpId="3" nodeType="withEffect">
                                  <p:stCondLst>
                                    <p:cond delay="0"/>
                                  </p:stCondLst>
                                  <p:childTnLst>
                                    <p:animEffect transition="out" filter="plus(out)">
                                      <p:cBhvr>
                                        <p:cTn id="96" dur="2000"/>
                                        <p:tgtEl>
                                          <p:spTgt spid="8"/>
                                        </p:tgtEl>
                                      </p:cBhvr>
                                    </p:animEffect>
                                    <p:set>
                                      <p:cBhvr>
                                        <p:cTn id="97" dur="1" fill="hold">
                                          <p:stCondLst>
                                            <p:cond delay="1999"/>
                                          </p:stCondLst>
                                        </p:cTn>
                                        <p:tgtEl>
                                          <p:spTgt spid="8"/>
                                        </p:tgtEl>
                                        <p:attrNameLst>
                                          <p:attrName>style.visibility</p:attrName>
                                        </p:attrNameLst>
                                      </p:cBhvr>
                                      <p:to>
                                        <p:strVal val="hidden"/>
                                      </p:to>
                                    </p:set>
                                  </p:childTnLst>
                                </p:cTn>
                              </p:par>
                              <p:par>
                                <p:cTn id="98" presetID="13" presetClass="exit" presetSubtype="32" fill="hold" grpId="3" nodeType="withEffect">
                                  <p:stCondLst>
                                    <p:cond delay="0"/>
                                  </p:stCondLst>
                                  <p:childTnLst>
                                    <p:animEffect transition="out" filter="plus(out)">
                                      <p:cBhvr>
                                        <p:cTn id="99" dur="2000"/>
                                        <p:tgtEl>
                                          <p:spTgt spid="9"/>
                                        </p:tgtEl>
                                      </p:cBhvr>
                                    </p:animEffect>
                                    <p:set>
                                      <p:cBhvr>
                                        <p:cTn id="100" dur="1" fill="hold">
                                          <p:stCondLst>
                                            <p:cond delay="1999"/>
                                          </p:stCondLst>
                                        </p:cTn>
                                        <p:tgtEl>
                                          <p:spTgt spid="9"/>
                                        </p:tgtEl>
                                        <p:attrNameLst>
                                          <p:attrName>style.visibility</p:attrName>
                                        </p:attrNameLst>
                                      </p:cBhvr>
                                      <p:to>
                                        <p:strVal val="hidden"/>
                                      </p:to>
                                    </p:set>
                                  </p:childTnLst>
                                </p:cTn>
                              </p:par>
                              <p:par>
                                <p:cTn id="101" presetID="13" presetClass="exit" presetSubtype="32" fill="hold" grpId="3" nodeType="withEffect">
                                  <p:stCondLst>
                                    <p:cond delay="0"/>
                                  </p:stCondLst>
                                  <p:childTnLst>
                                    <p:animEffect transition="out" filter="plus(out)">
                                      <p:cBhvr>
                                        <p:cTn id="102" dur="2000"/>
                                        <p:tgtEl>
                                          <p:spTgt spid="10"/>
                                        </p:tgtEl>
                                      </p:cBhvr>
                                    </p:animEffect>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4" fill="hold" grpId="4" nodeType="with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4"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4"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4"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4"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4"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4"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4"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8" presetClass="emph" presetSubtype="0" fill="hold" grpId="5" nodeType="withEffect">
                                  <p:stCondLst>
                                    <p:cond delay="0"/>
                                  </p:stCondLst>
                                  <p:childTnLst>
                                    <p:animRot by="21600000">
                                      <p:cBhvr>
                                        <p:cTn id="137" dur="2000" fill="hold"/>
                                        <p:tgtEl>
                                          <p:spTgt spid="3"/>
                                        </p:tgtEl>
                                        <p:attrNameLst>
                                          <p:attrName>r</p:attrName>
                                        </p:attrNameLst>
                                      </p:cBhvr>
                                    </p:animRot>
                                  </p:childTnLst>
                                </p:cTn>
                              </p:par>
                              <p:par>
                                <p:cTn id="138" presetID="8" presetClass="emph" presetSubtype="0" fill="hold" grpId="5"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grpId="5"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fill="hold" grpId="5"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5" nodeType="withEffect">
                                  <p:stCondLst>
                                    <p:cond delay="0"/>
                                  </p:stCondLst>
                                  <p:childTnLst>
                                    <p:animRot by="-21600000">
                                      <p:cBhvr>
                                        <p:cTn id="145" dur="2000" fill="hold"/>
                                        <p:tgtEl>
                                          <p:spTgt spid="4"/>
                                        </p:tgtEl>
                                        <p:attrNameLst>
                                          <p:attrName>r</p:attrName>
                                        </p:attrNameLst>
                                      </p:cBhvr>
                                    </p:animRot>
                                  </p:childTnLst>
                                </p:cTn>
                              </p:par>
                              <p:par>
                                <p:cTn id="146" presetID="8" presetClass="emph" presetSubtype="0" fill="hold" grpId="5" nodeType="withEffect">
                                  <p:stCondLst>
                                    <p:cond delay="0"/>
                                  </p:stCondLst>
                                  <p:childTnLst>
                                    <p:animRot by="-21600000">
                                      <p:cBhvr>
                                        <p:cTn id="147" dur="2000" fill="hold"/>
                                        <p:tgtEl>
                                          <p:spTgt spid="6"/>
                                        </p:tgtEl>
                                        <p:attrNameLst>
                                          <p:attrName>r</p:attrName>
                                        </p:attrNameLst>
                                      </p:cBhvr>
                                    </p:animRot>
                                  </p:childTnLst>
                                </p:cTn>
                              </p:par>
                              <p:par>
                                <p:cTn id="148" presetID="8" presetClass="emph" presetSubtype="0" fill="hold" grpId="5"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fill="hold" grpId="5" nodeType="withEffect">
                                  <p:stCondLst>
                                    <p:cond delay="0"/>
                                  </p:stCondLst>
                                  <p:childTnLst>
                                    <p:animRot by="-21600000">
                                      <p:cBhvr>
                                        <p:cTn id="151" dur="2000" fill="hold"/>
                                        <p:tgtEl>
                                          <p:spTgt spid="10"/>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33F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Rondvaartboot_Smit_Giethoor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200000" flipV="1">
            <a:off x="-428610"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6200000" flipV="1">
            <a:off x="-100011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16200000" flipV="1">
            <a:off x="-1571618"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16200000" flipV="1">
            <a:off x="-2143122"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6200000" flipV="1">
            <a:off x="1857406"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16200000" flipV="1">
            <a:off x="1285902"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16200000" flipV="1">
            <a:off x="714398"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6200000" flipV="1">
            <a:off x="14289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rot="16200000" flipV="1">
            <a:off x="4143422"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rot="16200000" flipV="1">
            <a:off x="3571918"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rot="16200000" flipV="1">
            <a:off x="300041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rot="16200000" flipV="1">
            <a:off x="2428910"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rot="16200000" flipV="1">
            <a:off x="5857934"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rot="16200000" flipV="1">
            <a:off x="5286430"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rot="16200000" flipV="1">
            <a:off x="4714926" y="2143122"/>
            <a:ext cx="5143500" cy="857256"/>
          </a:xfrm>
          <a:prstGeom prst="wave">
            <a:avLst>
              <a:gd name="adj1" fmla="val 20000"/>
              <a:gd name="adj2" fmla="val 0"/>
            </a:avLst>
          </a:prstGeom>
          <a:gradFill flip="none" rotWithShape="1">
            <a:gsLst>
              <a:gs pos="52000">
                <a:srgbClr val="008E40"/>
              </a:gs>
              <a:gs pos="50000">
                <a:srgbClr val="0000FF">
                  <a:shade val="67500"/>
                  <a:satMod val="115000"/>
                </a:srgbClr>
              </a:gs>
              <a:gs pos="100000">
                <a:srgbClr val="0000FF">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3"/>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4"/>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7"/>
                                        </p:tgtEl>
                                        <p:attrNameLst>
                                          <p:attrName>r</p:attrName>
                                        </p:attrNameLst>
                                      </p:cBhvr>
                                    </p:animRot>
                                  </p:childTnLst>
                                </p:cTn>
                              </p:par>
                              <p:par>
                                <p:cTn id="97" presetID="3" presetClass="entr" presetSubtype="10" fill="hold" grpId="2" nodeType="with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blinds(horizontal)">
                                      <p:cBhvr>
                                        <p:cTn id="99" dur="2000"/>
                                        <p:tgtEl>
                                          <p:spTgt spid="3"/>
                                        </p:tgtEl>
                                      </p:cBhvr>
                                    </p:animEffect>
                                  </p:childTnLst>
                                </p:cTn>
                              </p:par>
                              <p:par>
                                <p:cTn id="100" presetID="3" presetClass="entr" presetSubtype="10" fill="hold" grpId="2"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linds(horizontal)">
                                      <p:cBhvr>
                                        <p:cTn id="102" dur="2000"/>
                                        <p:tgtEl>
                                          <p:spTgt spid="4"/>
                                        </p:tgtEl>
                                      </p:cBhvr>
                                    </p:animEffect>
                                  </p:childTnLst>
                                </p:cTn>
                              </p:par>
                              <p:par>
                                <p:cTn id="103" presetID="3" presetClass="entr" presetSubtype="10" fill="hold" grpId="2" nodeType="with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blinds(horizontal)">
                                      <p:cBhvr>
                                        <p:cTn id="105" dur="2000"/>
                                        <p:tgtEl>
                                          <p:spTgt spid="5"/>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Effect transition="in" filter="blinds(horizontal)">
                                      <p:cBhvr>
                                        <p:cTn id="108" dur="2000"/>
                                        <p:tgtEl>
                                          <p:spTgt spid="6"/>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blinds(horizontal)">
                                      <p:cBhvr>
                                        <p:cTn id="129" dur="2000"/>
                                        <p:tgtEl>
                                          <p:spTgt spid="13"/>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blinds(horizontal)">
                                      <p:cBhvr>
                                        <p:cTn id="132" dur="2000"/>
                                        <p:tgtEl>
                                          <p:spTgt spid="14"/>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5"/>
                                        </p:tgtEl>
                                        <p:attrNameLst>
                                          <p:attrName>style.visibility</p:attrName>
                                        </p:attrNameLst>
                                      </p:cBhvr>
                                      <p:to>
                                        <p:strVal val="visible"/>
                                      </p:to>
                                    </p:set>
                                    <p:animEffect transition="in" filter="blinds(horizontal)">
                                      <p:cBhvr>
                                        <p:cTn id="135" dur="2000"/>
                                        <p:tgtEl>
                                          <p:spTgt spid="15"/>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blinds(horizontal)">
                                      <p:cBhvr>
                                        <p:cTn id="138" dur="2000"/>
                                        <p:tgtEl>
                                          <p:spTgt spid="16"/>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7"/>
                                        </p:tgtEl>
                                        <p:attrNameLst>
                                          <p:attrName>style.visibility</p:attrName>
                                        </p:attrNameLst>
                                      </p:cBhvr>
                                      <p:to>
                                        <p:strVal val="visible"/>
                                      </p:to>
                                    </p:set>
                                    <p:animEffect transition="in" filter="blinds(horizontal)">
                                      <p:cBhvr>
                                        <p:cTn id="141" dur="2000"/>
                                        <p:tgtEl>
                                          <p:spTgt spid="17"/>
                                        </p:tgtEl>
                                      </p:cBhvr>
                                    </p:animEffect>
                                  </p:childTnLst>
                                </p:cTn>
                              </p:par>
                            </p:childTnLst>
                          </p:cTn>
                        </p:par>
                        <p:par>
                          <p:cTn id="142" fill="hold">
                            <p:stCondLst>
                              <p:cond delay="2000"/>
                            </p:stCondLst>
                            <p:childTnLst>
                              <p:par>
                                <p:cTn id="143" presetID="2" presetClass="exit" presetSubtype="2" fill="hold" grpId="3" nodeType="afterEffect">
                                  <p:stCondLst>
                                    <p:cond delay="0"/>
                                  </p:stCondLst>
                                  <p:childTnLst>
                                    <p:anim calcmode="lin" valueType="num">
                                      <p:cBhvr additive="base">
                                        <p:cTn id="144" dur="2000"/>
                                        <p:tgtEl>
                                          <p:spTgt spid="3"/>
                                        </p:tgtEl>
                                        <p:attrNameLst>
                                          <p:attrName>ppt_x</p:attrName>
                                        </p:attrNameLst>
                                      </p:cBhvr>
                                      <p:tavLst>
                                        <p:tav tm="0">
                                          <p:val>
                                            <p:strVal val="ppt_x"/>
                                          </p:val>
                                        </p:tav>
                                        <p:tav tm="100000">
                                          <p:val>
                                            <p:strVal val="1+ppt_w/2"/>
                                          </p:val>
                                        </p:tav>
                                      </p:tavLst>
                                    </p:anim>
                                    <p:anim calcmode="lin" valueType="num">
                                      <p:cBhvr additive="base">
                                        <p:cTn id="145" dur="2000"/>
                                        <p:tgtEl>
                                          <p:spTgt spid="3"/>
                                        </p:tgtEl>
                                        <p:attrNameLst>
                                          <p:attrName>ppt_y</p:attrName>
                                        </p:attrNameLst>
                                      </p:cBhvr>
                                      <p:tavLst>
                                        <p:tav tm="0">
                                          <p:val>
                                            <p:strVal val="ppt_y"/>
                                          </p:val>
                                        </p:tav>
                                        <p:tav tm="100000">
                                          <p:val>
                                            <p:strVal val="ppt_y"/>
                                          </p:val>
                                        </p:tav>
                                      </p:tavLst>
                                    </p:anim>
                                    <p:set>
                                      <p:cBhvr>
                                        <p:cTn id="146" dur="1" fill="hold">
                                          <p:stCondLst>
                                            <p:cond delay="1999"/>
                                          </p:stCondLst>
                                        </p:cTn>
                                        <p:tgtEl>
                                          <p:spTgt spid="3"/>
                                        </p:tgtEl>
                                        <p:attrNameLst>
                                          <p:attrName>style.visibility</p:attrName>
                                        </p:attrNameLst>
                                      </p:cBhvr>
                                      <p:to>
                                        <p:strVal val="hidden"/>
                                      </p:to>
                                    </p:set>
                                  </p:childTnLst>
                                </p:cTn>
                              </p:par>
                              <p:par>
                                <p:cTn id="147" presetID="2" presetClass="exit" presetSubtype="8" fill="hold" grpId="3" nodeType="withEffect">
                                  <p:stCondLst>
                                    <p:cond delay="0"/>
                                  </p:stCondLst>
                                  <p:childTnLst>
                                    <p:anim calcmode="lin" valueType="num">
                                      <p:cBhvr additive="base">
                                        <p:cTn id="148" dur="2000"/>
                                        <p:tgtEl>
                                          <p:spTgt spid="4"/>
                                        </p:tgtEl>
                                        <p:attrNameLst>
                                          <p:attrName>ppt_x</p:attrName>
                                        </p:attrNameLst>
                                      </p:cBhvr>
                                      <p:tavLst>
                                        <p:tav tm="0">
                                          <p:val>
                                            <p:strVal val="ppt_x"/>
                                          </p:val>
                                        </p:tav>
                                        <p:tav tm="100000">
                                          <p:val>
                                            <p:strVal val="0-ppt_w/2"/>
                                          </p:val>
                                        </p:tav>
                                      </p:tavLst>
                                    </p:anim>
                                    <p:anim calcmode="lin" valueType="num">
                                      <p:cBhvr additive="base">
                                        <p:cTn id="149" dur="2000"/>
                                        <p:tgtEl>
                                          <p:spTgt spid="4"/>
                                        </p:tgtEl>
                                        <p:attrNameLst>
                                          <p:attrName>ppt_y</p:attrName>
                                        </p:attrNameLst>
                                      </p:cBhvr>
                                      <p:tavLst>
                                        <p:tav tm="0">
                                          <p:val>
                                            <p:strVal val="ppt_y"/>
                                          </p:val>
                                        </p:tav>
                                        <p:tav tm="100000">
                                          <p:val>
                                            <p:strVal val="ppt_y"/>
                                          </p:val>
                                        </p:tav>
                                      </p:tavLst>
                                    </p:anim>
                                    <p:set>
                                      <p:cBhvr>
                                        <p:cTn id="150" dur="1" fill="hold">
                                          <p:stCondLst>
                                            <p:cond delay="1999"/>
                                          </p:stCondLst>
                                        </p:cTn>
                                        <p:tgtEl>
                                          <p:spTgt spid="4"/>
                                        </p:tgtEl>
                                        <p:attrNameLst>
                                          <p:attrName>style.visibility</p:attrName>
                                        </p:attrNameLst>
                                      </p:cBhvr>
                                      <p:to>
                                        <p:strVal val="hidden"/>
                                      </p:to>
                                    </p:set>
                                  </p:childTnLst>
                                </p:cTn>
                              </p:par>
                              <p:par>
                                <p:cTn id="151" presetID="2" presetClass="exit" presetSubtype="2" fill="hold" grpId="3" nodeType="withEffect">
                                  <p:stCondLst>
                                    <p:cond delay="0"/>
                                  </p:stCondLst>
                                  <p:childTnLst>
                                    <p:anim calcmode="lin" valueType="num">
                                      <p:cBhvr additive="base">
                                        <p:cTn id="152" dur="2000"/>
                                        <p:tgtEl>
                                          <p:spTgt spid="5"/>
                                        </p:tgtEl>
                                        <p:attrNameLst>
                                          <p:attrName>ppt_x</p:attrName>
                                        </p:attrNameLst>
                                      </p:cBhvr>
                                      <p:tavLst>
                                        <p:tav tm="0">
                                          <p:val>
                                            <p:strVal val="ppt_x"/>
                                          </p:val>
                                        </p:tav>
                                        <p:tav tm="100000">
                                          <p:val>
                                            <p:strVal val="1+ppt_w/2"/>
                                          </p:val>
                                        </p:tav>
                                      </p:tavLst>
                                    </p:anim>
                                    <p:anim calcmode="lin" valueType="num">
                                      <p:cBhvr additive="base">
                                        <p:cTn id="153" dur="2000"/>
                                        <p:tgtEl>
                                          <p:spTgt spid="5"/>
                                        </p:tgtEl>
                                        <p:attrNameLst>
                                          <p:attrName>ppt_y</p:attrName>
                                        </p:attrNameLst>
                                      </p:cBhvr>
                                      <p:tavLst>
                                        <p:tav tm="0">
                                          <p:val>
                                            <p:strVal val="ppt_y"/>
                                          </p:val>
                                        </p:tav>
                                        <p:tav tm="100000">
                                          <p:val>
                                            <p:strVal val="ppt_y"/>
                                          </p:val>
                                        </p:tav>
                                      </p:tavLst>
                                    </p:anim>
                                    <p:set>
                                      <p:cBhvr>
                                        <p:cTn id="154" dur="1" fill="hold">
                                          <p:stCondLst>
                                            <p:cond delay="1999"/>
                                          </p:stCondLst>
                                        </p:cTn>
                                        <p:tgtEl>
                                          <p:spTgt spid="5"/>
                                        </p:tgtEl>
                                        <p:attrNameLst>
                                          <p:attrName>style.visibility</p:attrName>
                                        </p:attrNameLst>
                                      </p:cBhvr>
                                      <p:to>
                                        <p:strVal val="hidden"/>
                                      </p:to>
                                    </p:set>
                                  </p:childTnLst>
                                </p:cTn>
                              </p:par>
                              <p:par>
                                <p:cTn id="155" presetID="2" presetClass="exit" presetSubtype="8" fill="hold" grpId="3" nodeType="withEffect">
                                  <p:stCondLst>
                                    <p:cond delay="0"/>
                                  </p:stCondLst>
                                  <p:childTnLst>
                                    <p:anim calcmode="lin" valueType="num">
                                      <p:cBhvr additive="base">
                                        <p:cTn id="156" dur="2000"/>
                                        <p:tgtEl>
                                          <p:spTgt spid="6"/>
                                        </p:tgtEl>
                                        <p:attrNameLst>
                                          <p:attrName>ppt_x</p:attrName>
                                        </p:attrNameLst>
                                      </p:cBhvr>
                                      <p:tavLst>
                                        <p:tav tm="0">
                                          <p:val>
                                            <p:strVal val="ppt_x"/>
                                          </p:val>
                                        </p:tav>
                                        <p:tav tm="100000">
                                          <p:val>
                                            <p:strVal val="0-ppt_w/2"/>
                                          </p:val>
                                        </p:tav>
                                      </p:tavLst>
                                    </p:anim>
                                    <p:anim calcmode="lin" valueType="num">
                                      <p:cBhvr additive="base">
                                        <p:cTn id="157" dur="2000"/>
                                        <p:tgtEl>
                                          <p:spTgt spid="6"/>
                                        </p:tgtEl>
                                        <p:attrNameLst>
                                          <p:attrName>ppt_y</p:attrName>
                                        </p:attrNameLst>
                                      </p:cBhvr>
                                      <p:tavLst>
                                        <p:tav tm="0">
                                          <p:val>
                                            <p:strVal val="ppt_y"/>
                                          </p:val>
                                        </p:tav>
                                        <p:tav tm="100000">
                                          <p:val>
                                            <p:strVal val="ppt_y"/>
                                          </p:val>
                                        </p:tav>
                                      </p:tavLst>
                                    </p:anim>
                                    <p:set>
                                      <p:cBhvr>
                                        <p:cTn id="158" dur="1" fill="hold">
                                          <p:stCondLst>
                                            <p:cond delay="1999"/>
                                          </p:stCondLst>
                                        </p:cTn>
                                        <p:tgtEl>
                                          <p:spTgt spid="6"/>
                                        </p:tgtEl>
                                        <p:attrNameLst>
                                          <p:attrName>style.visibility</p:attrName>
                                        </p:attrNameLst>
                                      </p:cBhvr>
                                      <p:to>
                                        <p:strVal val="hidden"/>
                                      </p:to>
                                    </p:set>
                                  </p:childTnLst>
                                </p:cTn>
                              </p:par>
                              <p:par>
                                <p:cTn id="159" presetID="2" presetClass="exit" presetSubtype="2" fill="hold" grpId="3" nodeType="withEffect">
                                  <p:stCondLst>
                                    <p:cond delay="0"/>
                                  </p:stCondLst>
                                  <p:childTnLst>
                                    <p:anim calcmode="lin" valueType="num">
                                      <p:cBhvr additive="base">
                                        <p:cTn id="160" dur="2000"/>
                                        <p:tgtEl>
                                          <p:spTgt spid="7"/>
                                        </p:tgtEl>
                                        <p:attrNameLst>
                                          <p:attrName>ppt_x</p:attrName>
                                        </p:attrNameLst>
                                      </p:cBhvr>
                                      <p:tavLst>
                                        <p:tav tm="0">
                                          <p:val>
                                            <p:strVal val="ppt_x"/>
                                          </p:val>
                                        </p:tav>
                                        <p:tav tm="100000">
                                          <p:val>
                                            <p:strVal val="1+ppt_w/2"/>
                                          </p:val>
                                        </p:tav>
                                      </p:tavLst>
                                    </p:anim>
                                    <p:anim calcmode="lin" valueType="num">
                                      <p:cBhvr additive="base">
                                        <p:cTn id="161" dur="2000"/>
                                        <p:tgtEl>
                                          <p:spTgt spid="7"/>
                                        </p:tgtEl>
                                        <p:attrNameLst>
                                          <p:attrName>ppt_y</p:attrName>
                                        </p:attrNameLst>
                                      </p:cBhvr>
                                      <p:tavLst>
                                        <p:tav tm="0">
                                          <p:val>
                                            <p:strVal val="ppt_y"/>
                                          </p:val>
                                        </p:tav>
                                        <p:tav tm="100000">
                                          <p:val>
                                            <p:strVal val="ppt_y"/>
                                          </p:val>
                                        </p:tav>
                                      </p:tavLst>
                                    </p:anim>
                                    <p:set>
                                      <p:cBhvr>
                                        <p:cTn id="162" dur="1" fill="hold">
                                          <p:stCondLst>
                                            <p:cond delay="1999"/>
                                          </p:stCondLst>
                                        </p:cTn>
                                        <p:tgtEl>
                                          <p:spTgt spid="7"/>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8"/>
                                        </p:tgtEl>
                                        <p:attrNameLst>
                                          <p:attrName>ppt_x</p:attrName>
                                        </p:attrNameLst>
                                      </p:cBhvr>
                                      <p:tavLst>
                                        <p:tav tm="0">
                                          <p:val>
                                            <p:strVal val="ppt_x"/>
                                          </p:val>
                                        </p:tav>
                                        <p:tav tm="100000">
                                          <p:val>
                                            <p:strVal val="0-ppt_w/2"/>
                                          </p:val>
                                        </p:tav>
                                      </p:tavLst>
                                    </p:anim>
                                    <p:anim calcmode="lin" valueType="num">
                                      <p:cBhvr additive="base">
                                        <p:cTn id="165" dur="2000"/>
                                        <p:tgtEl>
                                          <p:spTgt spid="8"/>
                                        </p:tgtEl>
                                        <p:attrNameLst>
                                          <p:attrName>ppt_y</p:attrName>
                                        </p:attrNameLst>
                                      </p:cBhvr>
                                      <p:tavLst>
                                        <p:tav tm="0">
                                          <p:val>
                                            <p:strVal val="ppt_y"/>
                                          </p:val>
                                        </p:tav>
                                        <p:tav tm="100000">
                                          <p:val>
                                            <p:strVal val="ppt_y"/>
                                          </p:val>
                                        </p:tav>
                                      </p:tavLst>
                                    </p:anim>
                                    <p:set>
                                      <p:cBhvr>
                                        <p:cTn id="166" dur="1" fill="hold">
                                          <p:stCondLst>
                                            <p:cond delay="1999"/>
                                          </p:stCondLst>
                                        </p:cTn>
                                        <p:tgtEl>
                                          <p:spTgt spid="8"/>
                                        </p:tgtEl>
                                        <p:attrNameLst>
                                          <p:attrName>style.visibility</p:attrName>
                                        </p:attrNameLst>
                                      </p:cBhvr>
                                      <p:to>
                                        <p:strVal val="hidden"/>
                                      </p:to>
                                    </p:set>
                                  </p:childTnLst>
                                </p:cTn>
                              </p:par>
                              <p:par>
                                <p:cTn id="167" presetID="2" presetClass="exit" presetSubtype="2" fill="hold" grpId="3" nodeType="withEffect">
                                  <p:stCondLst>
                                    <p:cond delay="0"/>
                                  </p:stCondLst>
                                  <p:childTnLst>
                                    <p:anim calcmode="lin" valueType="num">
                                      <p:cBhvr additive="base">
                                        <p:cTn id="168" dur="2000"/>
                                        <p:tgtEl>
                                          <p:spTgt spid="9"/>
                                        </p:tgtEl>
                                        <p:attrNameLst>
                                          <p:attrName>ppt_x</p:attrName>
                                        </p:attrNameLst>
                                      </p:cBhvr>
                                      <p:tavLst>
                                        <p:tav tm="0">
                                          <p:val>
                                            <p:strVal val="ppt_x"/>
                                          </p:val>
                                        </p:tav>
                                        <p:tav tm="100000">
                                          <p:val>
                                            <p:strVal val="1+ppt_w/2"/>
                                          </p:val>
                                        </p:tav>
                                      </p:tavLst>
                                    </p:anim>
                                    <p:anim calcmode="lin" valueType="num">
                                      <p:cBhvr additive="base">
                                        <p:cTn id="169" dur="2000"/>
                                        <p:tgtEl>
                                          <p:spTgt spid="9"/>
                                        </p:tgtEl>
                                        <p:attrNameLst>
                                          <p:attrName>ppt_y</p:attrName>
                                        </p:attrNameLst>
                                      </p:cBhvr>
                                      <p:tavLst>
                                        <p:tav tm="0">
                                          <p:val>
                                            <p:strVal val="ppt_y"/>
                                          </p:val>
                                        </p:tav>
                                        <p:tav tm="100000">
                                          <p:val>
                                            <p:strVal val="ppt_y"/>
                                          </p:val>
                                        </p:tav>
                                      </p:tavLst>
                                    </p:anim>
                                    <p:set>
                                      <p:cBhvr>
                                        <p:cTn id="170" dur="1" fill="hold">
                                          <p:stCondLst>
                                            <p:cond delay="1999"/>
                                          </p:stCondLst>
                                        </p:cTn>
                                        <p:tgtEl>
                                          <p:spTgt spid="9"/>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10"/>
                                        </p:tgtEl>
                                        <p:attrNameLst>
                                          <p:attrName>ppt_x</p:attrName>
                                        </p:attrNameLst>
                                      </p:cBhvr>
                                      <p:tavLst>
                                        <p:tav tm="0">
                                          <p:val>
                                            <p:strVal val="ppt_x"/>
                                          </p:val>
                                        </p:tav>
                                        <p:tav tm="100000">
                                          <p:val>
                                            <p:strVal val="0-ppt_w/2"/>
                                          </p:val>
                                        </p:tav>
                                      </p:tavLst>
                                    </p:anim>
                                    <p:anim calcmode="lin" valueType="num">
                                      <p:cBhvr additive="base">
                                        <p:cTn id="173" dur="2000"/>
                                        <p:tgtEl>
                                          <p:spTgt spid="10"/>
                                        </p:tgtEl>
                                        <p:attrNameLst>
                                          <p:attrName>ppt_y</p:attrName>
                                        </p:attrNameLst>
                                      </p:cBhvr>
                                      <p:tavLst>
                                        <p:tav tm="0">
                                          <p:val>
                                            <p:strVal val="ppt_y"/>
                                          </p:val>
                                        </p:tav>
                                        <p:tav tm="100000">
                                          <p:val>
                                            <p:strVal val="ppt_y"/>
                                          </p:val>
                                        </p:tav>
                                      </p:tavLst>
                                    </p:anim>
                                    <p:set>
                                      <p:cBhvr>
                                        <p:cTn id="174" dur="1" fill="hold">
                                          <p:stCondLst>
                                            <p:cond delay="1999"/>
                                          </p:stCondLst>
                                        </p:cTn>
                                        <p:tgtEl>
                                          <p:spTgt spid="10"/>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2000"/>
                                        <p:tgtEl>
                                          <p:spTgt spid="11"/>
                                        </p:tgtEl>
                                        <p:attrNameLst>
                                          <p:attrName>ppt_x</p:attrName>
                                        </p:attrNameLst>
                                      </p:cBhvr>
                                      <p:tavLst>
                                        <p:tav tm="0">
                                          <p:val>
                                            <p:strVal val="ppt_x"/>
                                          </p:val>
                                        </p:tav>
                                        <p:tav tm="100000">
                                          <p:val>
                                            <p:strVal val="1+ppt_w/2"/>
                                          </p:val>
                                        </p:tav>
                                      </p:tavLst>
                                    </p:anim>
                                    <p:anim calcmode="lin" valueType="num">
                                      <p:cBhvr additive="base">
                                        <p:cTn id="177" dur="2000"/>
                                        <p:tgtEl>
                                          <p:spTgt spid="11"/>
                                        </p:tgtEl>
                                        <p:attrNameLst>
                                          <p:attrName>ppt_y</p:attrName>
                                        </p:attrNameLst>
                                      </p:cBhvr>
                                      <p:tavLst>
                                        <p:tav tm="0">
                                          <p:val>
                                            <p:strVal val="ppt_y"/>
                                          </p:val>
                                        </p:tav>
                                        <p:tav tm="100000">
                                          <p:val>
                                            <p:strVal val="ppt_y"/>
                                          </p:val>
                                        </p:tav>
                                      </p:tavLst>
                                    </p:anim>
                                    <p:set>
                                      <p:cBhvr>
                                        <p:cTn id="178" dur="1" fill="hold">
                                          <p:stCondLst>
                                            <p:cond delay="1999"/>
                                          </p:stCondLst>
                                        </p:cTn>
                                        <p:tgtEl>
                                          <p:spTgt spid="11"/>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12"/>
                                        </p:tgtEl>
                                        <p:attrNameLst>
                                          <p:attrName>ppt_x</p:attrName>
                                        </p:attrNameLst>
                                      </p:cBhvr>
                                      <p:tavLst>
                                        <p:tav tm="0">
                                          <p:val>
                                            <p:strVal val="ppt_x"/>
                                          </p:val>
                                        </p:tav>
                                        <p:tav tm="100000">
                                          <p:val>
                                            <p:strVal val="0-ppt_w/2"/>
                                          </p:val>
                                        </p:tav>
                                      </p:tavLst>
                                    </p:anim>
                                    <p:anim calcmode="lin" valueType="num">
                                      <p:cBhvr additive="base">
                                        <p:cTn id="181" dur="2000"/>
                                        <p:tgtEl>
                                          <p:spTgt spid="12"/>
                                        </p:tgtEl>
                                        <p:attrNameLst>
                                          <p:attrName>ppt_y</p:attrName>
                                        </p:attrNameLst>
                                      </p:cBhvr>
                                      <p:tavLst>
                                        <p:tav tm="0">
                                          <p:val>
                                            <p:strVal val="ppt_y"/>
                                          </p:val>
                                        </p:tav>
                                        <p:tav tm="100000">
                                          <p:val>
                                            <p:strVal val="ppt_y"/>
                                          </p:val>
                                        </p:tav>
                                      </p:tavLst>
                                    </p:anim>
                                    <p:set>
                                      <p:cBhvr>
                                        <p:cTn id="182" dur="1" fill="hold">
                                          <p:stCondLst>
                                            <p:cond delay="1999"/>
                                          </p:stCondLst>
                                        </p:cTn>
                                        <p:tgtEl>
                                          <p:spTgt spid="12"/>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2000"/>
                                        <p:tgtEl>
                                          <p:spTgt spid="13"/>
                                        </p:tgtEl>
                                        <p:attrNameLst>
                                          <p:attrName>ppt_x</p:attrName>
                                        </p:attrNameLst>
                                      </p:cBhvr>
                                      <p:tavLst>
                                        <p:tav tm="0">
                                          <p:val>
                                            <p:strVal val="ppt_x"/>
                                          </p:val>
                                        </p:tav>
                                        <p:tav tm="100000">
                                          <p:val>
                                            <p:strVal val="1+ppt_w/2"/>
                                          </p:val>
                                        </p:tav>
                                      </p:tavLst>
                                    </p:anim>
                                    <p:anim calcmode="lin" valueType="num">
                                      <p:cBhvr additive="base">
                                        <p:cTn id="185" dur="2000"/>
                                        <p:tgtEl>
                                          <p:spTgt spid="13"/>
                                        </p:tgtEl>
                                        <p:attrNameLst>
                                          <p:attrName>ppt_y</p:attrName>
                                        </p:attrNameLst>
                                      </p:cBhvr>
                                      <p:tavLst>
                                        <p:tav tm="0">
                                          <p:val>
                                            <p:strVal val="ppt_y"/>
                                          </p:val>
                                        </p:tav>
                                        <p:tav tm="100000">
                                          <p:val>
                                            <p:strVal val="ppt_y"/>
                                          </p:val>
                                        </p:tav>
                                      </p:tavLst>
                                    </p:anim>
                                    <p:set>
                                      <p:cBhvr>
                                        <p:cTn id="186" dur="1" fill="hold">
                                          <p:stCondLst>
                                            <p:cond delay="1999"/>
                                          </p:stCondLst>
                                        </p:cTn>
                                        <p:tgtEl>
                                          <p:spTgt spid="13"/>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4"/>
                                        </p:tgtEl>
                                        <p:attrNameLst>
                                          <p:attrName>ppt_x</p:attrName>
                                        </p:attrNameLst>
                                      </p:cBhvr>
                                      <p:tavLst>
                                        <p:tav tm="0">
                                          <p:val>
                                            <p:strVal val="ppt_x"/>
                                          </p:val>
                                        </p:tav>
                                        <p:tav tm="100000">
                                          <p:val>
                                            <p:strVal val="0-ppt_w/2"/>
                                          </p:val>
                                        </p:tav>
                                      </p:tavLst>
                                    </p:anim>
                                    <p:anim calcmode="lin" valueType="num">
                                      <p:cBhvr additive="base">
                                        <p:cTn id="189" dur="2000"/>
                                        <p:tgtEl>
                                          <p:spTgt spid="14"/>
                                        </p:tgtEl>
                                        <p:attrNameLst>
                                          <p:attrName>ppt_y</p:attrName>
                                        </p:attrNameLst>
                                      </p:cBhvr>
                                      <p:tavLst>
                                        <p:tav tm="0">
                                          <p:val>
                                            <p:strVal val="ppt_y"/>
                                          </p:val>
                                        </p:tav>
                                        <p:tav tm="100000">
                                          <p:val>
                                            <p:strVal val="ppt_y"/>
                                          </p:val>
                                        </p:tav>
                                      </p:tavLst>
                                    </p:anim>
                                    <p:set>
                                      <p:cBhvr>
                                        <p:cTn id="190" dur="1" fill="hold">
                                          <p:stCondLst>
                                            <p:cond delay="1999"/>
                                          </p:stCondLst>
                                        </p:cTn>
                                        <p:tgtEl>
                                          <p:spTgt spid="14"/>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2000"/>
                                        <p:tgtEl>
                                          <p:spTgt spid="15"/>
                                        </p:tgtEl>
                                        <p:attrNameLst>
                                          <p:attrName>ppt_x</p:attrName>
                                        </p:attrNameLst>
                                      </p:cBhvr>
                                      <p:tavLst>
                                        <p:tav tm="0">
                                          <p:val>
                                            <p:strVal val="ppt_x"/>
                                          </p:val>
                                        </p:tav>
                                        <p:tav tm="100000">
                                          <p:val>
                                            <p:strVal val="1+ppt_w/2"/>
                                          </p:val>
                                        </p:tav>
                                      </p:tavLst>
                                    </p:anim>
                                    <p:anim calcmode="lin" valueType="num">
                                      <p:cBhvr additive="base">
                                        <p:cTn id="193" dur="2000"/>
                                        <p:tgtEl>
                                          <p:spTgt spid="15"/>
                                        </p:tgtEl>
                                        <p:attrNameLst>
                                          <p:attrName>ppt_y</p:attrName>
                                        </p:attrNameLst>
                                      </p:cBhvr>
                                      <p:tavLst>
                                        <p:tav tm="0">
                                          <p:val>
                                            <p:strVal val="ppt_y"/>
                                          </p:val>
                                        </p:tav>
                                        <p:tav tm="100000">
                                          <p:val>
                                            <p:strVal val="ppt_y"/>
                                          </p:val>
                                        </p:tav>
                                      </p:tavLst>
                                    </p:anim>
                                    <p:set>
                                      <p:cBhvr>
                                        <p:cTn id="194" dur="1" fill="hold">
                                          <p:stCondLst>
                                            <p:cond delay="1999"/>
                                          </p:stCondLst>
                                        </p:cTn>
                                        <p:tgtEl>
                                          <p:spTgt spid="15"/>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6"/>
                                        </p:tgtEl>
                                        <p:attrNameLst>
                                          <p:attrName>ppt_x</p:attrName>
                                        </p:attrNameLst>
                                      </p:cBhvr>
                                      <p:tavLst>
                                        <p:tav tm="0">
                                          <p:val>
                                            <p:strVal val="ppt_x"/>
                                          </p:val>
                                        </p:tav>
                                        <p:tav tm="100000">
                                          <p:val>
                                            <p:strVal val="0-ppt_w/2"/>
                                          </p:val>
                                        </p:tav>
                                      </p:tavLst>
                                    </p:anim>
                                    <p:anim calcmode="lin" valueType="num">
                                      <p:cBhvr additive="base">
                                        <p:cTn id="197" dur="2000"/>
                                        <p:tgtEl>
                                          <p:spTgt spid="16"/>
                                        </p:tgtEl>
                                        <p:attrNameLst>
                                          <p:attrName>ppt_y</p:attrName>
                                        </p:attrNameLst>
                                      </p:cBhvr>
                                      <p:tavLst>
                                        <p:tav tm="0">
                                          <p:val>
                                            <p:strVal val="ppt_y"/>
                                          </p:val>
                                        </p:tav>
                                        <p:tav tm="100000">
                                          <p:val>
                                            <p:strVal val="ppt_y"/>
                                          </p:val>
                                        </p:tav>
                                      </p:tavLst>
                                    </p:anim>
                                    <p:set>
                                      <p:cBhvr>
                                        <p:cTn id="198" dur="1" fill="hold">
                                          <p:stCondLst>
                                            <p:cond delay="1999"/>
                                          </p:stCondLst>
                                        </p:cTn>
                                        <p:tgtEl>
                                          <p:spTgt spid="16"/>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2000"/>
                                        <p:tgtEl>
                                          <p:spTgt spid="17"/>
                                        </p:tgtEl>
                                        <p:attrNameLst>
                                          <p:attrName>ppt_x</p:attrName>
                                        </p:attrNameLst>
                                      </p:cBhvr>
                                      <p:tavLst>
                                        <p:tav tm="0">
                                          <p:val>
                                            <p:strVal val="ppt_x"/>
                                          </p:val>
                                        </p:tav>
                                        <p:tav tm="100000">
                                          <p:val>
                                            <p:strVal val="1+ppt_w/2"/>
                                          </p:val>
                                        </p:tav>
                                      </p:tavLst>
                                    </p:anim>
                                    <p:anim calcmode="lin" valueType="num">
                                      <p:cBhvr additive="base">
                                        <p:cTn id="201" dur="2000"/>
                                        <p:tgtEl>
                                          <p:spTgt spid="17"/>
                                        </p:tgtEl>
                                        <p:attrNameLst>
                                          <p:attrName>ppt_y</p:attrName>
                                        </p:attrNameLst>
                                      </p:cBhvr>
                                      <p:tavLst>
                                        <p:tav tm="0">
                                          <p:val>
                                            <p:strVal val="ppt_y"/>
                                          </p:val>
                                        </p:tav>
                                        <p:tav tm="100000">
                                          <p:val>
                                            <p:strVal val="ppt_y"/>
                                          </p:val>
                                        </p:tav>
                                      </p:tavLst>
                                    </p:anim>
                                    <p:set>
                                      <p:cBhvr>
                                        <p:cTn id="202" dur="1" fill="hold">
                                          <p:stCondLst>
                                            <p:cond delay="1999"/>
                                          </p:stCondLst>
                                        </p:cTn>
                                        <p:tgtEl>
                                          <p:spTgt spid="17"/>
                                        </p:tgtEl>
                                        <p:attrNameLst>
                                          <p:attrName>style.visibility</p:attrName>
                                        </p:attrNameLst>
                                      </p:cBhvr>
                                      <p:to>
                                        <p:strVal val="hidden"/>
                                      </p:to>
                                    </p:set>
                                  </p:childTnLst>
                                </p:cTn>
                              </p:par>
                              <p:par>
                                <p:cTn id="203" presetID="16" presetClass="exit" presetSubtype="37" fill="hold" grpId="4" nodeType="withEffect">
                                  <p:stCondLst>
                                    <p:cond delay="0"/>
                                  </p:stCondLst>
                                  <p:childTnLst>
                                    <p:animEffect transition="out" filter="barn(outVertical)">
                                      <p:cBhvr>
                                        <p:cTn id="204" dur="2000"/>
                                        <p:tgtEl>
                                          <p:spTgt spid="3"/>
                                        </p:tgtEl>
                                      </p:cBhvr>
                                    </p:animEffect>
                                    <p:set>
                                      <p:cBhvr>
                                        <p:cTn id="205" dur="1" fill="hold">
                                          <p:stCondLst>
                                            <p:cond delay="1999"/>
                                          </p:stCondLst>
                                        </p:cTn>
                                        <p:tgtEl>
                                          <p:spTgt spid="3"/>
                                        </p:tgtEl>
                                        <p:attrNameLst>
                                          <p:attrName>style.visibility</p:attrName>
                                        </p:attrNameLst>
                                      </p:cBhvr>
                                      <p:to>
                                        <p:strVal val="hidden"/>
                                      </p:to>
                                    </p:set>
                                  </p:childTnLst>
                                </p:cTn>
                              </p:par>
                              <p:par>
                                <p:cTn id="206" presetID="16" presetClass="exit" presetSubtype="37" fill="hold" grpId="4" nodeType="withEffect">
                                  <p:stCondLst>
                                    <p:cond delay="0"/>
                                  </p:stCondLst>
                                  <p:childTnLst>
                                    <p:animEffect transition="out" filter="barn(outVertical)">
                                      <p:cBhvr>
                                        <p:cTn id="207" dur="2000"/>
                                        <p:tgtEl>
                                          <p:spTgt spid="4"/>
                                        </p:tgtEl>
                                      </p:cBhvr>
                                    </p:animEffect>
                                    <p:set>
                                      <p:cBhvr>
                                        <p:cTn id="208" dur="1" fill="hold">
                                          <p:stCondLst>
                                            <p:cond delay="1999"/>
                                          </p:stCondLst>
                                        </p:cTn>
                                        <p:tgtEl>
                                          <p:spTgt spid="4"/>
                                        </p:tgtEl>
                                        <p:attrNameLst>
                                          <p:attrName>style.visibility</p:attrName>
                                        </p:attrNameLst>
                                      </p:cBhvr>
                                      <p:to>
                                        <p:strVal val="hidden"/>
                                      </p:to>
                                    </p:set>
                                  </p:childTnLst>
                                </p:cTn>
                              </p:par>
                              <p:par>
                                <p:cTn id="209" presetID="16" presetClass="exit" presetSubtype="37" fill="hold" grpId="4" nodeType="withEffect">
                                  <p:stCondLst>
                                    <p:cond delay="0"/>
                                  </p:stCondLst>
                                  <p:childTnLst>
                                    <p:animEffect transition="out" filter="barn(outVertical)">
                                      <p:cBhvr>
                                        <p:cTn id="210" dur="2000"/>
                                        <p:tgtEl>
                                          <p:spTgt spid="5"/>
                                        </p:tgtEl>
                                      </p:cBhvr>
                                    </p:animEffect>
                                    <p:set>
                                      <p:cBhvr>
                                        <p:cTn id="211" dur="1" fill="hold">
                                          <p:stCondLst>
                                            <p:cond delay="1999"/>
                                          </p:stCondLst>
                                        </p:cTn>
                                        <p:tgtEl>
                                          <p:spTgt spid="5"/>
                                        </p:tgtEl>
                                        <p:attrNameLst>
                                          <p:attrName>style.visibility</p:attrName>
                                        </p:attrNameLst>
                                      </p:cBhvr>
                                      <p:to>
                                        <p:strVal val="hidden"/>
                                      </p:to>
                                    </p:set>
                                  </p:childTnLst>
                                </p:cTn>
                              </p:par>
                              <p:par>
                                <p:cTn id="212" presetID="16" presetClass="exit" presetSubtype="37" fill="hold" grpId="4" nodeType="withEffect">
                                  <p:stCondLst>
                                    <p:cond delay="0"/>
                                  </p:stCondLst>
                                  <p:childTnLst>
                                    <p:animEffect transition="out" filter="barn(outVertical)">
                                      <p:cBhvr>
                                        <p:cTn id="213" dur="2000"/>
                                        <p:tgtEl>
                                          <p:spTgt spid="6"/>
                                        </p:tgtEl>
                                      </p:cBhvr>
                                    </p:animEffect>
                                    <p:set>
                                      <p:cBhvr>
                                        <p:cTn id="214" dur="1" fill="hold">
                                          <p:stCondLst>
                                            <p:cond delay="1999"/>
                                          </p:stCondLst>
                                        </p:cTn>
                                        <p:tgtEl>
                                          <p:spTgt spid="6"/>
                                        </p:tgtEl>
                                        <p:attrNameLst>
                                          <p:attrName>style.visibility</p:attrName>
                                        </p:attrNameLst>
                                      </p:cBhvr>
                                      <p:to>
                                        <p:strVal val="hidden"/>
                                      </p:to>
                                    </p:set>
                                  </p:childTnLst>
                                </p:cTn>
                              </p:par>
                              <p:par>
                                <p:cTn id="215" presetID="16" presetClass="exit" presetSubtype="37" fill="hold" grpId="4" nodeType="withEffect">
                                  <p:stCondLst>
                                    <p:cond delay="0"/>
                                  </p:stCondLst>
                                  <p:childTnLst>
                                    <p:animEffect transition="out" filter="barn(outVertical)">
                                      <p:cBhvr>
                                        <p:cTn id="216" dur="2000"/>
                                        <p:tgtEl>
                                          <p:spTgt spid="7"/>
                                        </p:tgtEl>
                                      </p:cBhvr>
                                    </p:animEffect>
                                    <p:set>
                                      <p:cBhvr>
                                        <p:cTn id="217" dur="1" fill="hold">
                                          <p:stCondLst>
                                            <p:cond delay="1999"/>
                                          </p:stCondLst>
                                        </p:cTn>
                                        <p:tgtEl>
                                          <p:spTgt spid="7"/>
                                        </p:tgtEl>
                                        <p:attrNameLst>
                                          <p:attrName>style.visibility</p:attrName>
                                        </p:attrNameLst>
                                      </p:cBhvr>
                                      <p:to>
                                        <p:strVal val="hidden"/>
                                      </p:to>
                                    </p:set>
                                  </p:childTnLst>
                                </p:cTn>
                              </p:par>
                              <p:par>
                                <p:cTn id="218" presetID="16" presetClass="exit" presetSubtype="37" fill="hold" grpId="4" nodeType="withEffect">
                                  <p:stCondLst>
                                    <p:cond delay="0"/>
                                  </p:stCondLst>
                                  <p:childTnLst>
                                    <p:animEffect transition="out" filter="barn(outVertic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16" presetClass="exit" presetSubtype="37" fill="hold" grpId="4" nodeType="withEffect">
                                  <p:stCondLst>
                                    <p:cond delay="0"/>
                                  </p:stCondLst>
                                  <p:childTnLst>
                                    <p:animEffect transition="out" filter="barn(outVertical)">
                                      <p:cBhvr>
                                        <p:cTn id="222" dur="2000"/>
                                        <p:tgtEl>
                                          <p:spTgt spid="9"/>
                                        </p:tgtEl>
                                      </p:cBhvr>
                                    </p:animEffect>
                                    <p:set>
                                      <p:cBhvr>
                                        <p:cTn id="223" dur="1" fill="hold">
                                          <p:stCondLst>
                                            <p:cond delay="1999"/>
                                          </p:stCondLst>
                                        </p:cTn>
                                        <p:tgtEl>
                                          <p:spTgt spid="9"/>
                                        </p:tgtEl>
                                        <p:attrNameLst>
                                          <p:attrName>style.visibility</p:attrName>
                                        </p:attrNameLst>
                                      </p:cBhvr>
                                      <p:to>
                                        <p:strVal val="hidden"/>
                                      </p:to>
                                    </p:set>
                                  </p:childTnLst>
                                </p:cTn>
                              </p:par>
                              <p:par>
                                <p:cTn id="224" presetID="16" presetClass="exit" presetSubtype="37" fill="hold" grpId="4" nodeType="withEffect">
                                  <p:stCondLst>
                                    <p:cond delay="0"/>
                                  </p:stCondLst>
                                  <p:childTnLst>
                                    <p:animEffect transition="out" filter="barn(outVertical)">
                                      <p:cBhvr>
                                        <p:cTn id="225" dur="2000"/>
                                        <p:tgtEl>
                                          <p:spTgt spid="10"/>
                                        </p:tgtEl>
                                      </p:cBhvr>
                                    </p:animEffect>
                                    <p:set>
                                      <p:cBhvr>
                                        <p:cTn id="226" dur="1" fill="hold">
                                          <p:stCondLst>
                                            <p:cond delay="1999"/>
                                          </p:stCondLst>
                                        </p:cTn>
                                        <p:tgtEl>
                                          <p:spTgt spid="10"/>
                                        </p:tgtEl>
                                        <p:attrNameLst>
                                          <p:attrName>style.visibility</p:attrName>
                                        </p:attrNameLst>
                                      </p:cBhvr>
                                      <p:to>
                                        <p:strVal val="hidden"/>
                                      </p:to>
                                    </p:set>
                                  </p:childTnLst>
                                </p:cTn>
                              </p:par>
                              <p:par>
                                <p:cTn id="227" presetID="16" presetClass="exit" presetSubtype="37" fill="hold" grpId="4" nodeType="withEffect">
                                  <p:stCondLst>
                                    <p:cond delay="0"/>
                                  </p:stCondLst>
                                  <p:childTnLst>
                                    <p:animEffect transition="out" filter="barn(outVertical)">
                                      <p:cBhvr>
                                        <p:cTn id="228" dur="2000"/>
                                        <p:tgtEl>
                                          <p:spTgt spid="11"/>
                                        </p:tgtEl>
                                      </p:cBhvr>
                                    </p:animEffect>
                                    <p:set>
                                      <p:cBhvr>
                                        <p:cTn id="229" dur="1" fill="hold">
                                          <p:stCondLst>
                                            <p:cond delay="1999"/>
                                          </p:stCondLst>
                                        </p:cTn>
                                        <p:tgtEl>
                                          <p:spTgt spid="11"/>
                                        </p:tgtEl>
                                        <p:attrNameLst>
                                          <p:attrName>style.visibility</p:attrName>
                                        </p:attrNameLst>
                                      </p:cBhvr>
                                      <p:to>
                                        <p:strVal val="hidden"/>
                                      </p:to>
                                    </p:set>
                                  </p:childTnLst>
                                </p:cTn>
                              </p:par>
                              <p:par>
                                <p:cTn id="230" presetID="16" presetClass="exit" presetSubtype="37" fill="hold" grpId="4" nodeType="withEffect">
                                  <p:stCondLst>
                                    <p:cond delay="0"/>
                                  </p:stCondLst>
                                  <p:childTnLst>
                                    <p:animEffect transition="out" filter="barn(outVertical)">
                                      <p:cBhvr>
                                        <p:cTn id="231" dur="2000"/>
                                        <p:tgtEl>
                                          <p:spTgt spid="12"/>
                                        </p:tgtEl>
                                      </p:cBhvr>
                                    </p:animEffect>
                                    <p:set>
                                      <p:cBhvr>
                                        <p:cTn id="232" dur="1" fill="hold">
                                          <p:stCondLst>
                                            <p:cond delay="1999"/>
                                          </p:stCondLst>
                                        </p:cTn>
                                        <p:tgtEl>
                                          <p:spTgt spid="12"/>
                                        </p:tgtEl>
                                        <p:attrNameLst>
                                          <p:attrName>style.visibility</p:attrName>
                                        </p:attrNameLst>
                                      </p:cBhvr>
                                      <p:to>
                                        <p:strVal val="hidden"/>
                                      </p:to>
                                    </p:set>
                                  </p:childTnLst>
                                </p:cTn>
                              </p:par>
                              <p:par>
                                <p:cTn id="233" presetID="16" presetClass="exit" presetSubtype="37" fill="hold" grpId="4" nodeType="withEffect">
                                  <p:stCondLst>
                                    <p:cond delay="0"/>
                                  </p:stCondLst>
                                  <p:childTnLst>
                                    <p:animEffect transition="out" filter="barn(outVertical)">
                                      <p:cBhvr>
                                        <p:cTn id="234" dur="2000"/>
                                        <p:tgtEl>
                                          <p:spTgt spid="13"/>
                                        </p:tgtEl>
                                      </p:cBhvr>
                                    </p:animEffect>
                                    <p:set>
                                      <p:cBhvr>
                                        <p:cTn id="235" dur="1" fill="hold">
                                          <p:stCondLst>
                                            <p:cond delay="1999"/>
                                          </p:stCondLst>
                                        </p:cTn>
                                        <p:tgtEl>
                                          <p:spTgt spid="13"/>
                                        </p:tgtEl>
                                        <p:attrNameLst>
                                          <p:attrName>style.visibility</p:attrName>
                                        </p:attrNameLst>
                                      </p:cBhvr>
                                      <p:to>
                                        <p:strVal val="hidden"/>
                                      </p:to>
                                    </p:set>
                                  </p:childTnLst>
                                </p:cTn>
                              </p:par>
                              <p:par>
                                <p:cTn id="236" presetID="16" presetClass="exit" presetSubtype="37" fill="hold" grpId="4" nodeType="withEffect">
                                  <p:stCondLst>
                                    <p:cond delay="0"/>
                                  </p:stCondLst>
                                  <p:childTnLst>
                                    <p:animEffect transition="out" filter="barn(outVertical)">
                                      <p:cBhvr>
                                        <p:cTn id="237" dur="2000"/>
                                        <p:tgtEl>
                                          <p:spTgt spid="14"/>
                                        </p:tgtEl>
                                      </p:cBhvr>
                                    </p:animEffect>
                                    <p:set>
                                      <p:cBhvr>
                                        <p:cTn id="238" dur="1" fill="hold">
                                          <p:stCondLst>
                                            <p:cond delay="1999"/>
                                          </p:stCondLst>
                                        </p:cTn>
                                        <p:tgtEl>
                                          <p:spTgt spid="14"/>
                                        </p:tgtEl>
                                        <p:attrNameLst>
                                          <p:attrName>style.visibility</p:attrName>
                                        </p:attrNameLst>
                                      </p:cBhvr>
                                      <p:to>
                                        <p:strVal val="hidden"/>
                                      </p:to>
                                    </p:set>
                                  </p:childTnLst>
                                </p:cTn>
                              </p:par>
                              <p:par>
                                <p:cTn id="239" presetID="16" presetClass="exit" presetSubtype="37" fill="hold" grpId="4" nodeType="withEffect">
                                  <p:stCondLst>
                                    <p:cond delay="0"/>
                                  </p:stCondLst>
                                  <p:childTnLst>
                                    <p:animEffect transition="out" filter="barn(outVertical)">
                                      <p:cBhvr>
                                        <p:cTn id="240" dur="2000"/>
                                        <p:tgtEl>
                                          <p:spTgt spid="15"/>
                                        </p:tgtEl>
                                      </p:cBhvr>
                                    </p:animEffect>
                                    <p:set>
                                      <p:cBhvr>
                                        <p:cTn id="241" dur="1" fill="hold">
                                          <p:stCondLst>
                                            <p:cond delay="1999"/>
                                          </p:stCondLst>
                                        </p:cTn>
                                        <p:tgtEl>
                                          <p:spTgt spid="15"/>
                                        </p:tgtEl>
                                        <p:attrNameLst>
                                          <p:attrName>style.visibility</p:attrName>
                                        </p:attrNameLst>
                                      </p:cBhvr>
                                      <p:to>
                                        <p:strVal val="hidden"/>
                                      </p:to>
                                    </p:set>
                                  </p:childTnLst>
                                </p:cTn>
                              </p:par>
                              <p:par>
                                <p:cTn id="242" presetID="16" presetClass="exit" presetSubtype="37" fill="hold" grpId="4" nodeType="withEffect">
                                  <p:stCondLst>
                                    <p:cond delay="0"/>
                                  </p:stCondLst>
                                  <p:childTnLst>
                                    <p:animEffect transition="out" filter="barn(outVertical)">
                                      <p:cBhvr>
                                        <p:cTn id="243" dur="2000"/>
                                        <p:tgtEl>
                                          <p:spTgt spid="16"/>
                                        </p:tgtEl>
                                      </p:cBhvr>
                                    </p:animEffect>
                                    <p:set>
                                      <p:cBhvr>
                                        <p:cTn id="244" dur="1" fill="hold">
                                          <p:stCondLst>
                                            <p:cond delay="1999"/>
                                          </p:stCondLst>
                                        </p:cTn>
                                        <p:tgtEl>
                                          <p:spTgt spid="16"/>
                                        </p:tgtEl>
                                        <p:attrNameLst>
                                          <p:attrName>style.visibility</p:attrName>
                                        </p:attrNameLst>
                                      </p:cBhvr>
                                      <p:to>
                                        <p:strVal val="hidden"/>
                                      </p:to>
                                    </p:set>
                                  </p:childTnLst>
                                </p:cTn>
                              </p:par>
                              <p:par>
                                <p:cTn id="245" presetID="16" presetClass="exit" presetSubtype="37" fill="hold" grpId="4" nodeType="withEffect">
                                  <p:stCondLst>
                                    <p:cond delay="0"/>
                                  </p:stCondLst>
                                  <p:childTnLst>
                                    <p:animEffect transition="out" filter="barn(outVertical)">
                                      <p:cBhvr>
                                        <p:cTn id="246" dur="2000"/>
                                        <p:tgtEl>
                                          <p:spTgt spid="17"/>
                                        </p:tgtEl>
                                      </p:cBhvr>
                                    </p:animEffect>
                                    <p:set>
                                      <p:cBhvr>
                                        <p:cTn id="247" dur="1" fill="hold">
                                          <p:stCondLst>
                                            <p:cond delay="1999"/>
                                          </p:stCondLst>
                                        </p:cTn>
                                        <p:tgtEl>
                                          <p:spTgt spid="17"/>
                                        </p:tgtEl>
                                        <p:attrNameLst>
                                          <p:attrName>style.visibility</p:attrName>
                                        </p:attrNameLst>
                                      </p:cBhvr>
                                      <p:to>
                                        <p:strVal val="hidden"/>
                                      </p:to>
                                    </p:se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37"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Vertic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00660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water-village-no-roads-canals-giethoorn-netherlands-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3000396" cy="2625329"/>
          </a:xfrm>
          <a:prstGeom prst="parallelogram">
            <a:avLst>
              <a:gd name="adj" fmla="val 78734"/>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143240" cy="2518172"/>
          </a:xfrm>
          <a:prstGeom prst="parallelogram">
            <a:avLst>
              <a:gd name="adj" fmla="val 89189"/>
            </a:avLst>
          </a:prstGeom>
          <a:gradFill flip="none" rotWithShape="1">
            <a:gsLst>
              <a:gs pos="43000">
                <a:srgbClr val="008E40">
                  <a:alpha val="53000"/>
                </a:srgbClr>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142894"/>
            <a:ext cx="9501254" cy="5429288"/>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00360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o-GIETHOORN-faceboo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2857488" y="0"/>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6200000">
            <a:off x="4607719" y="35719"/>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2857488" y="1000114"/>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6200000">
            <a:off x="4607719" y="1035833"/>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2857488" y="2000246"/>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6200000">
            <a:off x="4607719" y="2035965"/>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a:off x="2857488" y="2928940"/>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6200000">
            <a:off x="4607719" y="2964659"/>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a:off x="2857488" y="3786196"/>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6200000">
            <a:off x="4607719" y="3821915"/>
            <a:ext cx="1785950" cy="1714512"/>
          </a:xfrm>
          <a:prstGeom prst="teardrop">
            <a:avLst/>
          </a:prstGeom>
          <a:gradFill flip="none" rotWithShape="1">
            <a:gsLst>
              <a:gs pos="52000">
                <a:srgbClr val="006600">
                  <a:alpha val="54000"/>
                </a:srgbClr>
              </a:gs>
              <a:gs pos="50000">
                <a:srgbClr val="FF99CC">
                  <a:shade val="67500"/>
                  <a:satMod val="115000"/>
                </a:srgbClr>
              </a:gs>
              <a:gs pos="100000">
                <a:srgbClr val="FF99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3" name="12 Imagen" descr="cooltext233825922536105.png"/>
          <p:cNvPicPr>
            <a:picLocks noChangeAspect="1"/>
          </p:cNvPicPr>
          <p:nvPr/>
        </p:nvPicPr>
        <p:blipFill>
          <a:blip r:embed="rId3">
            <a:lum contrast="40000"/>
          </a:blip>
          <a:stretch>
            <a:fillRect/>
          </a:stretch>
        </p:blipFill>
        <p:spPr>
          <a:xfrm rot="20955711">
            <a:off x="738066" y="3304908"/>
            <a:ext cx="1847550" cy="1195042"/>
          </a:xfrm>
          <a:prstGeom prst="rect">
            <a:avLst/>
          </a:prstGeom>
        </p:spPr>
      </p:pic>
      <p:sp>
        <p:nvSpPr>
          <p:cNvPr id="14" name="13 Rectángulo"/>
          <p:cNvSpPr/>
          <p:nvPr/>
        </p:nvSpPr>
        <p:spPr>
          <a:xfrm>
            <a:off x="-214346" y="-142894"/>
            <a:ext cx="9501254" cy="5857916"/>
          </a:xfrm>
          <a:prstGeom prst="rect">
            <a:avLst/>
          </a:prstGeom>
          <a:gradFill flip="none" rotWithShape="1">
            <a:gsLst>
              <a:gs pos="69000">
                <a:schemeClr val="accent3">
                  <a:lumMod val="40000"/>
                  <a:lumOff val="60000"/>
                </a:schemeClr>
              </a:gs>
              <a:gs pos="50000">
                <a:srgbClr val="92D050">
                  <a:shade val="67500"/>
                  <a:satMod val="115000"/>
                </a:srgbClr>
              </a:gs>
              <a:gs pos="100000">
                <a:srgbClr val="92D05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par>
                                <p:cTn id="67" presetID="2" presetClass="exit" presetSubtype="2" fill="hold" grpId="2" nodeType="withEffect">
                                  <p:stCondLst>
                                    <p:cond delay="0"/>
                                  </p:stCondLst>
                                  <p:childTnLst>
                                    <p:anim calcmode="lin" valueType="num">
                                      <p:cBhvr additive="base">
                                        <p:cTn id="68" dur="2000"/>
                                        <p:tgtEl>
                                          <p:spTgt spid="3"/>
                                        </p:tgtEl>
                                        <p:attrNameLst>
                                          <p:attrName>ppt_x</p:attrName>
                                        </p:attrNameLst>
                                      </p:cBhvr>
                                      <p:tavLst>
                                        <p:tav tm="0">
                                          <p:val>
                                            <p:strVal val="ppt_x"/>
                                          </p:val>
                                        </p:tav>
                                        <p:tav tm="100000">
                                          <p:val>
                                            <p:strVal val="1+ppt_w/2"/>
                                          </p:val>
                                        </p:tav>
                                      </p:tavLst>
                                    </p:anim>
                                    <p:anim calcmode="lin" valueType="num">
                                      <p:cBhvr additive="base">
                                        <p:cTn id="69" dur="2000"/>
                                        <p:tgtEl>
                                          <p:spTgt spid="3"/>
                                        </p:tgtEl>
                                        <p:attrNameLst>
                                          <p:attrName>ppt_y</p:attrName>
                                        </p:attrNameLst>
                                      </p:cBhvr>
                                      <p:tavLst>
                                        <p:tav tm="0">
                                          <p:val>
                                            <p:strVal val="ppt_y"/>
                                          </p:val>
                                        </p:tav>
                                        <p:tav tm="100000">
                                          <p:val>
                                            <p:strVal val="ppt_y"/>
                                          </p:val>
                                        </p:tav>
                                      </p:tavLst>
                                    </p:anim>
                                    <p:set>
                                      <p:cBhvr>
                                        <p:cTn id="70" dur="1" fill="hold">
                                          <p:stCondLst>
                                            <p:cond delay="1999"/>
                                          </p:stCondLst>
                                        </p:cTn>
                                        <p:tgtEl>
                                          <p:spTgt spid="3"/>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2000"/>
                                        <p:tgtEl>
                                          <p:spTgt spid="5"/>
                                        </p:tgtEl>
                                        <p:attrNameLst>
                                          <p:attrName>ppt_x</p:attrName>
                                        </p:attrNameLst>
                                      </p:cBhvr>
                                      <p:tavLst>
                                        <p:tav tm="0">
                                          <p:val>
                                            <p:strVal val="ppt_x"/>
                                          </p:val>
                                        </p:tav>
                                        <p:tav tm="100000">
                                          <p:val>
                                            <p:strVal val="1+ppt_w/2"/>
                                          </p:val>
                                        </p:tav>
                                      </p:tavLst>
                                    </p:anim>
                                    <p:anim calcmode="lin" valueType="num">
                                      <p:cBhvr additive="base">
                                        <p:cTn id="73" dur="2000"/>
                                        <p:tgtEl>
                                          <p:spTgt spid="5"/>
                                        </p:tgtEl>
                                        <p:attrNameLst>
                                          <p:attrName>ppt_y</p:attrName>
                                        </p:attrNameLst>
                                      </p:cBhvr>
                                      <p:tavLst>
                                        <p:tav tm="0">
                                          <p:val>
                                            <p:strVal val="ppt_y"/>
                                          </p:val>
                                        </p:tav>
                                        <p:tav tm="100000">
                                          <p:val>
                                            <p:strVal val="ppt_y"/>
                                          </p:val>
                                        </p:tav>
                                      </p:tavLst>
                                    </p:anim>
                                    <p:set>
                                      <p:cBhvr>
                                        <p:cTn id="74" dur="1" fill="hold">
                                          <p:stCondLst>
                                            <p:cond delay="1999"/>
                                          </p:stCondLst>
                                        </p:cTn>
                                        <p:tgtEl>
                                          <p:spTgt spid="5"/>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2000"/>
                                        <p:tgtEl>
                                          <p:spTgt spid="7"/>
                                        </p:tgtEl>
                                        <p:attrNameLst>
                                          <p:attrName>ppt_x</p:attrName>
                                        </p:attrNameLst>
                                      </p:cBhvr>
                                      <p:tavLst>
                                        <p:tav tm="0">
                                          <p:val>
                                            <p:strVal val="ppt_x"/>
                                          </p:val>
                                        </p:tav>
                                        <p:tav tm="100000">
                                          <p:val>
                                            <p:strVal val="1+ppt_w/2"/>
                                          </p:val>
                                        </p:tav>
                                      </p:tavLst>
                                    </p:anim>
                                    <p:anim calcmode="lin" valueType="num">
                                      <p:cBhvr additive="base">
                                        <p:cTn id="77" dur="2000"/>
                                        <p:tgtEl>
                                          <p:spTgt spid="7"/>
                                        </p:tgtEl>
                                        <p:attrNameLst>
                                          <p:attrName>ppt_y</p:attrName>
                                        </p:attrNameLst>
                                      </p:cBhvr>
                                      <p:tavLst>
                                        <p:tav tm="0">
                                          <p:val>
                                            <p:strVal val="ppt_y"/>
                                          </p:val>
                                        </p:tav>
                                        <p:tav tm="100000">
                                          <p:val>
                                            <p:strVal val="ppt_y"/>
                                          </p:val>
                                        </p:tav>
                                      </p:tavLst>
                                    </p:anim>
                                    <p:set>
                                      <p:cBhvr>
                                        <p:cTn id="78" dur="1" fill="hold">
                                          <p:stCondLst>
                                            <p:cond delay="1999"/>
                                          </p:stCondLst>
                                        </p:cTn>
                                        <p:tgtEl>
                                          <p:spTgt spid="7"/>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1+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1+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4"/>
                                        </p:tgtEl>
                                        <p:attrNameLst>
                                          <p:attrName>ppt_x</p:attrName>
                                        </p:attrNameLst>
                                      </p:cBhvr>
                                      <p:tavLst>
                                        <p:tav tm="0">
                                          <p:val>
                                            <p:strVal val="ppt_x"/>
                                          </p:val>
                                        </p:tav>
                                        <p:tav tm="100000">
                                          <p:val>
                                            <p:strVal val="0-ppt_w/2"/>
                                          </p:val>
                                        </p:tav>
                                      </p:tavLst>
                                    </p:anim>
                                    <p:anim calcmode="lin" valueType="num">
                                      <p:cBhvr additive="base">
                                        <p:cTn id="89" dur="2000"/>
                                        <p:tgtEl>
                                          <p:spTgt spid="4"/>
                                        </p:tgtEl>
                                        <p:attrNameLst>
                                          <p:attrName>ppt_y</p:attrName>
                                        </p:attrNameLst>
                                      </p:cBhvr>
                                      <p:tavLst>
                                        <p:tav tm="0">
                                          <p:val>
                                            <p:strVal val="ppt_y"/>
                                          </p:val>
                                        </p:tav>
                                        <p:tav tm="100000">
                                          <p:val>
                                            <p:strVal val="ppt_y"/>
                                          </p:val>
                                        </p:tav>
                                      </p:tavLst>
                                    </p:anim>
                                    <p:set>
                                      <p:cBhvr>
                                        <p:cTn id="90" dur="1" fill="hold">
                                          <p:stCondLst>
                                            <p:cond delay="1999"/>
                                          </p:stCondLst>
                                        </p:cTn>
                                        <p:tgtEl>
                                          <p:spTgt spid="4"/>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2000"/>
                                        <p:tgtEl>
                                          <p:spTgt spid="6"/>
                                        </p:tgtEl>
                                        <p:attrNameLst>
                                          <p:attrName>ppt_x</p:attrName>
                                        </p:attrNameLst>
                                      </p:cBhvr>
                                      <p:tavLst>
                                        <p:tav tm="0">
                                          <p:val>
                                            <p:strVal val="ppt_x"/>
                                          </p:val>
                                        </p:tav>
                                        <p:tav tm="100000">
                                          <p:val>
                                            <p:strVal val="0-ppt_w/2"/>
                                          </p:val>
                                        </p:tav>
                                      </p:tavLst>
                                    </p:anim>
                                    <p:anim calcmode="lin" valueType="num">
                                      <p:cBhvr additive="base">
                                        <p:cTn id="93" dur="2000"/>
                                        <p:tgtEl>
                                          <p:spTgt spid="6"/>
                                        </p:tgtEl>
                                        <p:attrNameLst>
                                          <p:attrName>ppt_y</p:attrName>
                                        </p:attrNameLst>
                                      </p:cBhvr>
                                      <p:tavLst>
                                        <p:tav tm="0">
                                          <p:val>
                                            <p:strVal val="ppt_y"/>
                                          </p:val>
                                        </p:tav>
                                        <p:tav tm="100000">
                                          <p:val>
                                            <p:strVal val="ppt_y"/>
                                          </p:val>
                                        </p:tav>
                                      </p:tavLst>
                                    </p:anim>
                                    <p:set>
                                      <p:cBhvr>
                                        <p:cTn id="94" dur="1" fill="hold">
                                          <p:stCondLst>
                                            <p:cond delay="1999"/>
                                          </p:stCondLst>
                                        </p:cTn>
                                        <p:tgtEl>
                                          <p:spTgt spid="6"/>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2000"/>
                                        <p:tgtEl>
                                          <p:spTgt spid="8"/>
                                        </p:tgtEl>
                                        <p:attrNameLst>
                                          <p:attrName>ppt_x</p:attrName>
                                        </p:attrNameLst>
                                      </p:cBhvr>
                                      <p:tavLst>
                                        <p:tav tm="0">
                                          <p:val>
                                            <p:strVal val="ppt_x"/>
                                          </p:val>
                                        </p:tav>
                                        <p:tav tm="100000">
                                          <p:val>
                                            <p:strVal val="0-ppt_w/2"/>
                                          </p:val>
                                        </p:tav>
                                      </p:tavLst>
                                    </p:anim>
                                    <p:anim calcmode="lin" valueType="num">
                                      <p:cBhvr additive="base">
                                        <p:cTn id="97" dur="2000"/>
                                        <p:tgtEl>
                                          <p:spTgt spid="8"/>
                                        </p:tgtEl>
                                        <p:attrNameLst>
                                          <p:attrName>ppt_y</p:attrName>
                                        </p:attrNameLst>
                                      </p:cBhvr>
                                      <p:tavLst>
                                        <p:tav tm="0">
                                          <p:val>
                                            <p:strVal val="ppt_y"/>
                                          </p:val>
                                        </p:tav>
                                        <p:tav tm="100000">
                                          <p:val>
                                            <p:strVal val="ppt_y"/>
                                          </p:val>
                                        </p:tav>
                                      </p:tavLst>
                                    </p:anim>
                                    <p:set>
                                      <p:cBhvr>
                                        <p:cTn id="98" dur="1" fill="hold">
                                          <p:stCondLst>
                                            <p:cond delay="1999"/>
                                          </p:stCondLst>
                                        </p:cTn>
                                        <p:tgtEl>
                                          <p:spTgt spid="8"/>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12"/>
                                        </p:tgtEl>
                                        <p:attrNameLst>
                                          <p:attrName>ppt_x</p:attrName>
                                        </p:attrNameLst>
                                      </p:cBhvr>
                                      <p:tavLst>
                                        <p:tav tm="0">
                                          <p:val>
                                            <p:strVal val="ppt_x"/>
                                          </p:val>
                                        </p:tav>
                                        <p:tav tm="100000">
                                          <p:val>
                                            <p:strVal val="0-ppt_w/2"/>
                                          </p:val>
                                        </p:tav>
                                      </p:tavLst>
                                    </p:anim>
                                    <p:anim calcmode="lin" valueType="num">
                                      <p:cBhvr additive="base">
                                        <p:cTn id="105" dur="2000"/>
                                        <p:tgtEl>
                                          <p:spTgt spid="12"/>
                                        </p:tgtEl>
                                        <p:attrNameLst>
                                          <p:attrName>ppt_y</p:attrName>
                                        </p:attrNameLst>
                                      </p:cBhvr>
                                      <p:tavLst>
                                        <p:tav tm="0">
                                          <p:val>
                                            <p:strVal val="ppt_y"/>
                                          </p:val>
                                        </p:tav>
                                        <p:tav tm="100000">
                                          <p:val>
                                            <p:strVal val="ppt_y"/>
                                          </p:val>
                                        </p:tav>
                                      </p:tavLst>
                                    </p:anim>
                                    <p:set>
                                      <p:cBhvr>
                                        <p:cTn id="106" dur="1" fill="hold">
                                          <p:stCondLst>
                                            <p:cond delay="1999"/>
                                          </p:stCondLst>
                                        </p:cTn>
                                        <p:tgtEl>
                                          <p:spTgt spid="12"/>
                                        </p:tgtEl>
                                        <p:attrNameLst>
                                          <p:attrName>style.visibility</p:attrName>
                                        </p:attrNameLst>
                                      </p:cBhvr>
                                      <p:to>
                                        <p:strVal val="hidden"/>
                                      </p:to>
                                    </p:set>
                                  </p:childTnLst>
                                </p:cTn>
                              </p:par>
                              <p:par>
                                <p:cTn id="107" presetID="8" presetClass="emph" presetSubtype="0" fill="hold" grpId="3"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2"/>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2000" fill="hold"/>
                                        <p:tgtEl>
                                          <p:spTgt spid="2"/>
                                        </p:tgtEl>
                                        <p:attrNameLst>
                                          <p:attrName>ppt_w</p:attrName>
                                        </p:attrNameLst>
                                      </p:cBhvr>
                                      <p:tavLst>
                                        <p:tav tm="0">
                                          <p:val>
                                            <p:fltVal val="0"/>
                                          </p:val>
                                        </p:tav>
                                        <p:tav tm="100000">
                                          <p:val>
                                            <p:strVal val="#ppt_w"/>
                                          </p:val>
                                        </p:tav>
                                      </p:tavLst>
                                    </p:anim>
                                    <p:anim calcmode="lin" valueType="num">
                                      <p:cBhvr>
                                        <p:cTn id="130" dur="2000" fill="hold"/>
                                        <p:tgtEl>
                                          <p:spTgt spid="2"/>
                                        </p:tgtEl>
                                        <p:attrNameLst>
                                          <p:attrName>ppt_h</p:attrName>
                                        </p:attrNameLst>
                                      </p:cBhvr>
                                      <p:tavLst>
                                        <p:tav tm="0">
                                          <p:val>
                                            <p:strVal val="#ppt_h"/>
                                          </p:val>
                                        </p:tav>
                                        <p:tav tm="100000">
                                          <p:val>
                                            <p:strVal val="#ppt_h"/>
                                          </p:val>
                                        </p:tav>
                                      </p:tavLst>
                                    </p:anim>
                                  </p:childTnLst>
                                </p:cTn>
                              </p:par>
                            </p:childTnLst>
                          </p:cTn>
                        </p:par>
                        <p:par>
                          <p:cTn id="131" fill="hold">
                            <p:stCondLst>
                              <p:cond delay="2000"/>
                            </p:stCondLst>
                            <p:childTnLst>
                              <p:par>
                                <p:cTn id="132" presetID="52" presetClass="entr" presetSubtype="0" fill="hold" nodeType="afterEffect">
                                  <p:stCondLst>
                                    <p:cond delay="0"/>
                                  </p:stCondLst>
                                  <p:childTnLst>
                                    <p:set>
                                      <p:cBhvr>
                                        <p:cTn id="133" dur="1" fill="hold">
                                          <p:stCondLst>
                                            <p:cond delay="0"/>
                                          </p:stCondLst>
                                        </p:cTn>
                                        <p:tgtEl>
                                          <p:spTgt spid="13"/>
                                        </p:tgtEl>
                                        <p:attrNameLst>
                                          <p:attrName>style.visibility</p:attrName>
                                        </p:attrNameLst>
                                      </p:cBhvr>
                                      <p:to>
                                        <p:strVal val="visible"/>
                                      </p:to>
                                    </p:set>
                                    <p:animScale>
                                      <p:cBhvr>
                                        <p:cTn id="134"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5" dur="2000" decel="50000" fill="hold">
                                          <p:stCondLst>
                                            <p:cond delay="0"/>
                                          </p:stCondLst>
                                        </p:cTn>
                                        <p:tgtEl>
                                          <p:spTgt spid="13"/>
                                        </p:tgtEl>
                                        <p:attrNameLst>
                                          <p:attrName>ppt_x</p:attrName>
                                          <p:attrName>ppt_y</p:attrName>
                                        </p:attrNameLst>
                                      </p:cBhvr>
                                    </p:animMotion>
                                    <p:animEffect transition="in" filter="fade">
                                      <p:cBhvr>
                                        <p:cTn id="13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lis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 listo</Template>
  <TotalTime>0</TotalTime>
  <Words>678</Words>
  <Application>Microsoft Office PowerPoint</Application>
  <PresentationFormat>Presentación en pantalla (16:9)</PresentationFormat>
  <Paragraphs>14</Paragraphs>
  <Slides>53</Slides>
  <Notes>0</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Presentación1 listo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2017-03-02T15:40:35Z</dcterms:created>
  <dcterms:modified xsi:type="dcterms:W3CDTF">2017-03-02T15:43:00Z</dcterms:modified>
</cp:coreProperties>
</file>