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96" r:id="rId4"/>
    <p:sldMasterId id="2147483708" r:id="rId5"/>
  </p:sldMasterIdLst>
  <p:notesMasterIdLst>
    <p:notesMasterId r:id="rId51"/>
  </p:notesMasterIdLst>
  <p:sldIdLst>
    <p:sldId id="410" r:id="rId6"/>
    <p:sldId id="522" r:id="rId7"/>
    <p:sldId id="528" r:id="rId8"/>
    <p:sldId id="494" r:id="rId9"/>
    <p:sldId id="524" r:id="rId10"/>
    <p:sldId id="529" r:id="rId11"/>
    <p:sldId id="523" r:id="rId12"/>
    <p:sldId id="482" r:id="rId13"/>
    <p:sldId id="511" r:id="rId14"/>
    <p:sldId id="512" r:id="rId15"/>
    <p:sldId id="513" r:id="rId16"/>
    <p:sldId id="514" r:id="rId17"/>
    <p:sldId id="525" r:id="rId18"/>
    <p:sldId id="515" r:id="rId19"/>
    <p:sldId id="531" r:id="rId20"/>
    <p:sldId id="530" r:id="rId21"/>
    <p:sldId id="532" r:id="rId22"/>
    <p:sldId id="533" r:id="rId23"/>
    <p:sldId id="534" r:id="rId24"/>
    <p:sldId id="516" r:id="rId25"/>
    <p:sldId id="506" r:id="rId26"/>
    <p:sldId id="510" r:id="rId27"/>
    <p:sldId id="507" r:id="rId28"/>
    <p:sldId id="493" r:id="rId29"/>
    <p:sldId id="536" r:id="rId30"/>
    <p:sldId id="526" r:id="rId31"/>
    <p:sldId id="496" r:id="rId32"/>
    <p:sldId id="497" r:id="rId33"/>
    <p:sldId id="498" r:id="rId34"/>
    <p:sldId id="499" r:id="rId35"/>
    <p:sldId id="509" r:id="rId36"/>
    <p:sldId id="500" r:id="rId37"/>
    <p:sldId id="501" r:id="rId38"/>
    <p:sldId id="502" r:id="rId39"/>
    <p:sldId id="527" r:id="rId40"/>
    <p:sldId id="495" r:id="rId41"/>
    <p:sldId id="503" r:id="rId42"/>
    <p:sldId id="504" r:id="rId43"/>
    <p:sldId id="505" r:id="rId44"/>
    <p:sldId id="489" r:id="rId45"/>
    <p:sldId id="490" r:id="rId46"/>
    <p:sldId id="491" r:id="rId47"/>
    <p:sldId id="492" r:id="rId48"/>
    <p:sldId id="411" r:id="rId49"/>
    <p:sldId id="535" r:id="rId50"/>
  </p:sldIdLst>
  <p:sldSz cx="10801350" cy="6516688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8PQro0SnoWzGJHIElV1tQ==" hashData="QDfXv9tSHHNSWF11+Aw/XJKt2q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  <a:srgbClr val="FF00FF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9" autoAdjust="0"/>
    <p:restoredTop sz="94671" autoAdjust="0"/>
  </p:normalViewPr>
  <p:slideViewPr>
    <p:cSldViewPr>
      <p:cViewPr>
        <p:scale>
          <a:sx n="60" d="100"/>
          <a:sy n="60" d="100"/>
        </p:scale>
        <p:origin x="-954" y="-450"/>
      </p:cViewPr>
      <p:guideLst>
        <p:guide orient="horz" pos="2053"/>
        <p:guide pos="340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50" Type="http://schemas.openxmlformats.org/officeDocument/2006/relationships/slide" Target="slides/slide45.xml"/><Relationship Id="rId55" Type="http://schemas.openxmlformats.org/officeDocument/2006/relationships/tableStyles" Target="tableStyles.xml"/><Relationship Id="rId7" Type="http://schemas.openxmlformats.org/officeDocument/2006/relationships/slide" Target="slides/slide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3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8" Type="http://schemas.openxmlformats.org/officeDocument/2006/relationships/slide" Target="slides/slide3.xml"/><Relationship Id="rId51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slide" Target="slides/slide4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1DE5D2-77CF-4C90-AFE6-917EC95740D1}" type="datetimeFigureOut">
              <a:rPr lang="es-ES" smtClean="0"/>
              <a:pPr/>
              <a:t>14/07/2021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587375" y="685800"/>
            <a:ext cx="56832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DCFCD8-AF87-492C-824C-3732A24C4938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865165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A2F420AC-E45E-43D1-A014-8E7119BC0E74}" type="slidenum">
              <a:rPr lang="es-ES" altLang="es-ES">
                <a:solidFill>
                  <a:prstClr val="black"/>
                </a:solidFill>
              </a:rPr>
              <a:pPr/>
              <a:t>2</a:t>
            </a:fld>
            <a:endParaRPr lang="es-ES" altLang="es-ES">
              <a:solidFill>
                <a:prstClr val="black"/>
              </a:solidFill>
            </a:endParaRPr>
          </a:p>
        </p:txBody>
      </p:sp>
      <p:sp>
        <p:nvSpPr>
          <p:cNvPr id="50179" name="1 Marcador de imagen de diapositiva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587375" y="685800"/>
            <a:ext cx="5683250" cy="3429000"/>
          </a:xfrm>
          <a:ln/>
        </p:spPr>
      </p:sp>
      <p:sp>
        <p:nvSpPr>
          <p:cNvPr id="50180" name="2 Marcador de notas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50181" name="3 Marcador de número de diapositiva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7BB9695A-BC6B-46E5-8DA3-EB5918C9B167}" type="slidenum">
              <a:rPr lang="es-ES" altLang="es-ES" smtClean="0">
                <a:solidFill>
                  <a:prstClr val="black"/>
                </a:solidFill>
                <a:latin typeface="Calibri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s-ES" altLang="es-ES" smtClean="0">
              <a:solidFill>
                <a:prstClr val="black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A2F420AC-E45E-43D1-A014-8E7119BC0E74}" type="slidenum">
              <a:rPr lang="es-ES" altLang="es-ES">
                <a:solidFill>
                  <a:prstClr val="black"/>
                </a:solidFill>
              </a:rPr>
              <a:pPr/>
              <a:t>8</a:t>
            </a:fld>
            <a:endParaRPr lang="es-ES" altLang="es-ES">
              <a:solidFill>
                <a:prstClr val="black"/>
              </a:solidFill>
            </a:endParaRPr>
          </a:p>
        </p:txBody>
      </p:sp>
      <p:sp>
        <p:nvSpPr>
          <p:cNvPr id="50179" name="1 Marcador de imagen de diapositiva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587375" y="685800"/>
            <a:ext cx="5683250" cy="3429000"/>
          </a:xfrm>
          <a:ln/>
        </p:spPr>
      </p:sp>
      <p:sp>
        <p:nvSpPr>
          <p:cNvPr id="50180" name="2 Marcador de notas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50181" name="3 Marcador de número de diapositiva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7BB9695A-BC6B-46E5-8DA3-EB5918C9B167}" type="slidenum">
              <a:rPr lang="es-ES" altLang="es-ES" smtClean="0">
                <a:solidFill>
                  <a:prstClr val="black"/>
                </a:solidFill>
                <a:latin typeface="Calibri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es-ES" altLang="es-ES" smtClean="0">
              <a:solidFill>
                <a:prstClr val="black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0103" y="2024400"/>
            <a:ext cx="9181148" cy="1396864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20204" y="3692790"/>
            <a:ext cx="7560945" cy="166537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14/07/2021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14/07/2021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53232" y="4187579"/>
            <a:ext cx="9181148" cy="129428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53232" y="2762053"/>
            <a:ext cx="9181148" cy="1425525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14/07/2021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40069" y="1520564"/>
            <a:ext cx="4770597" cy="43007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90687" y="1520564"/>
            <a:ext cx="4770597" cy="43007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14/07/2021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0068" y="1458713"/>
            <a:ext cx="4772473" cy="6079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0068" y="2066637"/>
            <a:ext cx="4772473" cy="375463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486940" y="1458713"/>
            <a:ext cx="4774347" cy="6079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486940" y="2066637"/>
            <a:ext cx="4774347" cy="375463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14/07/2021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14/07/2021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14/07/2021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71" y="259462"/>
            <a:ext cx="3553568" cy="11042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23030" y="259464"/>
            <a:ext cx="6038255" cy="55618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40071" y="1363680"/>
            <a:ext cx="3553568" cy="445759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14/07/2021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17140" y="4561682"/>
            <a:ext cx="6480810" cy="53853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17140" y="582279"/>
            <a:ext cx="6480810" cy="391001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17140" y="5100214"/>
            <a:ext cx="6480810" cy="76480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14/07/2021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14/07/2021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830978" y="260972"/>
            <a:ext cx="2430304" cy="556030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0071" y="260972"/>
            <a:ext cx="7110888" cy="556030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14/07/2021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0101" y="2024399"/>
            <a:ext cx="9181148" cy="1396864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20204" y="3692790"/>
            <a:ext cx="7560945" cy="1665376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CF5DB14-C06C-4678-99EB-3FE78E1511E6}" type="slidenum">
              <a:rPr lang="es-ES" altLang="es-ES">
                <a:solidFill>
                  <a:srgbClr val="000000"/>
                </a:solidFill>
              </a:rPr>
              <a:pPr/>
              <a:t>‹Nº›</a:t>
            </a:fld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3899564"/>
      </p:ext>
    </p:extLst>
  </p:cSld>
  <p:clrMapOvr>
    <a:masterClrMapping/>
  </p:clrMapOvr>
  <p:transition spd="slow" advTm="5000">
    <p:plus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9F3C168-4BF7-4F8D-ADF1-FFC76DEC3C54}" type="slidenum">
              <a:rPr lang="es-ES" altLang="es-ES">
                <a:solidFill>
                  <a:srgbClr val="000000"/>
                </a:solidFill>
              </a:rPr>
              <a:pPr/>
              <a:t>‹Nº›</a:t>
            </a:fld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7229890"/>
      </p:ext>
    </p:extLst>
  </p:cSld>
  <p:clrMapOvr>
    <a:masterClrMapping/>
  </p:clrMapOvr>
  <p:transition spd="slow" advTm="5000">
    <p:plus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53232" y="4187578"/>
            <a:ext cx="9181148" cy="129428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53232" y="2762053"/>
            <a:ext cx="9181148" cy="142552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8E6A2FE-F386-4647-A01F-462029F7DE7C}" type="slidenum">
              <a:rPr lang="es-ES" altLang="es-ES">
                <a:solidFill>
                  <a:srgbClr val="000000"/>
                </a:solidFill>
              </a:rPr>
              <a:pPr/>
              <a:t>‹Nº›</a:t>
            </a:fld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2816362"/>
      </p:ext>
    </p:extLst>
  </p:cSld>
  <p:clrMapOvr>
    <a:masterClrMapping/>
  </p:clrMapOvr>
  <p:transition spd="slow" advTm="5000">
    <p:plus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40067" y="1520563"/>
            <a:ext cx="4770597" cy="43007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90686" y="1520563"/>
            <a:ext cx="4770597" cy="43007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773327-51EF-40FA-9B3D-5B1FA5D3C976}" type="slidenum">
              <a:rPr lang="es-ES" altLang="es-ES">
                <a:solidFill>
                  <a:srgbClr val="000000"/>
                </a:solidFill>
              </a:rPr>
              <a:pPr/>
              <a:t>‹Nº›</a:t>
            </a:fld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6676229"/>
      </p:ext>
    </p:extLst>
  </p:cSld>
  <p:clrMapOvr>
    <a:masterClrMapping/>
  </p:clrMapOvr>
  <p:transition spd="slow" advTm="5000">
    <p:plus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0068" y="1458713"/>
            <a:ext cx="4772473" cy="6079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0068" y="2066637"/>
            <a:ext cx="4772473" cy="375463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486938" y="1458713"/>
            <a:ext cx="4774347" cy="6079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486938" y="2066637"/>
            <a:ext cx="4774347" cy="375463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8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9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B2513CF-BDCF-4F60-8E19-C719D56EA152}" type="slidenum">
              <a:rPr lang="es-ES" altLang="es-ES">
                <a:solidFill>
                  <a:srgbClr val="000000"/>
                </a:solidFill>
              </a:rPr>
              <a:pPr/>
              <a:t>‹Nº›</a:t>
            </a:fld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4552054"/>
      </p:ext>
    </p:extLst>
  </p:cSld>
  <p:clrMapOvr>
    <a:masterClrMapping/>
  </p:clrMapOvr>
  <p:transition spd="slow" advTm="5000">
    <p:plus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FC2EE43-399A-432C-BA9E-EF79061FBD93}" type="slidenum">
              <a:rPr lang="es-ES" altLang="es-ES">
                <a:solidFill>
                  <a:srgbClr val="000000"/>
                </a:solidFill>
              </a:rPr>
              <a:pPr/>
              <a:t>‹Nº›</a:t>
            </a:fld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8425530"/>
      </p:ext>
    </p:extLst>
  </p:cSld>
  <p:clrMapOvr>
    <a:masterClrMapping/>
  </p:clrMapOvr>
  <p:transition spd="slow" advTm="5000">
    <p:plus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3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0780EF5-B3DF-4650-901D-574D6B4B8001}" type="slidenum">
              <a:rPr lang="es-ES" altLang="es-ES">
                <a:solidFill>
                  <a:srgbClr val="000000"/>
                </a:solidFill>
              </a:rPr>
              <a:pPr/>
              <a:t>‹Nº›</a:t>
            </a:fld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2693199"/>
      </p:ext>
    </p:extLst>
  </p:cSld>
  <p:clrMapOvr>
    <a:masterClrMapping/>
  </p:clrMapOvr>
  <p:transition spd="slow" advTm="5000">
    <p:plus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70" y="259462"/>
            <a:ext cx="3553570" cy="11042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23030" y="259463"/>
            <a:ext cx="6038255" cy="55618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40070" y="1363679"/>
            <a:ext cx="3553570" cy="445759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2B83414-E86A-401D-A60A-C032A3ADBEB8}" type="slidenum">
              <a:rPr lang="es-ES" altLang="es-ES">
                <a:solidFill>
                  <a:srgbClr val="000000"/>
                </a:solidFill>
              </a:rPr>
              <a:pPr/>
              <a:t>‹Nº›</a:t>
            </a:fld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7127178"/>
      </p:ext>
    </p:extLst>
  </p:cSld>
  <p:clrMapOvr>
    <a:masterClrMapping/>
  </p:clrMapOvr>
  <p:transition spd="slow" advTm="5000">
    <p:plus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17140" y="4561682"/>
            <a:ext cx="6480810" cy="53853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17140" y="582279"/>
            <a:ext cx="6480810" cy="391001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17140" y="5100214"/>
            <a:ext cx="6480810" cy="76480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05B4942-4A12-47D8-BBCA-23EA1FF972C1}" type="slidenum">
              <a:rPr lang="es-ES" altLang="es-ES">
                <a:solidFill>
                  <a:srgbClr val="000000"/>
                </a:solidFill>
              </a:rPr>
              <a:pPr/>
              <a:t>‹Nº›</a:t>
            </a:fld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5415167"/>
      </p:ext>
    </p:extLst>
  </p:cSld>
  <p:clrMapOvr>
    <a:masterClrMapping/>
  </p:clrMapOvr>
  <p:transition spd="slow" advTm="5000">
    <p:plus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200B95C-31B6-45EA-97D0-4C69D21FC32B}" type="slidenum">
              <a:rPr lang="es-ES" altLang="es-ES">
                <a:solidFill>
                  <a:srgbClr val="000000"/>
                </a:solidFill>
              </a:rPr>
              <a:pPr/>
              <a:t>‹Nº›</a:t>
            </a:fld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4096137"/>
      </p:ext>
    </p:extLst>
  </p:cSld>
  <p:clrMapOvr>
    <a:masterClrMapping/>
  </p:clrMapOvr>
  <p:transition spd="slow" advTm="5000">
    <p:plus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830979" y="260970"/>
            <a:ext cx="2430304" cy="556030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0068" y="260970"/>
            <a:ext cx="7110888" cy="556030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E3ADB11-BBB7-4658-A24A-DBE79DC9E86C}" type="slidenum">
              <a:rPr lang="es-ES" altLang="es-ES">
                <a:solidFill>
                  <a:srgbClr val="000000"/>
                </a:solidFill>
              </a:rPr>
              <a:pPr/>
              <a:t>‹Nº›</a:t>
            </a:fld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9300569"/>
      </p:ext>
    </p:extLst>
  </p:cSld>
  <p:clrMapOvr>
    <a:masterClrMapping/>
  </p:clrMapOvr>
  <p:transition spd="slow" advTm="5000">
    <p:plus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0101" y="2024400"/>
            <a:ext cx="9181148" cy="1396864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20206" y="3692790"/>
            <a:ext cx="7560945" cy="1665376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5" name="4 Marcador de pie de página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F9B1F9-BEB5-4F9C-B71C-FFF4B4FE2165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031170167"/>
      </p:ext>
    </p:extLst>
  </p:cSld>
  <p:clrMapOvr>
    <a:masterClrMapping/>
  </p:clrMapOvr>
  <p:transition spd="slow" advTm="5000">
    <p:plus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5" name="4 Marcador de pie de página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EACC8C-8E20-4FD6-BBAE-4B0D0A549701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221632206"/>
      </p:ext>
    </p:extLst>
  </p:cSld>
  <p:clrMapOvr>
    <a:masterClrMapping/>
  </p:clrMapOvr>
  <p:transition spd="slow" advTm="5000">
    <p:plus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53232" y="4187579"/>
            <a:ext cx="9181148" cy="129428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53232" y="2762054"/>
            <a:ext cx="9181148" cy="142552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5" name="4 Marcador de pie de página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5652C5-49EA-40CD-A243-09CF4331D8DB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938132426"/>
      </p:ext>
    </p:extLst>
  </p:cSld>
  <p:clrMapOvr>
    <a:masterClrMapping/>
  </p:clrMapOvr>
  <p:transition spd="slow" advTm="5000">
    <p:plus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40067" y="1520564"/>
            <a:ext cx="4770597" cy="43007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90686" y="1520564"/>
            <a:ext cx="4770597" cy="43007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3 Marcador de fecha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6" name="4 Marcador de pie de página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7" name="5 Marcador de número de diapositiva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77A4A2-780C-4A30-8762-18051060416A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176572270"/>
      </p:ext>
    </p:extLst>
  </p:cSld>
  <p:clrMapOvr>
    <a:masterClrMapping/>
  </p:clrMapOvr>
  <p:transition spd="slow" advTm="5000">
    <p:plus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0068" y="1458713"/>
            <a:ext cx="4772473" cy="6079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0068" y="2066638"/>
            <a:ext cx="4772473" cy="375463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486940" y="1458713"/>
            <a:ext cx="4774347" cy="6079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486940" y="2066638"/>
            <a:ext cx="4774347" cy="375463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3 Marcador de fecha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8" name="4 Marcador de pie de página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9" name="5 Marcador de número de diapositiva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14861D-2A9B-4B6F-BA80-0A5B3C8E075F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696697386"/>
      </p:ext>
    </p:extLst>
  </p:cSld>
  <p:clrMapOvr>
    <a:masterClrMapping/>
  </p:clrMapOvr>
  <p:transition spd="slow" advTm="5000">
    <p:plus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3 Marcador de fecha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4" name="4 Marcador de pie de página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5" name="5 Marcador de número de diapositiva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C021B0-1054-43D7-A3F8-BEE5938262C2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044860189"/>
      </p:ext>
    </p:extLst>
  </p:cSld>
  <p:clrMapOvr>
    <a:masterClrMapping/>
  </p:clrMapOvr>
  <p:transition spd="slow" advTm="5000">
    <p:plus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3" name="4 Marcador de pie de página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4" name="5 Marcador de número de diapositiva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75144D-E246-40C7-918F-497B3B5248C0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596454575"/>
      </p:ext>
    </p:extLst>
  </p:cSld>
  <p:clrMapOvr>
    <a:masterClrMapping/>
  </p:clrMapOvr>
  <p:transition spd="slow" advTm="5000">
    <p:plus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70" y="259462"/>
            <a:ext cx="3553570" cy="11042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23032" y="259464"/>
            <a:ext cx="6038255" cy="55618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40070" y="1363680"/>
            <a:ext cx="3553570" cy="445759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6" name="4 Marcador de pie de página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7" name="5 Marcador de número de diapositiva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240E06-30CB-4AB5-9CC9-8D8988CECD9B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850756009"/>
      </p:ext>
    </p:extLst>
  </p:cSld>
  <p:clrMapOvr>
    <a:masterClrMapping/>
  </p:clrMapOvr>
  <p:transition spd="slow" advTm="5000">
    <p:plus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17140" y="4561682"/>
            <a:ext cx="6480810" cy="53853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17140" y="582279"/>
            <a:ext cx="6480810" cy="391001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17140" y="5100214"/>
            <a:ext cx="6480810" cy="76480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6" name="4 Marcador de pie de página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7" name="5 Marcador de número de diapositiva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784517-EA14-43FE-A179-19694198579C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583728585"/>
      </p:ext>
    </p:extLst>
  </p:cSld>
  <p:clrMapOvr>
    <a:masterClrMapping/>
  </p:clrMapOvr>
  <p:transition spd="slow" advTm="5000">
    <p:plus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5" name="4 Marcador de pie de página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EC4300-BB73-4835-ADF3-E75594884C63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142338173"/>
      </p:ext>
    </p:extLst>
  </p:cSld>
  <p:clrMapOvr>
    <a:masterClrMapping/>
  </p:clrMapOvr>
  <p:transition spd="slow" advTm="5000">
    <p:plus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830979" y="260970"/>
            <a:ext cx="2430304" cy="556030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0068" y="260970"/>
            <a:ext cx="7110888" cy="556030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5" name="4 Marcador de pie de página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7DA033-50BB-4D61-B341-613D3AD76596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216544139"/>
      </p:ext>
    </p:extLst>
  </p:cSld>
  <p:clrMapOvr>
    <a:masterClrMapping/>
  </p:clrMapOvr>
  <p:transition spd="slow" advTm="5000">
    <p:plus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0101" y="2024399"/>
            <a:ext cx="9181148" cy="139686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20204" y="3692791"/>
            <a:ext cx="7560945" cy="166537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14/07/2021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108056"/>
      </p:ext>
    </p:extLst>
  </p:cSld>
  <p:clrMapOvr>
    <a:masterClrMapping/>
  </p:clrMapOvr>
  <p:transition spd="slow" advTm="6000">
    <p:pull dir="rd"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14/07/2021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5366959"/>
      </p:ext>
    </p:extLst>
  </p:cSld>
  <p:clrMapOvr>
    <a:masterClrMapping/>
  </p:clrMapOvr>
  <p:transition spd="slow" advTm="6000">
    <p:pull dir="rd"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53232" y="4187577"/>
            <a:ext cx="9181148" cy="129428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53232" y="2762052"/>
            <a:ext cx="9181148" cy="1425525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14/07/2021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1551082"/>
      </p:ext>
    </p:extLst>
  </p:cSld>
  <p:clrMapOvr>
    <a:masterClrMapping/>
  </p:clrMapOvr>
  <p:transition spd="slow" advTm="6000">
    <p:pull dir="rd"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40067" y="1520562"/>
            <a:ext cx="4770597" cy="43007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90687" y="1520562"/>
            <a:ext cx="4770597" cy="43007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14/07/2021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1779493"/>
      </p:ext>
    </p:extLst>
  </p:cSld>
  <p:clrMapOvr>
    <a:masterClrMapping/>
  </p:clrMapOvr>
  <p:transition spd="slow" advTm="6000">
    <p:pull dir="rd"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0073" y="1458713"/>
            <a:ext cx="4772473" cy="6079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0073" y="2066635"/>
            <a:ext cx="4772473" cy="375463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486941" y="1458713"/>
            <a:ext cx="4774347" cy="6079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486941" y="2066635"/>
            <a:ext cx="4774347" cy="375463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14/07/2021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1930977"/>
      </p:ext>
    </p:extLst>
  </p:cSld>
  <p:clrMapOvr>
    <a:masterClrMapping/>
  </p:clrMapOvr>
  <p:transition spd="slow" advTm="6000">
    <p:pull dir="rd"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14/07/2021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4641315"/>
      </p:ext>
    </p:extLst>
  </p:cSld>
  <p:clrMapOvr>
    <a:masterClrMapping/>
  </p:clrMapOvr>
  <p:transition spd="slow" advTm="6000">
    <p:pull dir="rd"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14/07/2021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711089"/>
      </p:ext>
    </p:extLst>
  </p:cSld>
  <p:clrMapOvr>
    <a:masterClrMapping/>
  </p:clrMapOvr>
  <p:transition spd="slow" advTm="6000">
    <p:pull dir="rd"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71" y="259462"/>
            <a:ext cx="3553570" cy="11042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23033" y="259463"/>
            <a:ext cx="6038255" cy="55618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40071" y="1363679"/>
            <a:ext cx="3553570" cy="445759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14/07/2021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2162258"/>
      </p:ext>
    </p:extLst>
  </p:cSld>
  <p:clrMapOvr>
    <a:masterClrMapping/>
  </p:clrMapOvr>
  <p:transition spd="slow" advTm="6000">
    <p:pull dir="rd"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17140" y="4561683"/>
            <a:ext cx="6480810" cy="53853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17140" y="582280"/>
            <a:ext cx="6480810" cy="391001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17140" y="5100215"/>
            <a:ext cx="6480810" cy="76480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14/07/2021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4273639"/>
      </p:ext>
    </p:extLst>
  </p:cSld>
  <p:clrMapOvr>
    <a:masterClrMapping/>
  </p:clrMapOvr>
  <p:transition spd="slow" advTm="6000">
    <p:pull dir="rd"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14/07/2021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0235858"/>
      </p:ext>
    </p:extLst>
  </p:cSld>
  <p:clrMapOvr>
    <a:masterClrMapping/>
  </p:clrMapOvr>
  <p:transition spd="slow" advTm="6000">
    <p:pull dir="rd"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830982" y="260970"/>
            <a:ext cx="2430304" cy="556030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0068" y="260970"/>
            <a:ext cx="7110888" cy="556030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14/07/2021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1894635"/>
      </p:ext>
    </p:extLst>
  </p:cSld>
  <p:clrMapOvr>
    <a:masterClrMapping/>
  </p:clrMapOvr>
  <p:transition spd="slow" advTm="6000">
    <p:pull dir="rd"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0101" y="2024399"/>
            <a:ext cx="9181148" cy="1396864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20204" y="3692790"/>
            <a:ext cx="7560945" cy="166537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82480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4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40069" y="260971"/>
            <a:ext cx="9721215" cy="10861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0069" y="1520564"/>
            <a:ext cx="9721215" cy="43007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40070" y="6040008"/>
            <a:ext cx="2520314" cy="3469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91F669-8C91-4B83-A28A-AF421F9F89CE}" type="datetimeFigureOut">
              <a:rPr lang="es-ES" smtClean="0"/>
              <a:pPr/>
              <a:t>14/07/2021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690463" y="6040008"/>
            <a:ext cx="3420428" cy="3469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740971" y="6040008"/>
            <a:ext cx="2520314" cy="3469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6000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40069" y="260971"/>
            <a:ext cx="9721215" cy="1086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cambiar el estilo de título	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40069" y="1520563"/>
            <a:ext cx="9721215" cy="4300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</a:p>
        </p:txBody>
      </p:sp>
      <p:sp>
        <p:nvSpPr>
          <p:cNvPr id="84996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40070" y="5934411"/>
            <a:ext cx="2520314" cy="452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84997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90463" y="5934411"/>
            <a:ext cx="3420428" cy="452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84998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740971" y="5934411"/>
            <a:ext cx="2520314" cy="452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4E73D2B-2A45-4097-8011-B0866F2604C9}" type="slidenum">
              <a:rPr lang="es-ES" altLang="es-E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" alt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9748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5000">
    <p:plus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1 Marcador de título"/>
          <p:cNvSpPr>
            <a:spLocks noGrp="1"/>
          </p:cNvSpPr>
          <p:nvPr>
            <p:ph type="title"/>
          </p:nvPr>
        </p:nvSpPr>
        <p:spPr bwMode="auto">
          <a:xfrm>
            <a:off x="540071" y="260971"/>
            <a:ext cx="9721215" cy="108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</a:p>
        </p:txBody>
      </p:sp>
      <p:sp>
        <p:nvSpPr>
          <p:cNvPr id="2051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540071" y="1520564"/>
            <a:ext cx="9721215" cy="430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</a:p>
        </p:txBody>
      </p:sp>
      <p:sp>
        <p:nvSpPr>
          <p:cNvPr id="4" name="3 Marcador de fecha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40072" y="6040008"/>
            <a:ext cx="2520314" cy="3469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5" name="4 Marcador de pie de página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690463" y="6040008"/>
            <a:ext cx="3420428" cy="3469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740972" y="6040008"/>
            <a:ext cx="2520314" cy="346953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407E5D4-8196-4536-A88E-6B2657F9C7B3}" type="slidenum">
              <a:rPr lang="es-ES" altLang="es-E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" altLang="es-ES" smtClean="0"/>
          </a:p>
        </p:txBody>
      </p:sp>
    </p:spTree>
    <p:extLst>
      <p:ext uri="{BB962C8B-B14F-4D97-AF65-F5344CB8AC3E}">
        <p14:creationId xmlns:p14="http://schemas.microsoft.com/office/powerpoint/2010/main" val="345444448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Tm="5000">
    <p:plus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40069" y="260971"/>
            <a:ext cx="9721215" cy="10861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0069" y="1520562"/>
            <a:ext cx="9721215" cy="4300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40073" y="6040007"/>
            <a:ext cx="2520314" cy="3469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354C7-5959-4C7D-94DD-666EBFEED782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14/07/2021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690467" y="6040007"/>
            <a:ext cx="3420428" cy="3469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740972" y="6040007"/>
            <a:ext cx="2520314" cy="3469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598F0-24D0-433F-814B-ADDEEE8610B1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7624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slow" advTm="6000">
    <p:pull dir="r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40068" y="5934410"/>
            <a:ext cx="2520315" cy="452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0.xml"/><Relationship Id="rId4" Type="http://schemas.openxmlformats.org/officeDocument/2006/relationships/image" Target="../media/image11.gi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11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5" Type="http://schemas.openxmlformats.org/officeDocument/2006/relationships/image" Target="../media/image53.jpeg"/><Relationship Id="rId4" Type="http://schemas.openxmlformats.org/officeDocument/2006/relationships/image" Target="../media/image3.gif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image" Target="../media/image59.png"/><Relationship Id="rId18" Type="http://schemas.openxmlformats.org/officeDocument/2006/relationships/image" Target="../media/image62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1.png"/><Relationship Id="rId2" Type="http://schemas.openxmlformats.org/officeDocument/2006/relationships/slideLayout" Target="../slideLayouts/slideLayout45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5.png"/><Relationship Id="rId11" Type="http://schemas.openxmlformats.org/officeDocument/2006/relationships/image" Target="../media/image5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4.png"/><Relationship Id="rId9" Type="http://schemas.openxmlformats.org/officeDocument/2006/relationships/image" Target="../media/image5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http://3.bp.blogspot.com/_v3RWRrw_6jQ/S-ScJPLI-pI/AAAAAAAAAXM/3mL7Bdt2WGU/s1600/light-house+perfect.gif"/>
          <p:cNvPicPr>
            <a:picLocks noChangeAspect="1" noChangeArrowheads="1"/>
          </p:cNvPicPr>
          <p:nvPr/>
        </p:nvPicPr>
        <p:blipFill>
          <a:blip r:embed="rId3"/>
          <a:srcRect l="24778"/>
          <a:stretch>
            <a:fillRect/>
          </a:stretch>
        </p:blipFill>
        <p:spPr bwMode="auto">
          <a:xfrm>
            <a:off x="1" y="-1"/>
            <a:ext cx="10932217" cy="6516689"/>
          </a:xfrm>
          <a:prstGeom prst="rect">
            <a:avLst/>
          </a:prstGeom>
          <a:noFill/>
        </p:spPr>
      </p:pic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22934" y="51108"/>
            <a:ext cx="10801352" cy="6516688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217234" y="3217237"/>
            <a:ext cx="6516688" cy="82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501896" y="3217237"/>
            <a:ext cx="6516688" cy="82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5" y="0"/>
            <a:ext cx="10801350" cy="66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5" y="6445718"/>
            <a:ext cx="10801350" cy="709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421901" y="5566363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421897" y="5430592"/>
            <a:ext cx="692499" cy="728814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339296" y="4344475"/>
            <a:ext cx="3180191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660785" y="1414520"/>
            <a:ext cx="5375387" cy="3108628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FAROS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CURIOSOS</a:t>
            </a:r>
          </a:p>
        </p:txBody>
      </p:sp>
      <p:pic>
        <p:nvPicPr>
          <p:cNvPr id="13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2291" y="726647"/>
            <a:ext cx="1211401" cy="68787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2" name="Picture 12" descr="Image1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12052" y="179255"/>
            <a:ext cx="922615" cy="10137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9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1556452" y="5373266"/>
            <a:ext cx="2372938" cy="887577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519487" y="5430592"/>
            <a:ext cx="222625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3600" kern="10" spc="-360" dirty="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Gloucester MT Extra Condensed"/>
                <a:cs typeface="Arial"/>
              </a:rPr>
              <a:t>automático...</a:t>
            </a:r>
          </a:p>
        </p:txBody>
      </p:sp>
      <p:pic>
        <p:nvPicPr>
          <p:cNvPr id="16" name="Picture 16" descr="Gifs%20Animados%20M%FAsica%20%28196%29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0830" y="5267409"/>
            <a:ext cx="1214431" cy="820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5" descr="ninos11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314" y="4984062"/>
            <a:ext cx="1721465" cy="59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11000">
    <p:random/>
    <p:sndAc>
      <p:stSnd loop="1">
        <p:snd r:embed="rId2" name="15 Piano Concerto No. 21 (Andante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lh4.googleusercontent.com/-44EknnAU7J0/U_zyBS-h6dI/AAAAAAAAB1U/PHEbiEMBiWE/w633-h422-no/_DSC3409-Edit-gplusfb2048-MOTION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7779" y="0"/>
            <a:ext cx="10865944" cy="6516688"/>
          </a:xfrm>
          <a:prstGeom prst="rect">
            <a:avLst/>
          </a:prstGeom>
          <a:noFill/>
        </p:spPr>
      </p:pic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276583" y="450032"/>
            <a:ext cx="10297219" cy="2492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400" b="1" i="1" dirty="0">
                <a:solidFill>
                  <a:srgbClr val="D60093"/>
                </a:solidFill>
                <a:latin typeface="Agency FB"/>
              </a:rPr>
              <a:t>Un faro es una torre de señalización luminosa situada en el litoral marítimo, como referencia y aviso costero para navegantes. Están coronados por una lámpara potente que sirve como guía.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400" b="1" i="1" dirty="0">
                <a:solidFill>
                  <a:srgbClr val="D60093"/>
                </a:solidFill>
                <a:latin typeface="Agency FB"/>
              </a:rPr>
              <a:t>El término español proviene del griego antiguo (pharos), haciendo referencia a la torre de señales de la isla de Faro, en </a:t>
            </a:r>
            <a:r>
              <a:rPr lang="es-ES" altLang="es-ES" sz="2400" b="1" i="1" dirty="0" smtClean="0">
                <a:solidFill>
                  <a:srgbClr val="D60093"/>
                </a:solidFill>
                <a:latin typeface="Agency FB"/>
              </a:rPr>
              <a:t>Egipto.</a:t>
            </a:r>
            <a:endParaRPr lang="es-ES" altLang="es-ES" sz="2400" b="1" i="1" dirty="0">
              <a:solidFill>
                <a:srgbClr val="D60093"/>
              </a:solidFill>
              <a:latin typeface="Agency FB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 sz="1800" b="1" dirty="0" smtClean="0">
              <a:solidFill>
                <a:srgbClr val="FFFFFF"/>
              </a:solidFill>
              <a:latin typeface="Belwe Bd BT" pitchFamily="18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 sz="1800" dirty="0" smtClean="0">
              <a:solidFill>
                <a:srgbClr val="FFFFFF"/>
              </a:solidFill>
              <a:latin typeface="Arial" charset="0"/>
            </a:endParaRPr>
          </a:p>
        </p:txBody>
      </p:sp>
      <p:pic>
        <p:nvPicPr>
          <p:cNvPr id="7" name="Picture 2" descr="E:\formas montar\2cxx0f8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5322" y="5441698"/>
            <a:ext cx="1370133" cy="90440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8031686"/>
      </p:ext>
    </p:extLst>
  </p:cSld>
  <p:clrMapOvr>
    <a:masterClrMapping/>
  </p:clrMapOvr>
  <p:transition spd="slow" advTm="2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s://vaiu.es/wp-content/uploads/2016/11/NewLondonLedge1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26033"/>
            <a:ext cx="10801351" cy="6645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88108" y="378024"/>
            <a:ext cx="3240360" cy="646331"/>
          </a:xfrm>
          <a:prstGeom prst="rect">
            <a:avLst/>
          </a:prstGeom>
          <a:solidFill>
            <a:srgbClr val="00FFFF"/>
          </a:solidFill>
        </p:spPr>
        <p:txBody>
          <a:bodyPr wrap="square">
            <a:spAutoFit/>
          </a:bodyPr>
          <a:lstStyle/>
          <a:p>
            <a:r>
              <a:rPr lang="es-ES" dirty="0"/>
              <a:t>Faro New London </a:t>
            </a:r>
            <a:r>
              <a:rPr lang="es-ES" dirty="0" err="1"/>
              <a:t>Ledge</a:t>
            </a:r>
            <a:r>
              <a:rPr lang="es-ES" dirty="0"/>
              <a:t> en la desembocadura del río </a:t>
            </a:r>
            <a:r>
              <a:rPr lang="es-ES" dirty="0" err="1"/>
              <a:t>Tamesis</a:t>
            </a:r>
            <a:r>
              <a:rPr lang="es-ES" dirty="0"/>
              <a:t>, </a:t>
            </a:r>
          </a:p>
        </p:txBody>
      </p:sp>
    </p:spTree>
    <p:extLst>
      <p:ext uri="{BB962C8B-B14F-4D97-AF65-F5344CB8AC3E}">
        <p14:creationId xmlns:p14="http://schemas.microsoft.com/office/powerpoint/2010/main" val="3050483528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Far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759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32123" y="594048"/>
            <a:ext cx="3559051" cy="369332"/>
          </a:xfrm>
          <a:prstGeom prst="rect">
            <a:avLst/>
          </a:prstGeom>
          <a:solidFill>
            <a:srgbClr val="00FFFF"/>
          </a:solidFill>
        </p:spPr>
        <p:txBody>
          <a:bodyPr wrap="none">
            <a:spAutoFit/>
          </a:bodyPr>
          <a:lstStyle/>
          <a:p>
            <a:r>
              <a:rPr lang="fr-FR" dirty="0"/>
              <a:t>Phare du Petit Minou, Brest, Francia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939508221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viajes.nationalgeographic.com.es/medio/2018/10/02/torre-de-hercules-la-coruna_08b40405_1500x10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4" y="-1747"/>
            <a:ext cx="10791965" cy="6762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04131" y="450032"/>
            <a:ext cx="3275320" cy="369332"/>
          </a:xfrm>
          <a:prstGeom prst="rect">
            <a:avLst/>
          </a:prstGeom>
          <a:solidFill>
            <a:srgbClr val="00FFFF"/>
          </a:solidFill>
        </p:spPr>
        <p:txBody>
          <a:bodyPr wrap="none">
            <a:spAutoFit/>
          </a:bodyPr>
          <a:lstStyle/>
          <a:p>
            <a:r>
              <a:rPr lang="fr-FR" dirty="0"/>
              <a:t>T</a:t>
            </a:r>
            <a:r>
              <a:rPr lang="fr-FR" dirty="0" smtClean="0"/>
              <a:t>orre de </a:t>
            </a:r>
            <a:r>
              <a:rPr lang="fr-FR" dirty="0" err="1"/>
              <a:t>H</a:t>
            </a:r>
            <a:r>
              <a:rPr lang="fr-FR" dirty="0" err="1" smtClean="0"/>
              <a:t>ércules</a:t>
            </a:r>
            <a:r>
              <a:rPr lang="fr-FR" dirty="0" smtClean="0"/>
              <a:t>, La </a:t>
            </a:r>
            <a:r>
              <a:rPr lang="fr-FR" dirty="0" err="1"/>
              <a:t>C</a:t>
            </a:r>
            <a:r>
              <a:rPr lang="fr-FR" dirty="0" err="1" smtClean="0"/>
              <a:t>oruña</a:t>
            </a:r>
            <a:r>
              <a:rPr lang="fr-FR" dirty="0" smtClean="0"/>
              <a:t> 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412774700"/>
      </p:ext>
    </p:extLst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l Faro de Orchilla, en El Hierro | Islas canarias, Islas, Fa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4977"/>
            <a:ext cx="10801351" cy="6541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32123" y="522040"/>
            <a:ext cx="2520280" cy="646331"/>
          </a:xfrm>
          <a:prstGeom prst="rect">
            <a:avLst/>
          </a:prstGeom>
          <a:solidFill>
            <a:srgbClr val="00FFFF"/>
          </a:solidFill>
        </p:spPr>
        <p:txBody>
          <a:bodyPr wrap="square">
            <a:spAutoFit/>
          </a:bodyPr>
          <a:lstStyle/>
          <a:p>
            <a:r>
              <a:rPr lang="es-ES" dirty="0"/>
              <a:t>El Faro de Orchilla, </a:t>
            </a:r>
            <a:r>
              <a:rPr lang="es-ES" dirty="0" smtClean="0"/>
              <a:t>en</a:t>
            </a:r>
          </a:p>
          <a:p>
            <a:r>
              <a:rPr lang="es-ES" dirty="0" smtClean="0"/>
              <a:t> </a:t>
            </a:r>
            <a:r>
              <a:rPr lang="es-ES" dirty="0"/>
              <a:t>El </a:t>
            </a:r>
            <a:r>
              <a:rPr lang="es-ES" dirty="0" smtClean="0"/>
              <a:t>Hierro CANARIAS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240901915"/>
      </p:ext>
    </p:extLst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abo de Finisterre en A Coruña | Actividades en famil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32" y="0"/>
            <a:ext cx="10805681" cy="6576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76139" y="522040"/>
            <a:ext cx="3097258" cy="369332"/>
          </a:xfrm>
          <a:prstGeom prst="rect">
            <a:avLst/>
          </a:prstGeom>
          <a:solidFill>
            <a:srgbClr val="00FFFF"/>
          </a:solidFill>
        </p:spPr>
        <p:txBody>
          <a:bodyPr wrap="none">
            <a:spAutoFit/>
          </a:bodyPr>
          <a:lstStyle/>
          <a:p>
            <a:r>
              <a:rPr lang="es-ES" dirty="0"/>
              <a:t>Cabo de </a:t>
            </a:r>
            <a:r>
              <a:rPr lang="es-ES" dirty="0" err="1"/>
              <a:t>Finisterre</a:t>
            </a:r>
            <a:r>
              <a:rPr lang="es-ES" dirty="0"/>
              <a:t> en A Coruña</a:t>
            </a:r>
          </a:p>
        </p:txBody>
      </p:sp>
    </p:spTree>
    <p:extLst>
      <p:ext uri="{BB962C8B-B14F-4D97-AF65-F5344CB8AC3E}">
        <p14:creationId xmlns:p14="http://schemas.microsoft.com/office/powerpoint/2010/main" val="366022225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lh4.googleusercontent.com/-44EknnAU7J0/U_zyBS-h6dI/AAAAAAAAB1U/PHEbiEMBiWE/w633-h422-no/_DSC3409-Edit-gplusfb2048-MOTION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7779" y="0"/>
            <a:ext cx="10865944" cy="6516688"/>
          </a:xfrm>
          <a:prstGeom prst="rect">
            <a:avLst/>
          </a:prstGeom>
          <a:noFill/>
        </p:spPr>
      </p:pic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250891" y="396022"/>
            <a:ext cx="10348604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400" b="1" i="1" dirty="0">
                <a:solidFill>
                  <a:srgbClr val="D60093"/>
                </a:solidFill>
                <a:latin typeface="Agency FB"/>
              </a:rPr>
              <a:t>En la antigüedad, los faros eran hogueras que se encendían en la cima de montañas o acantilados para indicarles la ubicación del puerto a los barcos. Con el tiempo, las personas se dieron cuenta de que era posible construir una estructura que proteja la hoguera de las fuerzas de la naturaleza, y fue así como nacieron los faros que conocemos hoy en día.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 sz="1800" b="1" dirty="0" smtClean="0">
              <a:solidFill>
                <a:srgbClr val="FFFFFF"/>
              </a:solidFill>
              <a:latin typeface="Belwe Bd BT" pitchFamily="18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 sz="1800" dirty="0" smtClean="0">
              <a:solidFill>
                <a:srgbClr val="FFFFFF"/>
              </a:solidFill>
              <a:latin typeface="Arial" charset="0"/>
            </a:endParaRP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5322" y="5441698"/>
            <a:ext cx="1370133" cy="90440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56210394"/>
      </p:ext>
    </p:extLst>
  </p:cSld>
  <p:clrMapOvr>
    <a:masterClrMapping/>
  </p:clrMapOvr>
  <p:transition spd="slow" advTm="2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Far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832" y="-32837"/>
            <a:ext cx="10825182" cy="6535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60115" y="306016"/>
            <a:ext cx="3256982" cy="369332"/>
          </a:xfrm>
          <a:prstGeom prst="rect">
            <a:avLst/>
          </a:prstGeom>
          <a:solidFill>
            <a:srgbClr val="00FFFF"/>
          </a:solidFill>
        </p:spPr>
        <p:txBody>
          <a:bodyPr wrap="none">
            <a:spAutoFit/>
          </a:bodyPr>
          <a:lstStyle/>
          <a:p>
            <a:r>
              <a:rPr lang="es-ES" dirty="0"/>
              <a:t>Faro de la piedra </a:t>
            </a:r>
            <a:r>
              <a:rPr lang="es-ES" dirty="0" err="1"/>
              <a:t>Fastnet</a:t>
            </a:r>
            <a:r>
              <a:rPr lang="es-ES" dirty="0"/>
              <a:t>, Irlanda</a:t>
            </a:r>
          </a:p>
        </p:txBody>
      </p:sp>
    </p:spTree>
    <p:extLst>
      <p:ext uri="{BB962C8B-B14F-4D97-AF65-F5344CB8AC3E}">
        <p14:creationId xmlns:p14="http://schemas.microsoft.com/office/powerpoint/2010/main" val="2041271020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Far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075"/>
            <a:ext cx="10801350" cy="7526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88107" y="306016"/>
            <a:ext cx="3873496" cy="369332"/>
          </a:xfrm>
          <a:prstGeom prst="rect">
            <a:avLst/>
          </a:prstGeom>
          <a:solidFill>
            <a:srgbClr val="00FFFF"/>
          </a:solidFill>
        </p:spPr>
        <p:txBody>
          <a:bodyPr wrap="none">
            <a:spAutoFit/>
          </a:bodyPr>
          <a:lstStyle/>
          <a:p>
            <a:r>
              <a:rPr lang="pt-BR" dirty="0"/>
              <a:t>Faro Santa Maria, </a:t>
            </a:r>
            <a:r>
              <a:rPr lang="pt-BR" dirty="0" err="1"/>
              <a:t>Isla</a:t>
            </a:r>
            <a:r>
              <a:rPr lang="pt-BR" dirty="0"/>
              <a:t> </a:t>
            </a:r>
            <a:r>
              <a:rPr lang="pt-BR" dirty="0" err="1"/>
              <a:t>Bait</a:t>
            </a:r>
            <a:r>
              <a:rPr lang="pt-BR" dirty="0"/>
              <a:t>, Reino Unido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509452950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Far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962" y="-29389"/>
            <a:ext cx="10816312" cy="6629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88107" y="600865"/>
            <a:ext cx="3819507" cy="369332"/>
          </a:xfrm>
          <a:prstGeom prst="rect">
            <a:avLst/>
          </a:prstGeom>
          <a:solidFill>
            <a:srgbClr val="00FFFF"/>
          </a:solidFill>
        </p:spPr>
        <p:txBody>
          <a:bodyPr wrap="none">
            <a:spAutoFit/>
          </a:bodyPr>
          <a:lstStyle/>
          <a:p>
            <a:r>
              <a:rPr lang="es-ES" dirty="0"/>
              <a:t>Faro </a:t>
            </a:r>
            <a:r>
              <a:rPr lang="es-ES" dirty="0" err="1"/>
              <a:t>Cast-Iron</a:t>
            </a:r>
            <a:r>
              <a:rPr lang="es-ES" dirty="0"/>
              <a:t>, </a:t>
            </a:r>
            <a:r>
              <a:rPr lang="es-ES" dirty="0" err="1"/>
              <a:t>Whiteford</a:t>
            </a:r>
            <a:r>
              <a:rPr lang="es-ES" dirty="0"/>
              <a:t>, Reino Unido</a:t>
            </a:r>
          </a:p>
        </p:txBody>
      </p:sp>
    </p:spTree>
    <p:extLst>
      <p:ext uri="{BB962C8B-B14F-4D97-AF65-F5344CB8AC3E}">
        <p14:creationId xmlns:p14="http://schemas.microsoft.com/office/powerpoint/2010/main" val="2711623412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Far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6032"/>
            <a:ext cx="10801350" cy="7206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88107" y="522040"/>
            <a:ext cx="5305427" cy="369332"/>
          </a:xfrm>
          <a:prstGeom prst="rect">
            <a:avLst/>
          </a:prstGeom>
          <a:solidFill>
            <a:srgbClr val="00FFFF"/>
          </a:solidFill>
        </p:spPr>
        <p:txBody>
          <a:bodyPr wrap="none">
            <a:spAutoFit/>
          </a:bodyPr>
          <a:lstStyle/>
          <a:p>
            <a:r>
              <a:rPr lang="es-ES" dirty="0"/>
              <a:t>Faro </a:t>
            </a:r>
            <a:r>
              <a:rPr lang="es-ES" dirty="0" err="1"/>
              <a:t>Newhaven</a:t>
            </a:r>
            <a:r>
              <a:rPr lang="es-ES" dirty="0"/>
              <a:t> </a:t>
            </a:r>
            <a:r>
              <a:rPr lang="es-ES" dirty="0" err="1"/>
              <a:t>Breakwater</a:t>
            </a:r>
            <a:r>
              <a:rPr lang="es-ES" dirty="0"/>
              <a:t>, Sussex Oriental, Inglaterra</a:t>
            </a:r>
          </a:p>
        </p:txBody>
      </p:sp>
    </p:spTree>
    <p:extLst>
      <p:ext uri="{BB962C8B-B14F-4D97-AF65-F5344CB8AC3E}">
        <p14:creationId xmlns:p14="http://schemas.microsoft.com/office/powerpoint/2010/main" val="1469724880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viajes.nationalgeographic.com.es/medio/2018/10/02/peninsula-de-snaefellsnes-islandia_83dc8560_1500x10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801351" cy="6480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88107" y="162000"/>
            <a:ext cx="3672408" cy="646331"/>
          </a:xfrm>
          <a:prstGeom prst="rect">
            <a:avLst/>
          </a:prstGeom>
          <a:solidFill>
            <a:srgbClr val="00FFFF"/>
          </a:solidFill>
        </p:spPr>
        <p:txBody>
          <a:bodyPr wrap="square">
            <a:spAutoFit/>
          </a:bodyPr>
          <a:lstStyle/>
          <a:p>
            <a:r>
              <a:rPr lang="vi-VN" dirty="0" smtClean="0"/>
              <a:t>Faro De Snæfellsjökull, Península De Snaefellsnes (Islandia)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094149099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Far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028" y="-32761"/>
            <a:ext cx="10824377" cy="6870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60115" y="234008"/>
            <a:ext cx="2259145" cy="369332"/>
          </a:xfrm>
          <a:prstGeom prst="rect">
            <a:avLst/>
          </a:prstGeom>
          <a:solidFill>
            <a:srgbClr val="00FFFF"/>
          </a:solidFill>
        </p:spPr>
        <p:txBody>
          <a:bodyPr wrap="none">
            <a:spAutoFit/>
          </a:bodyPr>
          <a:lstStyle/>
          <a:p>
            <a:r>
              <a:rPr lang="es-ES" dirty="0"/>
              <a:t>Faro </a:t>
            </a:r>
            <a:r>
              <a:rPr lang="es-ES" dirty="0" err="1"/>
              <a:t>Molnes</a:t>
            </a:r>
            <a:r>
              <a:rPr lang="es-ES" dirty="0"/>
              <a:t>, Noruega</a:t>
            </a:r>
          </a:p>
        </p:txBody>
      </p:sp>
    </p:spTree>
    <p:extLst>
      <p:ext uri="{BB962C8B-B14F-4D97-AF65-F5344CB8AC3E}">
        <p14:creationId xmlns:p14="http://schemas.microsoft.com/office/powerpoint/2010/main" val="2471328706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Rutas de los faros en Oregón. Foto. Oregon is Beautifu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10801351" cy="6576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60115" y="450032"/>
            <a:ext cx="3198311" cy="369332"/>
          </a:xfrm>
          <a:prstGeom prst="rect">
            <a:avLst/>
          </a:prstGeom>
          <a:solidFill>
            <a:srgbClr val="00FFFF"/>
          </a:solidFill>
        </p:spPr>
        <p:txBody>
          <a:bodyPr wrap="none">
            <a:spAutoFit/>
          </a:bodyPr>
          <a:lstStyle/>
          <a:p>
            <a:r>
              <a:rPr lang="es-ES" dirty="0"/>
              <a:t>Rutas de los faros en Oregón</a:t>
            </a:r>
          </a:p>
        </p:txBody>
      </p:sp>
    </p:spTree>
    <p:extLst>
      <p:ext uri="{BB962C8B-B14F-4D97-AF65-F5344CB8AC3E}">
        <p14:creationId xmlns:p14="http://schemas.microsoft.com/office/powerpoint/2010/main" val="1526976356"/>
      </p:ext>
    </p:extLst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Ruta de los faros de Oregón ¡una experiencia increíble! | El Souvenir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099" y="-1"/>
            <a:ext cx="10243545" cy="7511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04131" y="594048"/>
            <a:ext cx="1851789" cy="369332"/>
          </a:xfrm>
          <a:prstGeom prst="rect">
            <a:avLst/>
          </a:prstGeom>
          <a:solidFill>
            <a:srgbClr val="00FFFF"/>
          </a:solidFill>
        </p:spPr>
        <p:txBody>
          <a:bodyPr wrap="none">
            <a:spAutoFit/>
          </a:bodyPr>
          <a:lstStyle/>
          <a:p>
            <a:r>
              <a:rPr lang="es-ES" dirty="0"/>
              <a:t>faros de Oregón</a:t>
            </a:r>
          </a:p>
        </p:txBody>
      </p:sp>
    </p:spTree>
    <p:extLst>
      <p:ext uri="{BB962C8B-B14F-4D97-AF65-F5344CB8AC3E}">
        <p14:creationId xmlns:p14="http://schemas.microsoft.com/office/powerpoint/2010/main" val="1333712681"/>
      </p:ext>
    </p:extLst>
  </p:cSld>
  <p:clrMapOvr>
    <a:masterClrMapping/>
  </p:clrMapOvr>
  <p:transition spd="slow" advTm="8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Faros de Oregón. Foto. Topo Zo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020" y="-1"/>
            <a:ext cx="10821370" cy="7214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76139" y="522040"/>
            <a:ext cx="1851789" cy="369332"/>
          </a:xfrm>
          <a:prstGeom prst="rect">
            <a:avLst/>
          </a:prstGeom>
          <a:solidFill>
            <a:srgbClr val="00FFFF"/>
          </a:solidFill>
        </p:spPr>
        <p:txBody>
          <a:bodyPr wrap="none">
            <a:spAutoFit/>
          </a:bodyPr>
          <a:lstStyle/>
          <a:p>
            <a:r>
              <a:rPr lang="es-ES" dirty="0"/>
              <a:t>faros de Oregón</a:t>
            </a:r>
          </a:p>
        </p:txBody>
      </p:sp>
    </p:spTree>
    <p:extLst>
      <p:ext uri="{BB962C8B-B14F-4D97-AF65-F5344CB8AC3E}">
        <p14:creationId xmlns:p14="http://schemas.microsoft.com/office/powerpoint/2010/main" val="1279520722"/>
      </p:ext>
    </p:extLst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elsouvenir.com/wp-content/uploads/2014/10/Foto-Lighthouse-Friend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219" y="-1"/>
            <a:ext cx="10834569" cy="6502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60115" y="450032"/>
            <a:ext cx="1851789" cy="369332"/>
          </a:xfrm>
          <a:prstGeom prst="rect">
            <a:avLst/>
          </a:prstGeom>
          <a:solidFill>
            <a:srgbClr val="00FFFF"/>
          </a:solidFill>
        </p:spPr>
        <p:txBody>
          <a:bodyPr wrap="none">
            <a:spAutoFit/>
          </a:bodyPr>
          <a:lstStyle/>
          <a:p>
            <a:r>
              <a:rPr lang="es-ES" dirty="0"/>
              <a:t>faros de Oregón</a:t>
            </a:r>
          </a:p>
        </p:txBody>
      </p:sp>
    </p:spTree>
    <p:extLst>
      <p:ext uri="{BB962C8B-B14F-4D97-AF65-F5344CB8AC3E}">
        <p14:creationId xmlns:p14="http://schemas.microsoft.com/office/powerpoint/2010/main" val="4177088145"/>
      </p:ext>
    </p:extLst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Ruta de los faros en Oregó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29" y="0"/>
            <a:ext cx="10803479" cy="6530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88107" y="378024"/>
            <a:ext cx="1851789" cy="369332"/>
          </a:xfrm>
          <a:prstGeom prst="rect">
            <a:avLst/>
          </a:prstGeom>
          <a:solidFill>
            <a:srgbClr val="00FFFF"/>
          </a:solidFill>
        </p:spPr>
        <p:txBody>
          <a:bodyPr wrap="none">
            <a:spAutoFit/>
          </a:bodyPr>
          <a:lstStyle/>
          <a:p>
            <a:r>
              <a:rPr lang="es-ES" dirty="0"/>
              <a:t>faros de Oregón</a:t>
            </a:r>
          </a:p>
        </p:txBody>
      </p:sp>
    </p:spTree>
    <p:extLst>
      <p:ext uri="{BB962C8B-B14F-4D97-AF65-F5344CB8AC3E}">
        <p14:creationId xmlns:p14="http://schemas.microsoft.com/office/powerpoint/2010/main" val="4023513652"/>
      </p:ext>
    </p:extLst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Far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696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88107" y="378024"/>
            <a:ext cx="3029163" cy="369332"/>
          </a:xfrm>
          <a:prstGeom prst="rect">
            <a:avLst/>
          </a:prstGeom>
          <a:solidFill>
            <a:srgbClr val="00FFFF"/>
          </a:solidFill>
        </p:spPr>
        <p:txBody>
          <a:bodyPr wrap="none">
            <a:spAutoFit/>
          </a:bodyPr>
          <a:lstStyle/>
          <a:p>
            <a:r>
              <a:rPr lang="es-ES" dirty="0"/>
              <a:t>San Esteban De </a:t>
            </a:r>
            <a:r>
              <a:rPr lang="es-ES" dirty="0" err="1"/>
              <a:t>Pravia</a:t>
            </a:r>
            <a:r>
              <a:rPr lang="es-ES" dirty="0"/>
              <a:t>, España</a:t>
            </a:r>
          </a:p>
        </p:txBody>
      </p:sp>
    </p:spTree>
    <p:extLst>
      <p:ext uri="{BB962C8B-B14F-4D97-AF65-F5344CB8AC3E}">
        <p14:creationId xmlns:p14="http://schemas.microsoft.com/office/powerpoint/2010/main" val="2796848825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Far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581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60115" y="378024"/>
            <a:ext cx="2927596" cy="369332"/>
          </a:xfrm>
          <a:prstGeom prst="rect">
            <a:avLst/>
          </a:prstGeom>
          <a:solidFill>
            <a:srgbClr val="00FFFF"/>
          </a:solidFill>
        </p:spPr>
        <p:txBody>
          <a:bodyPr wrap="none">
            <a:spAutoFit/>
          </a:bodyPr>
          <a:lstStyle/>
          <a:p>
            <a:r>
              <a:rPr lang="es-ES" dirty="0"/>
              <a:t>Schleswig-Holstein, Alemania</a:t>
            </a:r>
          </a:p>
        </p:txBody>
      </p:sp>
    </p:spTree>
    <p:extLst>
      <p:ext uri="{BB962C8B-B14F-4D97-AF65-F5344CB8AC3E}">
        <p14:creationId xmlns:p14="http://schemas.microsoft.com/office/powerpoint/2010/main" val="3688675557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Far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759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32123" y="306016"/>
            <a:ext cx="2161489" cy="369332"/>
          </a:xfrm>
          <a:prstGeom prst="rect">
            <a:avLst/>
          </a:prstGeom>
          <a:solidFill>
            <a:srgbClr val="00FFFF"/>
          </a:solidFill>
        </p:spPr>
        <p:txBody>
          <a:bodyPr wrap="none">
            <a:spAutoFit/>
          </a:bodyPr>
          <a:lstStyle/>
          <a:p>
            <a:r>
              <a:rPr lang="es-ES" dirty="0"/>
              <a:t>Faro </a:t>
            </a:r>
            <a:r>
              <a:rPr lang="es-ES" dirty="0" err="1"/>
              <a:t>Stafnes</a:t>
            </a:r>
            <a:r>
              <a:rPr lang="es-ES" dirty="0"/>
              <a:t>, Islandia</a:t>
            </a:r>
          </a:p>
        </p:txBody>
      </p:sp>
    </p:spTree>
    <p:extLst>
      <p:ext uri="{BB962C8B-B14F-4D97-AF65-F5344CB8AC3E}">
        <p14:creationId xmlns:p14="http://schemas.microsoft.com/office/powerpoint/2010/main" val="485738089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Far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860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76139" y="378024"/>
            <a:ext cx="1586588" cy="369332"/>
          </a:xfrm>
          <a:prstGeom prst="rect">
            <a:avLst/>
          </a:prstGeom>
          <a:solidFill>
            <a:srgbClr val="00FFFF"/>
          </a:solidFill>
        </p:spPr>
        <p:txBody>
          <a:bodyPr wrap="none">
            <a:spAutoFit/>
          </a:bodyPr>
          <a:lstStyle/>
          <a:p>
            <a:r>
              <a:rPr lang="es-ES" dirty="0"/>
              <a:t>Porto, Portugal</a:t>
            </a:r>
          </a:p>
        </p:txBody>
      </p:sp>
    </p:spTree>
    <p:extLst>
      <p:ext uri="{BB962C8B-B14F-4D97-AF65-F5344CB8AC3E}">
        <p14:creationId xmlns:p14="http://schemas.microsoft.com/office/powerpoint/2010/main" val="2529958228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Far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346" y="-16631"/>
            <a:ext cx="10836695" cy="6590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16099" y="306016"/>
            <a:ext cx="2636940" cy="369332"/>
          </a:xfrm>
          <a:prstGeom prst="rect">
            <a:avLst/>
          </a:prstGeom>
          <a:solidFill>
            <a:srgbClr val="00FFFF"/>
          </a:solidFill>
        </p:spPr>
        <p:txBody>
          <a:bodyPr wrap="none">
            <a:spAutoFit/>
          </a:bodyPr>
          <a:lstStyle/>
          <a:p>
            <a:r>
              <a:rPr lang="es-ES" dirty="0" err="1"/>
              <a:t>Holyhead</a:t>
            </a:r>
            <a:r>
              <a:rPr lang="es-ES" dirty="0"/>
              <a:t>, Anglesey, Gales</a:t>
            </a:r>
          </a:p>
        </p:txBody>
      </p:sp>
    </p:spTree>
    <p:extLst>
      <p:ext uri="{BB962C8B-B14F-4D97-AF65-F5344CB8AC3E}">
        <p14:creationId xmlns:p14="http://schemas.microsoft.com/office/powerpoint/2010/main" val="3398802549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aro-escapadas-con-niños-bizka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0" y="-27627"/>
            <a:ext cx="10797099" cy="7534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60115" y="378024"/>
            <a:ext cx="2592288" cy="646331"/>
          </a:xfrm>
          <a:prstGeom prst="rect">
            <a:avLst/>
          </a:prstGeom>
          <a:solidFill>
            <a:srgbClr val="00FFFF"/>
          </a:solidFill>
        </p:spPr>
        <p:txBody>
          <a:bodyPr wrap="square">
            <a:spAutoFit/>
          </a:bodyPr>
          <a:lstStyle/>
          <a:p>
            <a:r>
              <a:rPr lang="es-ES" dirty="0" smtClean="0"/>
              <a:t>san juan de </a:t>
            </a:r>
            <a:r>
              <a:rPr lang="es-ES" dirty="0" err="1" smtClean="0"/>
              <a:t>gaztelugatxe</a:t>
            </a:r>
            <a:r>
              <a:rPr lang="es-ES" dirty="0" smtClean="0"/>
              <a:t> y faro de </a:t>
            </a:r>
            <a:r>
              <a:rPr lang="es-ES" dirty="0" err="1" smtClean="0"/>
              <a:t>matxitxako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523132861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viajes.nationalgeographic.com.es/medio/2018/10/02/abadia-de-saint-mathieu-francia_fce3e6a5_1500x10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006"/>
            <a:ext cx="10801350" cy="6750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32123" y="522040"/>
            <a:ext cx="3783921" cy="369332"/>
          </a:xfrm>
          <a:prstGeom prst="rect">
            <a:avLst/>
          </a:prstGeom>
          <a:solidFill>
            <a:srgbClr val="00FFFF"/>
          </a:solidFill>
        </p:spPr>
        <p:txBody>
          <a:bodyPr wrap="none">
            <a:spAutoFit/>
          </a:bodyPr>
          <a:lstStyle/>
          <a:p>
            <a:r>
              <a:rPr lang="fr-FR" dirty="0" err="1" smtClean="0"/>
              <a:t>Abadia</a:t>
            </a:r>
            <a:r>
              <a:rPr lang="fr-FR" dirty="0" smtClean="0"/>
              <a:t> DE </a:t>
            </a:r>
            <a:r>
              <a:rPr lang="fr-FR" dirty="0"/>
              <a:t>SAINT MATHIEU (FRANCIA)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430319467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Far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916"/>
            <a:ext cx="10801350" cy="6884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60115" y="450032"/>
            <a:ext cx="3293274" cy="369332"/>
          </a:xfrm>
          <a:prstGeom prst="rect">
            <a:avLst/>
          </a:prstGeom>
          <a:solidFill>
            <a:srgbClr val="00FFFF"/>
          </a:solidFill>
        </p:spPr>
        <p:txBody>
          <a:bodyPr wrap="none">
            <a:spAutoFit/>
          </a:bodyPr>
          <a:lstStyle/>
          <a:p>
            <a:r>
              <a:rPr lang="it-IT" dirty="0"/>
              <a:t>Faro Lange Nelle, Ostend, Bélgica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437887965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Far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742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60116" y="522040"/>
            <a:ext cx="3744415" cy="646331"/>
          </a:xfrm>
          <a:prstGeom prst="rect">
            <a:avLst/>
          </a:prstGeom>
          <a:solidFill>
            <a:srgbClr val="00FFFF"/>
          </a:solidFill>
        </p:spPr>
        <p:txBody>
          <a:bodyPr wrap="square">
            <a:spAutoFit/>
          </a:bodyPr>
          <a:lstStyle/>
          <a:p>
            <a:r>
              <a:rPr lang="es-ES" dirty="0"/>
              <a:t>Faro de la Playa Victoria, California, Estados Unidos (</a:t>
            </a:r>
            <a:r>
              <a:rPr lang="es-ES" dirty="0" err="1"/>
              <a:t>Construído</a:t>
            </a:r>
            <a:r>
              <a:rPr lang="es-ES" dirty="0"/>
              <a:t> en 1926)</a:t>
            </a:r>
          </a:p>
        </p:txBody>
      </p:sp>
    </p:spTree>
    <p:extLst>
      <p:ext uri="{BB962C8B-B14F-4D97-AF65-F5344CB8AC3E}">
        <p14:creationId xmlns:p14="http://schemas.microsoft.com/office/powerpoint/2010/main" val="3323154132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Far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2" y="0"/>
            <a:ext cx="10961898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32123" y="450032"/>
            <a:ext cx="3482300" cy="369332"/>
          </a:xfrm>
          <a:prstGeom prst="rect">
            <a:avLst/>
          </a:prstGeom>
          <a:solidFill>
            <a:srgbClr val="00FFFF"/>
          </a:solidFill>
        </p:spPr>
        <p:txBody>
          <a:bodyPr wrap="none">
            <a:spAutoFit/>
          </a:bodyPr>
          <a:lstStyle/>
          <a:p>
            <a:r>
              <a:rPr lang="es-ES" dirty="0" smtClean="0"/>
              <a:t>Faro </a:t>
            </a:r>
            <a:r>
              <a:rPr lang="es-ES" dirty="0"/>
              <a:t>de </a:t>
            </a:r>
            <a:r>
              <a:rPr lang="es-ES" dirty="0" err="1"/>
              <a:t>Talacre</a:t>
            </a:r>
            <a:r>
              <a:rPr lang="es-ES" dirty="0"/>
              <a:t>, Gales, Reino Unido</a:t>
            </a:r>
          </a:p>
        </p:txBody>
      </p:sp>
    </p:spTree>
    <p:extLst>
      <p:ext uri="{BB962C8B-B14F-4D97-AF65-F5344CB8AC3E}">
        <p14:creationId xmlns:p14="http://schemas.microsoft.com/office/powerpoint/2010/main" val="4138837415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Far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525" y="-150812"/>
            <a:ext cx="10829875" cy="666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32123" y="234008"/>
            <a:ext cx="2916952" cy="369332"/>
          </a:xfrm>
          <a:prstGeom prst="rect">
            <a:avLst/>
          </a:prstGeom>
          <a:solidFill>
            <a:srgbClr val="00FFFF"/>
          </a:solidFill>
        </p:spPr>
        <p:txBody>
          <a:bodyPr wrap="none">
            <a:spAutoFit/>
          </a:bodyPr>
          <a:lstStyle/>
          <a:p>
            <a:r>
              <a:rPr lang="es-ES" dirty="0"/>
              <a:t>Santander, Cantabria, España</a:t>
            </a:r>
          </a:p>
        </p:txBody>
      </p:sp>
    </p:spTree>
    <p:extLst>
      <p:ext uri="{BB962C8B-B14F-4D97-AF65-F5344CB8AC3E}">
        <p14:creationId xmlns:p14="http://schemas.microsoft.com/office/powerpoint/2010/main" val="2298466715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Far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989" y="-176726"/>
            <a:ext cx="10814339" cy="6696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1248203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Far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514" y="-5999"/>
            <a:ext cx="10812864" cy="6588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1868723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Far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3942" y="0"/>
            <a:ext cx="10945291" cy="6972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8991797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Far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176"/>
            <a:ext cx="10801350" cy="6836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66481" y="450032"/>
            <a:ext cx="3422796" cy="369332"/>
          </a:xfrm>
          <a:prstGeom prst="rect">
            <a:avLst/>
          </a:prstGeom>
          <a:solidFill>
            <a:srgbClr val="00FFFF"/>
          </a:solidFill>
        </p:spPr>
        <p:txBody>
          <a:bodyPr wrap="none">
            <a:spAutoFit/>
          </a:bodyPr>
          <a:lstStyle/>
          <a:p>
            <a:r>
              <a:rPr lang="es-ES" dirty="0"/>
              <a:t>Faro </a:t>
            </a:r>
            <a:r>
              <a:rPr lang="es-ES" dirty="0" err="1"/>
              <a:t>Kermorvan</a:t>
            </a:r>
            <a:r>
              <a:rPr lang="es-ES" dirty="0"/>
              <a:t>, </a:t>
            </a:r>
            <a:r>
              <a:rPr lang="es-ES" dirty="0" err="1"/>
              <a:t>Bretagne</a:t>
            </a:r>
            <a:r>
              <a:rPr lang="es-ES" dirty="0"/>
              <a:t>, Francia</a:t>
            </a:r>
          </a:p>
        </p:txBody>
      </p:sp>
    </p:spTree>
    <p:extLst>
      <p:ext uri="{BB962C8B-B14F-4D97-AF65-F5344CB8AC3E}">
        <p14:creationId xmlns:p14="http://schemas.microsoft.com/office/powerpoint/2010/main" val="3379486448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viajes.nationalgeographic.com.es/medio/2018/10/02/faro-santa-marta-cascais-portugal_ed01fc4b_1500x10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60115" y="378024"/>
            <a:ext cx="4203780" cy="369332"/>
          </a:xfrm>
          <a:prstGeom prst="rect">
            <a:avLst/>
          </a:prstGeom>
          <a:solidFill>
            <a:srgbClr val="00FFFF"/>
          </a:solidFill>
        </p:spPr>
        <p:txBody>
          <a:bodyPr wrap="none">
            <a:spAutoFit/>
          </a:bodyPr>
          <a:lstStyle/>
          <a:p>
            <a:r>
              <a:rPr lang="pt-BR" dirty="0" smtClean="0"/>
              <a:t>FARO Santa MARTA, CASCAIS (PORTUGAL)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63840493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Far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0801350" cy="6894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6844035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Far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514" y="-29753"/>
            <a:ext cx="10812864" cy="6670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88107" y="450032"/>
            <a:ext cx="3981475" cy="369332"/>
          </a:xfrm>
          <a:prstGeom prst="rect">
            <a:avLst/>
          </a:prstGeom>
          <a:solidFill>
            <a:srgbClr val="00FFFF"/>
          </a:solidFill>
        </p:spPr>
        <p:txBody>
          <a:bodyPr wrap="none">
            <a:spAutoFit/>
          </a:bodyPr>
          <a:lstStyle/>
          <a:p>
            <a:r>
              <a:rPr lang="es-ES" dirty="0"/>
              <a:t>Faro de Portland, Maine, Estados Unidos</a:t>
            </a:r>
          </a:p>
        </p:txBody>
      </p:sp>
    </p:spTree>
    <p:extLst>
      <p:ext uri="{BB962C8B-B14F-4D97-AF65-F5344CB8AC3E}">
        <p14:creationId xmlns:p14="http://schemas.microsoft.com/office/powerpoint/2010/main" val="807789017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Far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736"/>
            <a:ext cx="10801350" cy="6759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60115" y="522040"/>
            <a:ext cx="3088281" cy="369332"/>
          </a:xfrm>
          <a:prstGeom prst="rect">
            <a:avLst/>
          </a:prstGeom>
          <a:solidFill>
            <a:srgbClr val="00FFFF"/>
          </a:solidFill>
        </p:spPr>
        <p:txBody>
          <a:bodyPr wrap="none">
            <a:spAutoFit/>
          </a:bodyPr>
          <a:lstStyle/>
          <a:p>
            <a:r>
              <a:rPr lang="es-ES" dirty="0" err="1"/>
              <a:t>Stångholmen</a:t>
            </a:r>
            <a:r>
              <a:rPr lang="es-ES" dirty="0"/>
              <a:t> en </a:t>
            </a:r>
            <a:r>
              <a:rPr lang="es-ES" dirty="0" err="1"/>
              <a:t>Lysekil</a:t>
            </a:r>
            <a:r>
              <a:rPr lang="es-ES" dirty="0"/>
              <a:t>, Suecia</a:t>
            </a:r>
          </a:p>
        </p:txBody>
      </p:sp>
    </p:spTree>
    <p:extLst>
      <p:ext uri="{BB962C8B-B14F-4D97-AF65-F5344CB8AC3E}">
        <p14:creationId xmlns:p14="http://schemas.microsoft.com/office/powerpoint/2010/main" val="846014416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Far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517"/>
            <a:ext cx="10806045" cy="6858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48147" y="234008"/>
            <a:ext cx="2591094" cy="369332"/>
          </a:xfrm>
          <a:prstGeom prst="rect">
            <a:avLst/>
          </a:prstGeom>
          <a:solidFill>
            <a:srgbClr val="00FFFF"/>
          </a:solidFill>
        </p:spPr>
        <p:txBody>
          <a:bodyPr wrap="none">
            <a:spAutoFit/>
          </a:bodyPr>
          <a:lstStyle/>
          <a:p>
            <a:r>
              <a:rPr lang="es-ES" dirty="0" err="1"/>
              <a:t>Viavelez</a:t>
            </a:r>
            <a:r>
              <a:rPr lang="es-ES" dirty="0"/>
              <a:t>, Asturias, España</a:t>
            </a:r>
          </a:p>
        </p:txBody>
      </p:sp>
    </p:spTree>
    <p:extLst>
      <p:ext uri="{BB962C8B-B14F-4D97-AF65-F5344CB8AC3E}">
        <p14:creationId xmlns:p14="http://schemas.microsoft.com/office/powerpoint/2010/main" val="3216447563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ar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5923"/>
            <a:ext cx="10801350" cy="7190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60115" y="522040"/>
            <a:ext cx="1923604" cy="369332"/>
          </a:xfrm>
          <a:prstGeom prst="rect">
            <a:avLst/>
          </a:prstGeom>
          <a:solidFill>
            <a:srgbClr val="00FFFF"/>
          </a:solidFill>
        </p:spPr>
        <p:txBody>
          <a:bodyPr wrap="none">
            <a:spAutoFit/>
          </a:bodyPr>
          <a:lstStyle/>
          <a:p>
            <a:r>
              <a:rPr lang="es-ES" dirty="0"/>
              <a:t>Isla </a:t>
            </a:r>
            <a:r>
              <a:rPr lang="es-ES" dirty="0" err="1"/>
              <a:t>Andros</a:t>
            </a:r>
            <a:r>
              <a:rPr lang="es-ES" dirty="0"/>
              <a:t>, Grecia</a:t>
            </a:r>
          </a:p>
        </p:txBody>
      </p:sp>
    </p:spTree>
    <p:extLst>
      <p:ext uri="{BB962C8B-B14F-4D97-AF65-F5344CB8AC3E}">
        <p14:creationId xmlns:p14="http://schemas.microsoft.com/office/powerpoint/2010/main" val="3877835268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ar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5950" y="-702096"/>
            <a:ext cx="11017299" cy="8064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62959" y="-126032"/>
            <a:ext cx="2690866" cy="646331"/>
          </a:xfrm>
          <a:prstGeom prst="rect">
            <a:avLst/>
          </a:prstGeom>
          <a:solidFill>
            <a:srgbClr val="00FFFF"/>
          </a:solidFill>
        </p:spPr>
        <p:txBody>
          <a:bodyPr wrap="square">
            <a:spAutoFit/>
          </a:bodyPr>
          <a:lstStyle/>
          <a:p>
            <a:r>
              <a:rPr lang="es-ES" dirty="0"/>
              <a:t>Faro St. Joseph North </a:t>
            </a:r>
            <a:r>
              <a:rPr lang="es-ES" dirty="0" err="1"/>
              <a:t>Pier</a:t>
            </a:r>
            <a:r>
              <a:rPr lang="es-ES" dirty="0"/>
              <a:t>, Michigan, Estados Unidos</a:t>
            </a:r>
          </a:p>
        </p:txBody>
      </p:sp>
    </p:spTree>
    <p:extLst>
      <p:ext uri="{BB962C8B-B14F-4D97-AF65-F5344CB8AC3E}">
        <p14:creationId xmlns:p14="http://schemas.microsoft.com/office/powerpoint/2010/main" val="4042832755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ar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9889"/>
            <a:ext cx="10801352" cy="6567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9650486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Far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0" y="0"/>
            <a:ext cx="10797099" cy="6804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88107" y="594048"/>
            <a:ext cx="4033668" cy="369332"/>
          </a:xfrm>
          <a:prstGeom prst="rect">
            <a:avLst/>
          </a:prstGeom>
          <a:solidFill>
            <a:srgbClr val="00FFFF"/>
          </a:solidFill>
        </p:spPr>
        <p:txBody>
          <a:bodyPr wrap="none">
            <a:spAutoFit/>
          </a:bodyPr>
          <a:lstStyle/>
          <a:p>
            <a:r>
              <a:rPr lang="es-ES" dirty="0"/>
              <a:t>Faro del canal de Beagle, Argentina/Chile</a:t>
            </a:r>
          </a:p>
        </p:txBody>
      </p:sp>
    </p:spTree>
    <p:extLst>
      <p:ext uri="{BB962C8B-B14F-4D97-AF65-F5344CB8AC3E}">
        <p14:creationId xmlns:p14="http://schemas.microsoft.com/office/powerpoint/2010/main" val="2578887768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https://lh4.googleusercontent.com/-44EknnAU7J0/U_zyBS-h6dI/AAAAAAAAB1U/PHEbiEMBiWE/w633-h422-no/_DSC3409-Edit-gplusfb2048-MOTION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779" y="0"/>
            <a:ext cx="10865944" cy="6516688"/>
          </a:xfrm>
          <a:prstGeom prst="rect">
            <a:avLst/>
          </a:prstGeom>
          <a:noFill/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82223" y="-11121"/>
            <a:ext cx="10801352" cy="6516688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217232" y="3217245"/>
            <a:ext cx="6516688" cy="82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501897" y="3217245"/>
            <a:ext cx="6516688" cy="82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0"/>
            <a:ext cx="10801350" cy="66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6445723"/>
            <a:ext cx="10801350" cy="709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49221" y="5515081"/>
            <a:ext cx="711765" cy="65044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339297" y="4344477"/>
            <a:ext cx="3180190" cy="1017256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5976739" y="522040"/>
            <a:ext cx="4484547" cy="3502141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00FFFF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00FFFF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00FFFF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00FFFF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00FFFF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325084" y="2441771"/>
            <a:ext cx="4132249" cy="4668779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2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2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es </a:t>
            </a:r>
            <a:fld id="{547A8F08-4E97-4815-9C23-5989351D5EDB}" type="datetime2">
              <a:rPr lang="es-ES_tradnl" sz="32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miércoles, 14 de julio de 2021</a:t>
            </a:fld>
            <a:endParaRPr lang="es-ES" sz="3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2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2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2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11:23</a:t>
            </a:fld>
            <a:r>
              <a:rPr lang="fr-FR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2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7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1556452" y="5373266"/>
            <a:ext cx="2372938" cy="887577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3000">
        <p:blinds dir="vert"/>
      </p:transition>
    </mc:Choice>
    <mc:Fallback xmlns="">
      <p:transition spd="slow" advTm="13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654" y="3113529"/>
            <a:ext cx="360045" cy="289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520561"/>
            <a:ext cx="10801350" cy="21722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737783"/>
            <a:ext cx="10801350" cy="4778905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0293" y="1"/>
            <a:ext cx="5760720" cy="1484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810192"/>
            <a:ext cx="1080135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50169" y="4489276"/>
            <a:ext cx="3150394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832" y="3982420"/>
            <a:ext cx="2790349" cy="2244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0596" y="4634089"/>
            <a:ext cx="1440180" cy="941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823899"/>
            <a:ext cx="630079" cy="506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330751"/>
            <a:ext cx="630079" cy="506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837606"/>
            <a:ext cx="630079" cy="506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344458"/>
            <a:ext cx="630079" cy="506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227058"/>
            <a:ext cx="10801350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4860607" y="796484"/>
            <a:ext cx="5700713" cy="2003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FAROS CURIOS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¡¡ REVISTA MUSICAL !!!">
  <a:themeElements>
    <a:clrScheme name="¡¡ REVISTA MUSICAL !!!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¡¡ REVISTA MUSICAL !!!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¡¡ REVISTA MUSICAL !!!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¡¡ REVISTA MUSICAL !!!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¡¡ REVISTA MUSICAL !!!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¡¡ REVISTA MUSICAL !!!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¡¡ REVISTA MUSICAL !!!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¡¡ REVISTA MUSICAL !!!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¡¡ REVISTA MUSICAL !!!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¡¡ REVISTA MUSICAL !!!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¡¡ REVISTA MUSICAL !!!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¡¡ REVISTA MUSICAL !!!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¡¡ REVISTA MUSICAL !!!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¡¡ REVISTA MUSICAL !!!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IZIANO">
  <a:themeElements>
    <a:clrScheme name="TIZIANO 1">
      <a:dk1>
        <a:srgbClr val="1F497D"/>
      </a:dk1>
      <a:lt1>
        <a:srgbClr val="FFFFFF"/>
      </a:lt1>
      <a:dk2>
        <a:srgbClr val="000000"/>
      </a:dk2>
      <a:lt2>
        <a:srgbClr val="EEECE1"/>
      </a:lt2>
      <a:accent1>
        <a:srgbClr val="4F81BD"/>
      </a:accent1>
      <a:accent2>
        <a:srgbClr val="C0504D"/>
      </a:accent2>
      <a:accent3>
        <a:srgbClr val="AAAAAA"/>
      </a:accent3>
      <a:accent4>
        <a:srgbClr val="DADADA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TIZIANO">
      <a:majorFont>
        <a:latin typeface="Calibri"/>
        <a:ea typeface=""/>
        <a:cs typeface="Arial"/>
      </a:majorFont>
      <a:minorFont>
        <a:latin typeface="Calibri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IZIANO 1">
        <a:dk1>
          <a:srgbClr val="1F497D"/>
        </a:dk1>
        <a:lt1>
          <a:srgbClr val="FFFFFF"/>
        </a:lt1>
        <a:dk2>
          <a:srgbClr val="000000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AAAAAA"/>
        </a:accent3>
        <a:accent4>
          <a:srgbClr val="DADADA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FARO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FAROS CURIOSO</Template>
  <TotalTime>6</TotalTime>
  <Words>375</Words>
  <Application>Microsoft Office PowerPoint</Application>
  <PresentationFormat>Personalizado</PresentationFormat>
  <Paragraphs>58</Paragraphs>
  <Slides>45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5</vt:i4>
      </vt:variant>
      <vt:variant>
        <vt:lpstr>Títulos de diapositiva</vt:lpstr>
      </vt:variant>
      <vt:variant>
        <vt:i4>45</vt:i4>
      </vt:variant>
    </vt:vector>
  </HeadingPairs>
  <TitlesOfParts>
    <vt:vector size="50" baseType="lpstr">
      <vt:lpstr>FAROS CURIOSO</vt:lpstr>
      <vt:lpstr>¡¡ REVISTA MUSICAL !!!</vt:lpstr>
      <vt:lpstr>TIZIANO</vt:lpstr>
      <vt:lpstr>FAROS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4</cp:revision>
  <dcterms:created xsi:type="dcterms:W3CDTF">2021-07-14T09:23:45Z</dcterms:created>
  <dcterms:modified xsi:type="dcterms:W3CDTF">2021-07-14T09:30:33Z</dcterms:modified>
</cp:coreProperties>
</file>