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1"/>
  </p:notesMasterIdLst>
  <p:sldIdLst>
    <p:sldId id="306" r:id="rId3"/>
    <p:sldId id="256" r:id="rId4"/>
    <p:sldId id="321" r:id="rId5"/>
    <p:sldId id="319" r:id="rId6"/>
    <p:sldId id="318" r:id="rId7"/>
    <p:sldId id="317" r:id="rId8"/>
    <p:sldId id="316" r:id="rId9"/>
    <p:sldId id="315" r:id="rId10"/>
    <p:sldId id="314" r:id="rId11"/>
    <p:sldId id="313" r:id="rId12"/>
    <p:sldId id="312" r:id="rId13"/>
    <p:sldId id="311" r:id="rId14"/>
    <p:sldId id="310" r:id="rId15"/>
    <p:sldId id="309" r:id="rId16"/>
    <p:sldId id="282" r:id="rId17"/>
    <p:sldId id="280" r:id="rId18"/>
    <p:sldId id="281" r:id="rId19"/>
    <p:sldId id="277" r:id="rId20"/>
    <p:sldId id="275" r:id="rId21"/>
    <p:sldId id="271" r:id="rId22"/>
    <p:sldId id="267" r:id="rId23"/>
    <p:sldId id="266" r:id="rId24"/>
    <p:sldId id="265" r:id="rId25"/>
    <p:sldId id="264" r:id="rId26"/>
    <p:sldId id="263" r:id="rId27"/>
    <p:sldId id="261" r:id="rId28"/>
    <p:sldId id="298" r:id="rId29"/>
    <p:sldId id="297" r:id="rId30"/>
    <p:sldId id="295" r:id="rId31"/>
    <p:sldId id="294" r:id="rId32"/>
    <p:sldId id="293" r:id="rId33"/>
    <p:sldId id="292" r:id="rId34"/>
    <p:sldId id="291" r:id="rId35"/>
    <p:sldId id="290" r:id="rId36"/>
    <p:sldId id="289" r:id="rId37"/>
    <p:sldId id="288" r:id="rId38"/>
    <p:sldId id="287" r:id="rId39"/>
    <p:sldId id="286" r:id="rId40"/>
    <p:sldId id="283" r:id="rId41"/>
    <p:sldId id="304" r:id="rId42"/>
    <p:sldId id="302" r:id="rId43"/>
    <p:sldId id="301" r:id="rId44"/>
    <p:sldId id="300" r:id="rId45"/>
    <p:sldId id="299" r:id="rId46"/>
    <p:sldId id="260" r:id="rId47"/>
    <p:sldId id="259" r:id="rId48"/>
    <p:sldId id="296" r:id="rId49"/>
    <p:sldId id="307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xHheLYTnGWfxzJwUa6YAw" hashData="HtX9XLgENcX4CxK1a4R2QVNDUW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0000"/>
    <a:srgbClr val="8000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717" autoAdjust="0"/>
    <p:restoredTop sz="94660"/>
  </p:normalViewPr>
  <p:slideViewPr>
    <p:cSldViewPr>
      <p:cViewPr>
        <p:scale>
          <a:sx n="60" d="100"/>
          <a:sy n="60" d="100"/>
        </p:scale>
        <p:origin x="-396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F307AA-A3CF-4702-983C-49F646E5649E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F6846-FA52-47AF-B83E-6FC9E82EC6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F6846-FA52-47AF-B83E-6FC9E82EC69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53165A-A5A2-45EA-83A6-3B8093DF9C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62FB1-C981-496F-A239-EC9DB88D6D42}" type="datetimeFigureOut">
              <a:rPr lang="es-ES" smtClean="0"/>
              <a:pPr/>
              <a:t>04/10/2012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92AAF0-DCA3-47B6-96DF-B9819856C0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E4232FF-6D80-4499-A8A1-6CB20507DF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17" Type="http://schemas.openxmlformats.org/officeDocument/2006/relationships/image" Target="../media/image14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png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1.png"/><Relationship Id="rId7" Type="http://schemas.openxmlformats.org/officeDocument/2006/relationships/image" Target="../media/image6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5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7" name="26 Marcador de contenido" descr="v1cd9z4t.gif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29982"/>
          </a:xfrm>
        </p:spPr>
      </p:pic>
      <p:pic>
        <p:nvPicPr>
          <p:cNvPr id="74" name="73 Imagen" descr="1d5ede9f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488" y="1914614"/>
            <a:ext cx="3286148" cy="4943386"/>
          </a:xfrm>
          <a:prstGeom prst="rect">
            <a:avLst/>
          </a:prstGeom>
        </p:spPr>
      </p:pic>
      <p:pic>
        <p:nvPicPr>
          <p:cNvPr id="81" name="80 Imagen" descr="mod_article802860_1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571528"/>
            <a:ext cx="9144000" cy="7429528"/>
          </a:xfrm>
          <a:prstGeom prst="rect">
            <a:avLst/>
          </a:prstGeom>
        </p:spPr>
      </p:pic>
      <p:pic>
        <p:nvPicPr>
          <p:cNvPr id="82" name="Picture 11" descr="e"/>
          <p:cNvPicPr>
            <a:picLocks noChangeAspect="1" noChangeArrowheads="1" noCrop="1"/>
          </p:cNvPicPr>
          <p:nvPr/>
        </p:nvPicPr>
        <p:blipFill>
          <a:blip r:embed="rId7">
            <a:lum bright="20000" contrast="40000"/>
          </a:blip>
          <a:srcRect/>
          <a:stretch>
            <a:fillRect/>
          </a:stretch>
        </p:blipFill>
        <p:spPr bwMode="auto">
          <a:xfrm>
            <a:off x="642910" y="500042"/>
            <a:ext cx="591231" cy="625082"/>
          </a:xfrm>
          <a:prstGeom prst="rect">
            <a:avLst/>
          </a:prstGeom>
          <a:noFill/>
        </p:spPr>
      </p:pic>
      <p:pic>
        <p:nvPicPr>
          <p:cNvPr id="83" name="Picture 12" descr="s"/>
          <p:cNvPicPr>
            <a:picLocks noChangeAspect="1" noChangeArrowheads="1" noCrop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705418" y="1214422"/>
            <a:ext cx="437558" cy="625083"/>
          </a:xfrm>
          <a:prstGeom prst="rect">
            <a:avLst/>
          </a:prstGeom>
          <a:noFill/>
        </p:spPr>
      </p:pic>
      <p:pic>
        <p:nvPicPr>
          <p:cNvPr id="84" name="Picture 13" descr="t"/>
          <p:cNvPicPr>
            <a:picLocks noChangeAspect="1" noChangeArrowheads="1" noCrop="1"/>
          </p:cNvPicPr>
          <p:nvPr/>
        </p:nvPicPr>
        <p:blipFill>
          <a:blip r:embed="rId9">
            <a:lum bright="20000" contrast="40000"/>
          </a:blip>
          <a:srcRect/>
          <a:stretch>
            <a:fillRect/>
          </a:stretch>
        </p:blipFill>
        <p:spPr bwMode="auto">
          <a:xfrm>
            <a:off x="642254" y="2000240"/>
            <a:ext cx="495479" cy="604243"/>
          </a:xfrm>
          <a:prstGeom prst="rect">
            <a:avLst/>
          </a:prstGeom>
          <a:noFill/>
        </p:spPr>
      </p:pic>
      <p:pic>
        <p:nvPicPr>
          <p:cNvPr id="85" name="Picture 14" descr="a"/>
          <p:cNvPicPr>
            <a:picLocks noChangeAspect="1" noChangeArrowheads="1" noCrop="1"/>
          </p:cNvPicPr>
          <p:nvPr/>
        </p:nvPicPr>
        <p:blipFill>
          <a:blip r:embed="rId10">
            <a:lum bright="20000" contrast="40000"/>
          </a:blip>
          <a:srcRect/>
          <a:stretch>
            <a:fillRect/>
          </a:stretch>
        </p:blipFill>
        <p:spPr bwMode="auto">
          <a:xfrm>
            <a:off x="634932" y="2786058"/>
            <a:ext cx="444223" cy="541736"/>
          </a:xfrm>
          <a:prstGeom prst="rect">
            <a:avLst/>
          </a:prstGeom>
          <a:noFill/>
        </p:spPr>
      </p:pic>
      <p:pic>
        <p:nvPicPr>
          <p:cNvPr id="86" name="Picture 15" descr="m"/>
          <p:cNvPicPr>
            <a:picLocks noChangeAspect="1" noChangeArrowheads="1" noCrop="1"/>
          </p:cNvPicPr>
          <p:nvPr/>
        </p:nvPicPr>
        <p:blipFill>
          <a:blip r:embed="rId11">
            <a:lum bright="20000" contrast="40000"/>
          </a:blip>
          <a:srcRect/>
          <a:stretch>
            <a:fillRect/>
          </a:stretch>
        </p:blipFill>
        <p:spPr bwMode="auto">
          <a:xfrm>
            <a:off x="588081" y="3429000"/>
            <a:ext cx="616328" cy="541735"/>
          </a:xfrm>
          <a:prstGeom prst="rect">
            <a:avLst/>
          </a:prstGeom>
          <a:noFill/>
        </p:spPr>
      </p:pic>
      <p:pic>
        <p:nvPicPr>
          <p:cNvPr id="87" name="Picture 16" descr="p"/>
          <p:cNvPicPr>
            <a:picLocks noChangeAspect="1" noChangeArrowheads="1" noCrop="1"/>
          </p:cNvPicPr>
          <p:nvPr/>
        </p:nvPicPr>
        <p:blipFill>
          <a:blip r:embed="rId12">
            <a:lum bright="20000" contrast="40000"/>
          </a:blip>
          <a:srcRect/>
          <a:stretch>
            <a:fillRect/>
          </a:stretch>
        </p:blipFill>
        <p:spPr bwMode="auto">
          <a:xfrm>
            <a:off x="640528" y="4143380"/>
            <a:ext cx="483395" cy="562575"/>
          </a:xfrm>
          <a:prstGeom prst="rect">
            <a:avLst/>
          </a:prstGeom>
          <a:noFill/>
        </p:spPr>
      </p:pic>
      <p:pic>
        <p:nvPicPr>
          <p:cNvPr id="88" name="Picture 17" descr="a"/>
          <p:cNvPicPr>
            <a:picLocks noChangeAspect="1" noChangeArrowheads="1" noCrop="1"/>
          </p:cNvPicPr>
          <p:nvPr/>
        </p:nvPicPr>
        <p:blipFill>
          <a:blip r:embed="rId10">
            <a:lum bright="20000" contrast="40000"/>
          </a:blip>
          <a:srcRect/>
          <a:stretch>
            <a:fillRect/>
          </a:stretch>
        </p:blipFill>
        <p:spPr bwMode="auto">
          <a:xfrm>
            <a:off x="571472" y="4714884"/>
            <a:ext cx="444223" cy="541736"/>
          </a:xfrm>
          <a:prstGeom prst="rect">
            <a:avLst/>
          </a:prstGeom>
          <a:noFill/>
        </p:spPr>
      </p:pic>
      <p:pic>
        <p:nvPicPr>
          <p:cNvPr id="89" name="Picture 18" descr="s"/>
          <p:cNvPicPr>
            <a:picLocks noChangeAspect="1" noChangeArrowheads="1" noCrop="1"/>
          </p:cNvPicPr>
          <p:nvPr/>
        </p:nvPicPr>
        <p:blipFill>
          <a:blip r:embed="rId8">
            <a:lum bright="20000" contrast="40000"/>
          </a:blip>
          <a:srcRect/>
          <a:stretch>
            <a:fillRect/>
          </a:stretch>
        </p:blipFill>
        <p:spPr bwMode="auto">
          <a:xfrm>
            <a:off x="571472" y="5286388"/>
            <a:ext cx="500066" cy="735391"/>
          </a:xfrm>
          <a:prstGeom prst="rect">
            <a:avLst/>
          </a:prstGeom>
          <a:noFill/>
        </p:spPr>
      </p:pic>
      <p:pic>
        <p:nvPicPr>
          <p:cNvPr id="90" name="Picture 19" descr="d"/>
          <p:cNvPicPr>
            <a:picLocks noChangeAspect="1" noChangeArrowheads="1" noCrop="1"/>
          </p:cNvPicPr>
          <p:nvPr/>
        </p:nvPicPr>
        <p:blipFill>
          <a:blip r:embed="rId13">
            <a:lum bright="20000" contrast="40000"/>
          </a:blip>
          <a:srcRect/>
          <a:stretch>
            <a:fillRect/>
          </a:stretch>
        </p:blipFill>
        <p:spPr bwMode="auto">
          <a:xfrm>
            <a:off x="3849244" y="1023263"/>
            <a:ext cx="757243" cy="714380"/>
          </a:xfrm>
          <a:prstGeom prst="rect">
            <a:avLst/>
          </a:prstGeom>
          <a:noFill/>
        </p:spPr>
      </p:pic>
      <p:pic>
        <p:nvPicPr>
          <p:cNvPr id="91" name="Picture 20" descr="e"/>
          <p:cNvPicPr>
            <a:picLocks noChangeAspect="1" noChangeArrowheads="1" noCrop="1"/>
          </p:cNvPicPr>
          <p:nvPr/>
        </p:nvPicPr>
        <p:blipFill>
          <a:blip r:embed="rId7">
            <a:lum bright="20000" contrast="40000"/>
          </a:blip>
          <a:srcRect/>
          <a:stretch>
            <a:fillRect/>
          </a:stretch>
        </p:blipFill>
        <p:spPr bwMode="auto">
          <a:xfrm>
            <a:off x="4572000" y="1000108"/>
            <a:ext cx="641484" cy="714380"/>
          </a:xfrm>
          <a:prstGeom prst="rect">
            <a:avLst/>
          </a:prstGeom>
          <a:noFill/>
        </p:spPr>
      </p:pic>
      <p:pic>
        <p:nvPicPr>
          <p:cNvPr id="92" name="Picture 21" descr="o"/>
          <p:cNvPicPr>
            <a:picLocks noChangeAspect="1" noChangeArrowheads="1" noCrop="1"/>
          </p:cNvPicPr>
          <p:nvPr/>
        </p:nvPicPr>
        <p:blipFill>
          <a:blip r:embed="rId14">
            <a:lum bright="20000" contrast="40000"/>
          </a:blip>
          <a:srcRect/>
          <a:stretch>
            <a:fillRect/>
          </a:stretch>
        </p:blipFill>
        <p:spPr bwMode="auto">
          <a:xfrm>
            <a:off x="7643834" y="1071546"/>
            <a:ext cx="699801" cy="642942"/>
          </a:xfrm>
          <a:prstGeom prst="rect">
            <a:avLst/>
          </a:prstGeom>
          <a:noFill/>
        </p:spPr>
      </p:pic>
      <p:pic>
        <p:nvPicPr>
          <p:cNvPr id="93" name="Picture 22" descr="t"/>
          <p:cNvPicPr>
            <a:picLocks noChangeAspect="1" noChangeArrowheads="1" noCrop="1"/>
          </p:cNvPicPr>
          <p:nvPr/>
        </p:nvPicPr>
        <p:blipFill>
          <a:blip r:embed="rId9">
            <a:lum bright="20000" contrast="40000"/>
          </a:blip>
          <a:srcRect/>
          <a:stretch>
            <a:fillRect/>
          </a:stretch>
        </p:blipFill>
        <p:spPr bwMode="auto">
          <a:xfrm>
            <a:off x="7715272" y="1857364"/>
            <a:ext cx="642942" cy="784076"/>
          </a:xfrm>
          <a:prstGeom prst="rect">
            <a:avLst/>
          </a:prstGeom>
          <a:noFill/>
        </p:spPr>
      </p:pic>
      <p:pic>
        <p:nvPicPr>
          <p:cNvPr id="94" name="Picture 23" descr="o"/>
          <p:cNvPicPr>
            <a:picLocks noChangeAspect="1" noChangeArrowheads="1" noCrop="1"/>
          </p:cNvPicPr>
          <p:nvPr/>
        </p:nvPicPr>
        <p:blipFill>
          <a:blip r:embed="rId14">
            <a:lum bright="20000" contrast="40000"/>
          </a:blip>
          <a:srcRect/>
          <a:stretch>
            <a:fillRect/>
          </a:stretch>
        </p:blipFill>
        <p:spPr bwMode="auto">
          <a:xfrm>
            <a:off x="7715272" y="2857496"/>
            <a:ext cx="642942" cy="656336"/>
          </a:xfrm>
          <a:prstGeom prst="rect">
            <a:avLst/>
          </a:prstGeom>
          <a:noFill/>
        </p:spPr>
      </p:pic>
      <p:pic>
        <p:nvPicPr>
          <p:cNvPr id="95" name="Picture 24" descr="n"/>
          <p:cNvPicPr>
            <a:picLocks noChangeAspect="1" noChangeArrowheads="1" noCrop="1"/>
          </p:cNvPicPr>
          <p:nvPr/>
        </p:nvPicPr>
        <p:blipFill>
          <a:blip r:embed="rId15">
            <a:lum bright="20000" contrast="40000"/>
          </a:blip>
          <a:srcRect/>
          <a:stretch>
            <a:fillRect/>
          </a:stretch>
        </p:blipFill>
        <p:spPr bwMode="auto">
          <a:xfrm>
            <a:off x="7786710" y="3929066"/>
            <a:ext cx="642942" cy="642942"/>
          </a:xfrm>
          <a:prstGeom prst="rect">
            <a:avLst/>
          </a:prstGeom>
          <a:noFill/>
        </p:spPr>
      </p:pic>
      <p:sp>
        <p:nvSpPr>
          <p:cNvPr id="96" name="95 Menos"/>
          <p:cNvSpPr/>
          <p:nvPr/>
        </p:nvSpPr>
        <p:spPr>
          <a:xfrm>
            <a:off x="7858148" y="3571876"/>
            <a:ext cx="428628" cy="500042"/>
          </a:xfrm>
          <a:prstGeom prst="mathMinus">
            <a:avLst/>
          </a:prstGeom>
          <a:blipFill>
            <a:blip r:embed="rId16" cstate="print">
              <a:lum bright="20000" contrast="40000"/>
            </a:blip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7" name="Picture 25" descr="o"/>
          <p:cNvPicPr>
            <a:picLocks noChangeAspect="1" noChangeArrowheads="1" noCrop="1"/>
          </p:cNvPicPr>
          <p:nvPr/>
        </p:nvPicPr>
        <p:blipFill>
          <a:blip r:embed="rId14">
            <a:lum bright="20000" contrast="40000"/>
          </a:blip>
          <a:srcRect/>
          <a:stretch>
            <a:fillRect/>
          </a:stretch>
        </p:blipFill>
        <p:spPr bwMode="auto">
          <a:xfrm>
            <a:off x="7715272" y="4786322"/>
            <a:ext cx="714380" cy="656337"/>
          </a:xfrm>
          <a:prstGeom prst="rect">
            <a:avLst/>
          </a:prstGeom>
          <a:noFill/>
        </p:spPr>
      </p:pic>
      <p:pic>
        <p:nvPicPr>
          <p:cNvPr id="100" name="99 Imagen" descr="signature_3.gif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857488" y="5867400"/>
            <a:ext cx="4371975" cy="990600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3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4749_10150887098454555_2519805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_MG_315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  <p:transition spd="slow" advTm="8000">
    <p:comb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05717798_12a0a761f8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059998438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188251340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spd="slow" advTm="8000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-la-sombra-de-un-dia-nublado-a229305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lores-de-Otoo-II-a278337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1314" cy="6858000"/>
          </a:xfrm>
        </p:spPr>
      </p:pic>
    </p:spTree>
  </p:cSld>
  <p:clrMapOvr>
    <a:masterClrMapping/>
  </p:clrMapOvr>
  <p:transition spd="slow" advTm="8000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ONTRASTE-DE-COLORES-a1988183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-paseo-por-el-parque-par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er-Herbst-ist-da-a2906526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ORADO-a195508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RDINES-DE-LA-GRANJA-a1973498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Ventana-otoal-a2627979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</p:spPr>
      </p:pic>
    </p:spTree>
  </p:cSld>
  <p:clrMapOvr>
    <a:masterClrMapping/>
  </p:clrMapOvr>
  <p:transition spd="slow" advTm="8000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9739downlo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5017matelasdefeuil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06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375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6584660chutedeauetcascadeWallFiz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27747905_5a4f5908a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69297172_20b3ef4d1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0221159031773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les_en_su_habitat_natural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bol-ange-angel-tr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-England-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-leaves-falling-down-2560x1600-wallpaper-hojas-de-otoño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utumn-riga-latvia_58918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retera-oto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cadas-jur-jur-crimea-ucrania-www_FOTOFRONTERA_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R5T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RT5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as-de-Otoo-a229733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q2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ggy-Autumn_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uente-en-el-parque-memorias-del-otoño-autumn-landscap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ya-de-San-Blas-a274291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1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ntos-a265698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0002174906  zurich-su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tono_en_madri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_oto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-otoal-a26103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naturales---1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ente-hacia-el-bosque-postales-de-nuestro-plane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cuerdos-de-un-Otoo-a260175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ldren Girl Mood Leaves Smiling Autumn Yellow Photo HD Wallpaper - LoveWallpapers4u.Blogspot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928926" y="5929330"/>
            <a:ext cx="35042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 Olmo-Jazmín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STAMPAS DE OTOÑ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ESTAMPAS DE OTOÑO</Template>
  <TotalTime>0</TotalTime>
  <Words>44</Words>
  <Application>Microsoft Office PowerPoint</Application>
  <PresentationFormat>Presentación en pantalla (4:3)</PresentationFormat>
  <Paragraphs>17</Paragraphs>
  <Slides>48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ESTAMPAS DE OTOÑO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2012-10-04T14:32:52Z</dcterms:created>
  <dcterms:modified xsi:type="dcterms:W3CDTF">2012-10-04T14:58:35Z</dcterms:modified>
</cp:coreProperties>
</file>