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8" r:id="rId3"/>
    <p:sldId id="256" r:id="rId4"/>
    <p:sldId id="277" r:id="rId5"/>
    <p:sldId id="276" r:id="rId6"/>
    <p:sldId id="275" r:id="rId7"/>
    <p:sldId id="274" r:id="rId8"/>
    <p:sldId id="273" r:id="rId9"/>
    <p:sldId id="272" r:id="rId10"/>
    <p:sldId id="270" r:id="rId11"/>
    <p:sldId id="271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92" r:id="rId20"/>
    <p:sldId id="262" r:id="rId21"/>
    <p:sldId id="260" r:id="rId22"/>
    <p:sldId id="293" r:id="rId23"/>
    <p:sldId id="261" r:id="rId24"/>
    <p:sldId id="291" r:id="rId25"/>
    <p:sldId id="290" r:id="rId26"/>
    <p:sldId id="289" r:id="rId27"/>
    <p:sldId id="288" r:id="rId28"/>
    <p:sldId id="285" r:id="rId29"/>
    <p:sldId id="284" r:id="rId30"/>
    <p:sldId id="282" r:id="rId31"/>
    <p:sldId id="286" r:id="rId32"/>
    <p:sldId id="287" r:id="rId33"/>
    <p:sldId id="283" r:id="rId34"/>
    <p:sldId id="281" r:id="rId35"/>
    <p:sldId id="280" r:id="rId36"/>
    <p:sldId id="258" r:id="rId37"/>
    <p:sldId id="279" r:id="rId38"/>
    <p:sldId id="295" r:id="rId39"/>
    <p:sldId id="259" r:id="rId40"/>
    <p:sldId id="296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WNcabhZrka5b0O4eL04hg" hashData="QhzpAdLq1pH8+yOoTuKM1quiaE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8" autoAdjust="0"/>
    <p:restoredTop sz="94637" autoAdjust="0"/>
  </p:normalViewPr>
  <p:slideViewPr>
    <p:cSldViewPr>
      <p:cViewPr>
        <p:scale>
          <a:sx n="50" d="100"/>
          <a:sy n="50" d="100"/>
        </p:scale>
        <p:origin x="-684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76A16A-CDA9-4921-9CDF-88080B4E07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DC8A7A-C0C6-4241-870A-FE137F61104B}" type="datetimeFigureOut">
              <a:rPr lang="es-ES" smtClean="0"/>
              <a:pPr/>
              <a:t>28/09/2012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5DCDD-6654-48B8-AB5B-8E5EC00E7C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72615A-7F6C-425D-8263-637982CB277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699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13be18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0"/>
            <a:ext cx="3318387" cy="6858000"/>
          </a:xfrm>
          <a:prstGeom prst="rect">
            <a:avLst/>
          </a:prstGeom>
        </p:spPr>
      </p:pic>
      <p:pic>
        <p:nvPicPr>
          <p:cNvPr id="7" name="6 Imagen" descr="letra-e-nevada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1428728" y="0"/>
            <a:ext cx="676275" cy="785813"/>
          </a:xfrm>
          <a:prstGeom prst="rect">
            <a:avLst/>
          </a:prstGeom>
        </p:spPr>
      </p:pic>
      <p:pic>
        <p:nvPicPr>
          <p:cNvPr id="8" name="7 Imagen" descr="letra-s-nevada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1857356" y="642918"/>
            <a:ext cx="590550" cy="714375"/>
          </a:xfrm>
          <a:prstGeom prst="rect">
            <a:avLst/>
          </a:prstGeom>
        </p:spPr>
      </p:pic>
      <p:pic>
        <p:nvPicPr>
          <p:cNvPr id="9" name="8 Imagen" descr="letra-t-nevada.gif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2214546" y="1285860"/>
            <a:ext cx="666750" cy="714375"/>
          </a:xfrm>
          <a:prstGeom prst="rect">
            <a:avLst/>
          </a:prstGeom>
        </p:spPr>
      </p:pic>
      <p:pic>
        <p:nvPicPr>
          <p:cNvPr id="10" name="9 Imagen" descr="letra-a-nevada.gif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2643174" y="1857364"/>
            <a:ext cx="723900" cy="785813"/>
          </a:xfrm>
          <a:prstGeom prst="rect">
            <a:avLst/>
          </a:prstGeom>
        </p:spPr>
      </p:pic>
      <p:pic>
        <p:nvPicPr>
          <p:cNvPr id="11" name="10 Imagen" descr="letra-m-nevada.gif"/>
          <p:cNvPicPr>
            <a:picLocks noChangeAspect="1"/>
          </p:cNvPicPr>
          <p:nvPr/>
        </p:nvPicPr>
        <p:blipFill>
          <a:blip r:embed="rId9">
            <a:lum bright="20000" contrast="40000"/>
          </a:blip>
          <a:stretch>
            <a:fillRect/>
          </a:stretch>
        </p:blipFill>
        <p:spPr>
          <a:xfrm>
            <a:off x="3143240" y="2643182"/>
            <a:ext cx="714380" cy="714375"/>
          </a:xfrm>
          <a:prstGeom prst="rect">
            <a:avLst/>
          </a:prstGeom>
        </p:spPr>
      </p:pic>
      <p:pic>
        <p:nvPicPr>
          <p:cNvPr id="12" name="11 Imagen" descr="letra-p-nevada.gif"/>
          <p:cNvPicPr>
            <a:picLocks noChangeAspect="1"/>
          </p:cNvPicPr>
          <p:nvPr/>
        </p:nvPicPr>
        <p:blipFill>
          <a:blip r:embed="rId10">
            <a:lum bright="20000" contrast="40000"/>
          </a:blip>
          <a:stretch>
            <a:fillRect/>
          </a:stretch>
        </p:blipFill>
        <p:spPr>
          <a:xfrm>
            <a:off x="3500430" y="3357562"/>
            <a:ext cx="642942" cy="714375"/>
          </a:xfrm>
          <a:prstGeom prst="rect">
            <a:avLst/>
          </a:prstGeom>
        </p:spPr>
      </p:pic>
      <p:pic>
        <p:nvPicPr>
          <p:cNvPr id="13" name="12 Imagen" descr="letra-a-nevada.gif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3714744" y="3857628"/>
            <a:ext cx="723900" cy="785818"/>
          </a:xfrm>
          <a:prstGeom prst="rect">
            <a:avLst/>
          </a:prstGeom>
        </p:spPr>
      </p:pic>
      <p:pic>
        <p:nvPicPr>
          <p:cNvPr id="14" name="13 Imagen" descr="letra-s-nevada.gif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4214810" y="4572008"/>
            <a:ext cx="590550" cy="714375"/>
          </a:xfrm>
          <a:prstGeom prst="rect">
            <a:avLst/>
          </a:prstGeom>
        </p:spPr>
      </p:pic>
      <p:pic>
        <p:nvPicPr>
          <p:cNvPr id="15" name="14 Imagen" descr="letra-d-nevada.gif"/>
          <p:cNvPicPr>
            <a:picLocks noChangeAspect="1"/>
          </p:cNvPicPr>
          <p:nvPr/>
        </p:nvPicPr>
        <p:blipFill>
          <a:blip r:embed="rId11">
            <a:lum bright="20000" contrast="40000"/>
          </a:blip>
          <a:stretch>
            <a:fillRect/>
          </a:stretch>
        </p:blipFill>
        <p:spPr>
          <a:xfrm>
            <a:off x="1928794" y="2643182"/>
            <a:ext cx="742950" cy="714375"/>
          </a:xfrm>
          <a:prstGeom prst="rect">
            <a:avLst/>
          </a:prstGeom>
        </p:spPr>
      </p:pic>
      <p:pic>
        <p:nvPicPr>
          <p:cNvPr id="16" name="15 Imagen" descr="letra-e-nevada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2428860" y="3286124"/>
            <a:ext cx="676275" cy="714375"/>
          </a:xfrm>
          <a:prstGeom prst="rect">
            <a:avLst/>
          </a:prstGeom>
        </p:spPr>
      </p:pic>
      <p:pic>
        <p:nvPicPr>
          <p:cNvPr id="17" name="16 Imagen" descr="letra-i-nevada.gif"/>
          <p:cNvPicPr>
            <a:picLocks noChangeAspect="1"/>
          </p:cNvPicPr>
          <p:nvPr/>
        </p:nvPicPr>
        <p:blipFill>
          <a:blip r:embed="rId12">
            <a:lum bright="20000" contrast="40000"/>
          </a:blip>
          <a:stretch>
            <a:fillRect/>
          </a:stretch>
        </p:blipFill>
        <p:spPr>
          <a:xfrm>
            <a:off x="285720" y="1428736"/>
            <a:ext cx="500066" cy="714375"/>
          </a:xfrm>
          <a:prstGeom prst="rect">
            <a:avLst/>
          </a:prstGeom>
        </p:spPr>
      </p:pic>
      <p:pic>
        <p:nvPicPr>
          <p:cNvPr id="18" name="17 Imagen" descr="letra-n-nevada.gif"/>
          <p:cNvPicPr>
            <a:picLocks noChangeAspect="1"/>
          </p:cNvPicPr>
          <p:nvPr/>
        </p:nvPicPr>
        <p:blipFill>
          <a:blip r:embed="rId13">
            <a:lum bright="20000" contrast="40000"/>
          </a:blip>
          <a:stretch>
            <a:fillRect/>
          </a:stretch>
        </p:blipFill>
        <p:spPr>
          <a:xfrm>
            <a:off x="500034" y="2143140"/>
            <a:ext cx="762000" cy="714375"/>
          </a:xfrm>
          <a:prstGeom prst="rect">
            <a:avLst/>
          </a:prstGeom>
        </p:spPr>
      </p:pic>
      <p:pic>
        <p:nvPicPr>
          <p:cNvPr id="19" name="18 Imagen" descr="letra-v-nevada.gif"/>
          <p:cNvPicPr>
            <a:picLocks noChangeAspect="1"/>
          </p:cNvPicPr>
          <p:nvPr/>
        </p:nvPicPr>
        <p:blipFill>
          <a:blip r:embed="rId14">
            <a:lum bright="20000" contrast="40000"/>
          </a:blip>
          <a:stretch>
            <a:fillRect/>
          </a:stretch>
        </p:blipFill>
        <p:spPr>
          <a:xfrm>
            <a:off x="1000100" y="2786058"/>
            <a:ext cx="695325" cy="714375"/>
          </a:xfrm>
          <a:prstGeom prst="rect">
            <a:avLst/>
          </a:prstGeom>
        </p:spPr>
      </p:pic>
      <p:pic>
        <p:nvPicPr>
          <p:cNvPr id="20" name="19 Imagen" descr="letra-i-nevada.gif"/>
          <p:cNvPicPr>
            <a:picLocks noChangeAspect="1"/>
          </p:cNvPicPr>
          <p:nvPr/>
        </p:nvPicPr>
        <p:blipFill>
          <a:blip r:embed="rId12">
            <a:lum bright="20000" contrast="40000"/>
          </a:blip>
          <a:stretch>
            <a:fillRect/>
          </a:stretch>
        </p:blipFill>
        <p:spPr>
          <a:xfrm>
            <a:off x="1357290" y="3357562"/>
            <a:ext cx="438150" cy="714375"/>
          </a:xfrm>
          <a:prstGeom prst="rect">
            <a:avLst/>
          </a:prstGeom>
        </p:spPr>
      </p:pic>
      <p:pic>
        <p:nvPicPr>
          <p:cNvPr id="21" name="20 Imagen" descr="letra-e-nevada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1643042" y="3929090"/>
            <a:ext cx="676275" cy="714375"/>
          </a:xfrm>
          <a:prstGeom prst="rect">
            <a:avLst/>
          </a:prstGeom>
        </p:spPr>
      </p:pic>
      <p:pic>
        <p:nvPicPr>
          <p:cNvPr id="22" name="21 Imagen" descr="letra-r-nevada.gif"/>
          <p:cNvPicPr>
            <a:picLocks noChangeAspect="1"/>
          </p:cNvPicPr>
          <p:nvPr/>
        </p:nvPicPr>
        <p:blipFill>
          <a:blip r:embed="rId15">
            <a:lum bright="20000" contrast="40000"/>
          </a:blip>
          <a:stretch>
            <a:fillRect/>
          </a:stretch>
        </p:blipFill>
        <p:spPr>
          <a:xfrm>
            <a:off x="2071670" y="4572032"/>
            <a:ext cx="847725" cy="714375"/>
          </a:xfrm>
          <a:prstGeom prst="rect">
            <a:avLst/>
          </a:prstGeom>
        </p:spPr>
      </p:pic>
      <p:pic>
        <p:nvPicPr>
          <p:cNvPr id="23" name="22 Imagen" descr="letra-n-nevada.gif"/>
          <p:cNvPicPr>
            <a:picLocks noChangeAspect="1"/>
          </p:cNvPicPr>
          <p:nvPr/>
        </p:nvPicPr>
        <p:blipFill>
          <a:blip r:embed="rId13">
            <a:lum bright="20000" contrast="40000"/>
          </a:blip>
          <a:stretch>
            <a:fillRect/>
          </a:stretch>
        </p:blipFill>
        <p:spPr>
          <a:xfrm>
            <a:off x="2643174" y="5286388"/>
            <a:ext cx="762000" cy="642937"/>
          </a:xfrm>
          <a:prstGeom prst="rect">
            <a:avLst/>
          </a:prstGeom>
        </p:spPr>
      </p:pic>
      <p:pic>
        <p:nvPicPr>
          <p:cNvPr id="24" name="23 Imagen" descr="Nevadas-07.gif"/>
          <p:cNvPicPr>
            <a:picLocks noChangeAspect="1"/>
          </p:cNvPicPr>
          <p:nvPr/>
        </p:nvPicPr>
        <p:blipFill>
          <a:blip r:embed="rId16">
            <a:lum bright="20000" contrast="40000"/>
          </a:blip>
          <a:stretch>
            <a:fillRect/>
          </a:stretch>
        </p:blipFill>
        <p:spPr>
          <a:xfrm>
            <a:off x="3143240" y="5857897"/>
            <a:ext cx="714375" cy="714375"/>
          </a:xfrm>
          <a:prstGeom prst="rect">
            <a:avLst/>
          </a:prstGeom>
        </p:spPr>
      </p:pic>
      <p:pic>
        <p:nvPicPr>
          <p:cNvPr id="29" name="28 Imagen" descr="signature_1t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15008" y="6143644"/>
            <a:ext cx="4067174" cy="990600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 loop="1">
        <p:snd r:embed="rId2" name="vals de las ros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68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006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ede58f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705" y="785794"/>
            <a:ext cx="5246295" cy="6286543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880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12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mpjv9ec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3571868" y="0"/>
            <a:ext cx="5572132" cy="685800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992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91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7065" cy="6858000"/>
          </a:xfrm>
          <a:prstGeom prst="rect">
            <a:avLst/>
          </a:prstGeom>
        </p:spPr>
      </p:pic>
      <p:pic>
        <p:nvPicPr>
          <p:cNvPr id="5" name="4 Imagen" descr="c8f803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806" y="857232"/>
            <a:ext cx="4505194" cy="6000768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11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36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e22e8e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323850"/>
            <a:ext cx="4357686" cy="65341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931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196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4e9726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28660" y="0"/>
            <a:ext cx="5357850" cy="5847898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32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41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e4e1c9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133350"/>
            <a:ext cx="5453084" cy="672465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61694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437271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w77e7en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884554">
            <a:off x="-135798" y="-110094"/>
            <a:ext cx="5013611" cy="5325099"/>
          </a:xfrm>
          <a:prstGeom prst="ellipse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56723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-4500626" y="1714488"/>
            <a:ext cx="14001848" cy="314327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107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48"/>
            <a:ext cx="9144000" cy="6768703"/>
          </a:xfrm>
          <a:prstGeom prst="rect">
            <a:avLst/>
          </a:prstGeom>
        </p:spPr>
      </p:pic>
      <p:pic>
        <p:nvPicPr>
          <p:cNvPr id="5" name="4 Imagen" descr="0_71247_12a651e4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4000" y="0"/>
            <a:ext cx="4800000" cy="4825397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182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722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0208d9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2974" y="571480"/>
            <a:ext cx="4572032" cy="628652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4142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26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</p:spPr>
      </p:pic>
      <p:pic>
        <p:nvPicPr>
          <p:cNvPr id="5" name="4 Imagen" descr="r6cfo4h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6286" y="857232"/>
            <a:ext cx="4917714" cy="626273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00299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1428736"/>
            <a:ext cx="13430344" cy="378621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emmerung-ueber-Sargans-a246436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c96f88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1050" y="0"/>
            <a:ext cx="4552950" cy="6829425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s-Ende-der-Polarnacht-a26813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-tiempo-invierno-schoenes-Winterwetter-a23289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d1a248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52" y="1285860"/>
            <a:ext cx="3286148" cy="557214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ochecer-2-a191486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ierno-en-el-pueblo-Winter-im-Dorf-a233851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8f8032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500042"/>
            <a:ext cx="4572000" cy="6357958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ierno-II-Winter-II-a233185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gia-de-invierno-Magie-hivernale-Winterzauber01-a199591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" name="5 Imagen" descr="umnf55f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4663684" cy="6000768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ierno-a234037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s-Wiegenlied-der-Daemmerung-a264751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8174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vierno-Nieve-Lhiver-Neige-Winter-Schnee04-a201745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d_article31198028_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551569"/>
            <a:ext cx="4929222" cy="6306431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gia-de-invierno-Magie-hivernale-Winterzauber02-a199591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vidad-Para-Todos-a232932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</p:spPr>
      </p:pic>
      <p:pic>
        <p:nvPicPr>
          <p:cNvPr id="6" name="5 Imagen" descr="996f56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18254"/>
            <a:ext cx="5214974" cy="6539746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a-maana-de-mucho-frio-a21020416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-la-noche-hace-mucho-frio-nachts-ist-es-sehr-kalt-a232888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e0118a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143503" y="571480"/>
            <a:ext cx="4000497" cy="628652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ter-dem-Sternenmeer-a198436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raeume-am-Riessersee-vom-21102010-a2655295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096364" cy="6858000"/>
          </a:xfrm>
        </p:spPr>
      </p:pic>
      <p:pic>
        <p:nvPicPr>
          <p:cNvPr id="5" name="4 Imagen" descr="e4c10e2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21495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71736" y="6143644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AMPAS DE INVIER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ESTAMPAS DE INVIERNO</Template>
  <TotalTime>0</TotalTime>
  <Words>43</Words>
  <Application>Microsoft Office PowerPoint</Application>
  <PresentationFormat>Presentación en pantalla (4:3)</PresentationFormat>
  <Paragraphs>16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ESTAMPAS DE INVIERNO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2012-09-28T18:09:59Z</dcterms:created>
  <dcterms:modified xsi:type="dcterms:W3CDTF">2012-09-28T18:30:44Z</dcterms:modified>
</cp:coreProperties>
</file>