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79"/>
  </p:notesMasterIdLst>
  <p:sldIdLst>
    <p:sldId id="257" r:id="rId3"/>
    <p:sldId id="338" r:id="rId4"/>
    <p:sldId id="274" r:id="rId5"/>
    <p:sldId id="265" r:id="rId6"/>
    <p:sldId id="339" r:id="rId7"/>
    <p:sldId id="273" r:id="rId8"/>
    <p:sldId id="259" r:id="rId9"/>
    <p:sldId id="340" r:id="rId10"/>
    <p:sldId id="264" r:id="rId11"/>
    <p:sldId id="270" r:id="rId12"/>
    <p:sldId id="341" r:id="rId13"/>
    <p:sldId id="282" r:id="rId14"/>
    <p:sldId id="275" r:id="rId15"/>
    <p:sldId id="342" r:id="rId16"/>
    <p:sldId id="299" r:id="rId17"/>
    <p:sldId id="293" r:id="rId18"/>
    <p:sldId id="343" r:id="rId19"/>
    <p:sldId id="292" r:id="rId20"/>
    <p:sldId id="296" r:id="rId21"/>
    <p:sldId id="284" r:id="rId22"/>
    <p:sldId id="304" r:id="rId23"/>
    <p:sldId id="298" r:id="rId24"/>
    <p:sldId id="286" r:id="rId25"/>
    <p:sldId id="295" r:id="rId26"/>
    <p:sldId id="291" r:id="rId27"/>
    <p:sldId id="260" r:id="rId28"/>
    <p:sldId id="294" r:id="rId29"/>
    <p:sldId id="262" r:id="rId30"/>
    <p:sldId id="268" r:id="rId31"/>
    <p:sldId id="272" r:id="rId32"/>
    <p:sldId id="279" r:id="rId33"/>
    <p:sldId id="280" r:id="rId34"/>
    <p:sldId id="281" r:id="rId35"/>
    <p:sldId id="283" r:id="rId36"/>
    <p:sldId id="285" r:id="rId37"/>
    <p:sldId id="300" r:id="rId38"/>
    <p:sldId id="287" r:id="rId39"/>
    <p:sldId id="288" r:id="rId40"/>
    <p:sldId id="307" r:id="rId41"/>
    <p:sldId id="289" r:id="rId42"/>
    <p:sldId id="305" r:id="rId43"/>
    <p:sldId id="301" r:id="rId44"/>
    <p:sldId id="303" r:id="rId45"/>
    <p:sldId id="306" r:id="rId46"/>
    <p:sldId id="321" r:id="rId47"/>
    <p:sldId id="310" r:id="rId48"/>
    <p:sldId id="314" r:id="rId49"/>
    <p:sldId id="311" r:id="rId50"/>
    <p:sldId id="315" r:id="rId51"/>
    <p:sldId id="335" r:id="rId52"/>
    <p:sldId id="316" r:id="rId53"/>
    <p:sldId id="318" r:id="rId54"/>
    <p:sldId id="322" r:id="rId55"/>
    <p:sldId id="319" r:id="rId56"/>
    <p:sldId id="325" r:id="rId57"/>
    <p:sldId id="326" r:id="rId58"/>
    <p:sldId id="327" r:id="rId59"/>
    <p:sldId id="328" r:id="rId60"/>
    <p:sldId id="329" r:id="rId61"/>
    <p:sldId id="330" r:id="rId62"/>
    <p:sldId id="331" r:id="rId63"/>
    <p:sldId id="332" r:id="rId64"/>
    <p:sldId id="333" r:id="rId65"/>
    <p:sldId id="334" r:id="rId66"/>
    <p:sldId id="336" r:id="rId67"/>
    <p:sldId id="258" r:id="rId68"/>
    <p:sldId id="313" r:id="rId69"/>
    <p:sldId id="320" r:id="rId70"/>
    <p:sldId id="261" r:id="rId71"/>
    <p:sldId id="269" r:id="rId72"/>
    <p:sldId id="267" r:id="rId73"/>
    <p:sldId id="309" r:id="rId74"/>
    <p:sldId id="312" r:id="rId75"/>
    <p:sldId id="308" r:id="rId76"/>
    <p:sldId id="317" r:id="rId77"/>
    <p:sldId id="337" r:id="rId78"/>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ocvJiXu0V2ZaL+VSmYz2dA" hashData="19qgyF1to4ZS4nCcE8n4dRO+aV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40000"/>
    <a:srgbClr val="00339A"/>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3298" autoAdjust="0"/>
  </p:normalViewPr>
  <p:slideViewPr>
    <p:cSldViewPr>
      <p:cViewPr>
        <p:scale>
          <a:sx n="60" d="100"/>
          <a:sy n="60" d="100"/>
        </p:scale>
        <p:origin x="-342" y="-52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A9A5521-86F7-43C7-9B55-53705CB53365}" type="datetimeFigureOut">
              <a:rPr lang="es-ES" smtClean="0"/>
              <a:pPr/>
              <a:t>06/09/2015</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18E62B8-DE4F-4283-9287-653EBBC9838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818E62B8-DE4F-4283-9287-653EBBC98389}" type="slidenum">
              <a:rPr lang="es-ES" smtClean="0"/>
              <a:pPr/>
              <a:t>43</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818E62B8-DE4F-4283-9287-653EBBC98389}" type="slidenum">
              <a:rPr lang="es-ES" smtClean="0"/>
              <a:pPr/>
              <a:t>45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D3F9EF56-B74C-48B3-8343-E9E333B8E10C}" type="datetimeFigureOut">
              <a:rPr lang="es-ES" smtClean="0"/>
              <a:pPr/>
              <a:t>06/09/2015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7FD6B6-ABCB-48C4-8333-2CC676050E0D}" type="slidenum">
              <a:rPr lang="es-ES" smtClean="0"/>
              <a:pPr/>
              <a:t>‹Nº›</a:t>
            </a:fld>
            <a:endParaRPr lang="es-ES"/>
          </a:p>
        </p:txBody>
      </p:sp>
    </p:spTree>
  </p:cSld>
  <p:clrMapOvr>
    <a:masterClrMapping/>
  </p:clrMapOvr>
  <p:transition spd="slow" advTm="12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3F9EF56-B74C-48B3-8343-E9E333B8E10C}" type="datetimeFigureOut">
              <a:rPr lang="es-ES" smtClean="0"/>
              <a:pPr/>
              <a:t>06/09/2015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7FD6B6-ABCB-48C4-8333-2CC676050E0D}" type="slidenum">
              <a:rPr lang="es-ES" smtClean="0"/>
              <a:pPr/>
              <a:t>‹Nº›</a:t>
            </a:fld>
            <a:endParaRPr lang="es-ES"/>
          </a:p>
        </p:txBody>
      </p:sp>
    </p:spTree>
  </p:cSld>
  <p:clrMapOvr>
    <a:masterClrMapping/>
  </p:clrMapOvr>
  <p:transition spd="slow" advTm="12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3F9EF56-B74C-48B3-8343-E9E333B8E10C}" type="datetimeFigureOut">
              <a:rPr lang="es-ES" smtClean="0"/>
              <a:pPr/>
              <a:t>06/09/2015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7FD6B6-ABCB-48C4-8333-2CC676050E0D}" type="slidenum">
              <a:rPr lang="es-ES" smtClean="0"/>
              <a:pPr/>
              <a:t>‹Nº›</a:t>
            </a:fld>
            <a:endParaRPr lang="es-ES"/>
          </a:p>
        </p:txBody>
      </p:sp>
    </p:spTree>
  </p:cSld>
  <p:clrMapOvr>
    <a:masterClrMapping/>
  </p:clrMapOvr>
  <p:transition spd="slow" advTm="12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3F9EF56-B74C-48B3-8343-E9E333B8E10C}" type="datetimeFigureOut">
              <a:rPr lang="es-ES" smtClean="0"/>
              <a:pPr/>
              <a:t>06/09/2015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7FD6B6-ABCB-48C4-8333-2CC676050E0D}" type="slidenum">
              <a:rPr lang="es-ES" smtClean="0"/>
              <a:pPr/>
              <a:t>‹Nº›</a:t>
            </a:fld>
            <a:endParaRPr lang="es-ES"/>
          </a:p>
        </p:txBody>
      </p:sp>
    </p:spTree>
  </p:cSld>
  <p:clrMapOvr>
    <a:masterClrMapping/>
  </p:clrMapOvr>
  <p:transition spd="slow" advTm="12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D3F9EF56-B74C-48B3-8343-E9E333B8E10C}" type="datetimeFigureOut">
              <a:rPr lang="es-ES" smtClean="0"/>
              <a:pPr/>
              <a:t>06/09/2015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7FD6B6-ABCB-48C4-8333-2CC676050E0D}" type="slidenum">
              <a:rPr lang="es-ES" smtClean="0"/>
              <a:pPr/>
              <a:t>‹Nº›</a:t>
            </a:fld>
            <a:endParaRPr lang="es-ES"/>
          </a:p>
        </p:txBody>
      </p:sp>
    </p:spTree>
  </p:cSld>
  <p:clrMapOvr>
    <a:masterClrMapping/>
  </p:clrMapOvr>
  <p:transition spd="slow" advTm="12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D3F9EF56-B74C-48B3-8343-E9E333B8E10C}" type="datetimeFigureOut">
              <a:rPr lang="es-ES" smtClean="0"/>
              <a:pPr/>
              <a:t>06/09/2015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7FD6B6-ABCB-48C4-8333-2CC676050E0D}" type="slidenum">
              <a:rPr lang="es-ES" smtClean="0"/>
              <a:pPr/>
              <a:t>‹Nº›</a:t>
            </a:fld>
            <a:endParaRPr lang="es-ES"/>
          </a:p>
        </p:txBody>
      </p:sp>
    </p:spTree>
  </p:cSld>
  <p:clrMapOvr>
    <a:masterClrMapping/>
  </p:clrMapOvr>
  <p:transition spd="slow" advTm="12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3F9EF56-B74C-48B3-8343-E9E333B8E10C}" type="datetimeFigureOut">
              <a:rPr lang="es-ES" smtClean="0"/>
              <a:pPr/>
              <a:t>06/09/2015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7FD6B6-ABCB-48C4-8333-2CC676050E0D}" type="slidenum">
              <a:rPr lang="es-ES" smtClean="0"/>
              <a:pPr/>
              <a:t>‹Nº›</a:t>
            </a:fld>
            <a:endParaRPr lang="es-ES"/>
          </a:p>
        </p:txBody>
      </p:sp>
    </p:spTree>
  </p:cSld>
  <p:clrMapOvr>
    <a:masterClrMapping/>
  </p:clrMapOvr>
  <p:transition spd="slow" advTm="12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3F9EF56-B74C-48B3-8343-E9E333B8E10C}" type="datetimeFigureOut">
              <a:rPr lang="es-ES" smtClean="0"/>
              <a:pPr/>
              <a:t>06/09/2015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7FD6B6-ABCB-48C4-8333-2CC676050E0D}" type="slidenum">
              <a:rPr lang="es-ES" smtClean="0"/>
              <a:pPr/>
              <a:t>‹Nº›</a:t>
            </a:fld>
            <a:endParaRPr lang="es-ES"/>
          </a:p>
        </p:txBody>
      </p:sp>
    </p:spTree>
  </p:cSld>
  <p:clrMapOvr>
    <a:masterClrMapping/>
  </p:clrMapOvr>
  <p:transition spd="slow" advTm="12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3F9EF56-B74C-48B3-8343-E9E333B8E10C}" type="datetimeFigureOut">
              <a:rPr lang="es-ES" smtClean="0"/>
              <a:pPr/>
              <a:t>06/09/2015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7FD6B6-ABCB-48C4-8333-2CC676050E0D}" type="slidenum">
              <a:rPr lang="es-ES" smtClean="0"/>
              <a:pPr/>
              <a:t>‹Nº›</a:t>
            </a:fld>
            <a:endParaRPr lang="es-ES"/>
          </a:p>
        </p:txBody>
      </p:sp>
    </p:spTree>
  </p:cSld>
  <p:clrMapOvr>
    <a:masterClrMapping/>
  </p:clrMapOvr>
  <p:transition spd="slow" advTm="12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3F9EF56-B74C-48B3-8343-E9E333B8E10C}" type="datetimeFigureOut">
              <a:rPr lang="es-ES" smtClean="0"/>
              <a:pPr/>
              <a:t>06/09/2015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7FD6B6-ABCB-48C4-8333-2CC676050E0D}" type="slidenum">
              <a:rPr lang="es-ES" smtClean="0"/>
              <a:pPr/>
              <a:t>‹Nº›</a:t>
            </a:fld>
            <a:endParaRPr lang="es-ES"/>
          </a:p>
        </p:txBody>
      </p:sp>
    </p:spTree>
  </p:cSld>
  <p:clrMapOvr>
    <a:masterClrMapping/>
  </p:clrMapOvr>
  <p:transition spd="slow" advTm="12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3F9EF56-B74C-48B3-8343-E9E333B8E10C}" type="datetimeFigureOut">
              <a:rPr lang="es-ES" smtClean="0"/>
              <a:pPr/>
              <a:t>06/09/2015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7FD6B6-ABCB-48C4-8333-2CC676050E0D}" type="slidenum">
              <a:rPr lang="es-ES" smtClean="0"/>
              <a:pPr/>
              <a:t>‹Nº›</a:t>
            </a:fld>
            <a:endParaRPr lang="es-ES"/>
          </a:p>
        </p:txBody>
      </p:sp>
    </p:spTree>
  </p:cSld>
  <p:clrMapOvr>
    <a:masterClrMapping/>
  </p:clrMapOvr>
  <p:transition spd="slow" advTm="12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spd="slow" advTm="12000">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D3F9EF56-B74C-48B3-8343-E9E333B8E10C}" type="datetimeFigureOut">
              <a:rPr lang="es-ES" smtClean="0"/>
              <a:pPr/>
              <a:t>06/09/2015</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A7FD6B6-ABCB-48C4-8333-2CC676050E0D}"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spd="slow" advTm="12000">
    <p:zoom/>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0.png"/><Relationship Id="rId18" Type="http://schemas.openxmlformats.org/officeDocument/2006/relationships/image" Target="../media/image83.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82.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6.png"/><Relationship Id="rId11" Type="http://schemas.openxmlformats.org/officeDocument/2006/relationships/image" Target="../media/image79.png"/><Relationship Id="rId5" Type="http://schemas.openxmlformats.org/officeDocument/2006/relationships/hyperlink" Target="http://www.mispps.com/" TargetMode="External"/><Relationship Id="rId15" Type="http://schemas.openxmlformats.org/officeDocument/2006/relationships/image" Target="../media/image81.png"/><Relationship Id="rId10" Type="http://schemas.openxmlformats.org/officeDocument/2006/relationships/hyperlink" Target="https://www.facebook.com/mispps" TargetMode="External"/><Relationship Id="rId4" Type="http://schemas.openxmlformats.org/officeDocument/2006/relationships/image" Target="../media/image75.png"/><Relationship Id="rId9" Type="http://schemas.openxmlformats.org/officeDocument/2006/relationships/image" Target="../media/image78.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nastol.com.ua-39928ok.jpg"/>
          <p:cNvPicPr>
            <a:picLocks noChangeAspect="1"/>
          </p:cNvPicPr>
          <p:nvPr/>
        </p:nvPicPr>
        <p:blipFill>
          <a:blip r:embed="rId3"/>
          <a:stretch>
            <a:fillRect/>
          </a:stretch>
        </p:blipFill>
        <p:spPr>
          <a:xfrm>
            <a:off x="0" y="2510"/>
            <a:ext cx="9144000" cy="5140990"/>
          </a:xfrm>
          <a:prstGeom prst="rect">
            <a:avLst/>
          </a:prstGeom>
          <a:ln>
            <a:noFill/>
          </a:ln>
        </p:spPr>
      </p:pic>
      <p:sp>
        <p:nvSpPr>
          <p:cNvPr id="59" name="58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Rectángulo"/>
          <p:cNvSpPr/>
          <p:nvPr/>
        </p:nvSpPr>
        <p:spPr>
          <a:xfrm rot="10800000">
            <a:off x="0" y="342900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Rectángulo"/>
          <p:cNvSpPr/>
          <p:nvPr/>
        </p:nvSpPr>
        <p:spPr>
          <a:xfrm rot="10800000">
            <a:off x="1500166"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Rectángulo"/>
          <p:cNvSpPr/>
          <p:nvPr/>
        </p:nvSpPr>
        <p:spPr>
          <a:xfrm rot="10800000">
            <a:off x="3000364"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Rectángulo"/>
          <p:cNvSpPr/>
          <p:nvPr/>
        </p:nvSpPr>
        <p:spPr>
          <a:xfrm rot="10800000">
            <a:off x="4500562"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Rectángulo"/>
          <p:cNvSpPr/>
          <p:nvPr/>
        </p:nvSpPr>
        <p:spPr>
          <a:xfrm rot="10800000">
            <a:off x="6072198"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93 Rectángulo"/>
          <p:cNvSpPr/>
          <p:nvPr/>
        </p:nvSpPr>
        <p:spPr>
          <a:xfrm rot="10800000">
            <a:off x="0" y="4000492"/>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94 Rectángulo"/>
          <p:cNvSpPr/>
          <p:nvPr/>
        </p:nvSpPr>
        <p:spPr>
          <a:xfrm rot="10800000">
            <a:off x="1500166"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95 Rectángulo"/>
          <p:cNvSpPr/>
          <p:nvPr/>
        </p:nvSpPr>
        <p:spPr>
          <a:xfrm rot="10800000">
            <a:off x="3000364"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96 Rectángulo"/>
          <p:cNvSpPr/>
          <p:nvPr/>
        </p:nvSpPr>
        <p:spPr>
          <a:xfrm rot="10800000">
            <a:off x="4500562"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97 Rectángulo"/>
          <p:cNvSpPr/>
          <p:nvPr/>
        </p:nvSpPr>
        <p:spPr>
          <a:xfrm rot="10800000">
            <a:off x="6072198"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Rectángulo"/>
          <p:cNvSpPr/>
          <p:nvPr/>
        </p:nvSpPr>
        <p:spPr>
          <a:xfrm rot="10800000">
            <a:off x="0" y="457199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99 Rectángulo"/>
          <p:cNvSpPr/>
          <p:nvPr/>
        </p:nvSpPr>
        <p:spPr>
          <a:xfrm rot="10800000">
            <a:off x="1500166"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00 Rectángulo"/>
          <p:cNvSpPr/>
          <p:nvPr/>
        </p:nvSpPr>
        <p:spPr>
          <a:xfrm rot="10800000">
            <a:off x="3000364"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101 Rectángulo"/>
          <p:cNvSpPr/>
          <p:nvPr/>
        </p:nvSpPr>
        <p:spPr>
          <a:xfrm rot="10800000">
            <a:off x="4500562"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Rectángulo"/>
          <p:cNvSpPr/>
          <p:nvPr/>
        </p:nvSpPr>
        <p:spPr>
          <a:xfrm rot="10800000">
            <a:off x="6072198"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103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5" name="104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6" name="105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7" name="106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8" name="107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108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109 Rectángulo"/>
          <p:cNvSpPr/>
          <p:nvPr/>
        </p:nvSpPr>
        <p:spPr>
          <a:xfrm>
            <a:off x="7643802"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10 Rectángulo"/>
          <p:cNvSpPr/>
          <p:nvPr/>
        </p:nvSpPr>
        <p:spPr>
          <a:xfrm>
            <a:off x="7643802"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2" name="111 Rectángulo"/>
          <p:cNvSpPr/>
          <p:nvPr/>
        </p:nvSpPr>
        <p:spPr>
          <a:xfrm>
            <a:off x="7643802"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9876" name="Picture 4" descr="Rendered Image"/>
          <p:cNvPicPr>
            <a:picLocks noChangeAspect="1" noChangeArrowheads="1"/>
          </p:cNvPicPr>
          <p:nvPr/>
        </p:nvPicPr>
        <p:blipFill>
          <a:blip r:embed="rId4">
            <a:lum contrast="30000"/>
          </a:blip>
          <a:srcRect/>
          <a:stretch>
            <a:fillRect/>
          </a:stretch>
        </p:blipFill>
        <p:spPr bwMode="auto">
          <a:xfrm>
            <a:off x="3143240" y="285734"/>
            <a:ext cx="4429156" cy="900114"/>
          </a:xfrm>
          <a:prstGeom prst="rect">
            <a:avLst/>
          </a:prstGeom>
          <a:noFill/>
        </p:spPr>
      </p:pic>
      <p:pic>
        <p:nvPicPr>
          <p:cNvPr id="79878" name="Picture 6" descr="Rendered Image"/>
          <p:cNvPicPr>
            <a:picLocks noChangeAspect="1" noChangeArrowheads="1"/>
          </p:cNvPicPr>
          <p:nvPr/>
        </p:nvPicPr>
        <p:blipFill>
          <a:blip r:embed="rId5">
            <a:lum contrast="30000"/>
          </a:blip>
          <a:srcRect/>
          <a:stretch>
            <a:fillRect/>
          </a:stretch>
        </p:blipFill>
        <p:spPr bwMode="auto">
          <a:xfrm>
            <a:off x="3643306" y="1357304"/>
            <a:ext cx="3400423" cy="785818"/>
          </a:xfrm>
          <a:prstGeom prst="rect">
            <a:avLst/>
          </a:prstGeom>
          <a:noFill/>
        </p:spPr>
      </p:pic>
      <p:sp>
        <p:nvSpPr>
          <p:cNvPr id="113" name="112 CuadroTexto"/>
          <p:cNvSpPr txBox="1"/>
          <p:nvPr/>
        </p:nvSpPr>
        <p:spPr>
          <a:xfrm>
            <a:off x="5572132" y="4429138"/>
            <a:ext cx="2690160" cy="369332"/>
          </a:xfrm>
          <a:prstGeom prst="rect">
            <a:avLst/>
          </a:prstGeom>
          <a:noFill/>
        </p:spPr>
        <p:txBody>
          <a:bodyPr wrap="none" rtlCol="0">
            <a:spAutoFit/>
            <a:scene3d>
              <a:camera prst="orthographicFront"/>
              <a:lightRig rig="threePt" dir="t"/>
            </a:scene3d>
            <a:sp3d extrusionH="57150">
              <a:bevelT w="57150" h="38100" prst="hardEdge"/>
            </a:sp3d>
          </a:bodyPr>
          <a:lstStyle/>
          <a:p>
            <a:r>
              <a:rPr lang="es-ES_tradnl" b="1" dirty="0" smtClean="0">
                <a:blipFill dpi="0" rotWithShape="1">
                  <a:blip r:embed="rId6"/>
                  <a:srcRect/>
                  <a:stretch>
                    <a:fillRect/>
                  </a:stretch>
                </a:blipFill>
                <a:effectLst>
                  <a:outerShdw blurRad="38100" dist="38100" dir="2700000" algn="tl">
                    <a:srgbClr val="000000">
                      <a:alpha val="43137"/>
                    </a:srgbClr>
                  </a:outerShdw>
                </a:effectLst>
                <a:latin typeface="Monotype Corsiva" pitchFamily="66" charset="0"/>
              </a:rPr>
              <a:t>Esta es una creación de Raquel</a:t>
            </a:r>
            <a:endParaRPr lang="es-ES" b="1" dirty="0">
              <a:blipFill dpi="0" rotWithShape="1">
                <a:blip r:embed="rId6"/>
                <a:srcRect/>
                <a:stretch>
                  <a:fillRect/>
                </a:stretch>
              </a:blipFill>
              <a:effectLst>
                <a:outerShdw blurRad="38100" dist="38100" dir="2700000" algn="tl">
                  <a:srgbClr val="000000">
                    <a:alpha val="43137"/>
                  </a:srgbClr>
                </a:outerShdw>
              </a:effectLst>
              <a:latin typeface="Monotype Corsiva" pitchFamily="66" charset="0"/>
            </a:endParaRPr>
          </a:p>
        </p:txBody>
      </p:sp>
      <p:sp>
        <p:nvSpPr>
          <p:cNvPr id="114" name="113 CuadroTexto"/>
          <p:cNvSpPr txBox="1"/>
          <p:nvPr/>
        </p:nvSpPr>
        <p:spPr>
          <a:xfrm>
            <a:off x="0" y="4071948"/>
            <a:ext cx="1409360" cy="430887"/>
          </a:xfrm>
          <a:prstGeom prst="rect">
            <a:avLst/>
          </a:prstGeom>
          <a:noFill/>
        </p:spPr>
        <p:txBody>
          <a:bodyPr wrap="none" rtlCol="0">
            <a:spAutoFit/>
          </a:bodyPr>
          <a:lstStyle/>
          <a:p>
            <a:r>
              <a:rPr lang="es-ES_tradnl" sz="1100" b="1" dirty="0" smtClean="0">
                <a:blipFill>
                  <a:blip r:embed="rId6"/>
                  <a:stretch>
                    <a:fillRect/>
                  </a:stretch>
                </a:blipFill>
                <a:effectLst>
                  <a:outerShdw blurRad="38100" dist="38100" dir="2700000" algn="tl">
                    <a:srgbClr val="000000">
                      <a:alpha val="43137"/>
                    </a:srgbClr>
                  </a:outerShdw>
                </a:effectLst>
              </a:rPr>
              <a:t>Tema musical: </a:t>
            </a:r>
            <a:r>
              <a:rPr lang="es-ES_tradnl" sz="1100" b="1" dirty="0" err="1" smtClean="0">
                <a:blipFill>
                  <a:blip r:embed="rId6"/>
                  <a:stretch>
                    <a:fillRect/>
                  </a:stretch>
                </a:blipFill>
                <a:effectLst>
                  <a:outerShdw blurRad="38100" dist="38100" dir="2700000" algn="tl">
                    <a:srgbClr val="000000">
                      <a:alpha val="43137"/>
                    </a:srgbClr>
                  </a:outerShdw>
                </a:effectLst>
              </a:rPr>
              <a:t>Firuze</a:t>
            </a:r>
            <a:endParaRPr lang="es-ES_tradnl" sz="1100" b="1" dirty="0" smtClean="0">
              <a:blipFill>
                <a:blip r:embed="rId6"/>
                <a:stretch>
                  <a:fillRect/>
                </a:stretch>
              </a:blipFill>
              <a:effectLst>
                <a:outerShdw blurRad="38100" dist="38100" dir="2700000" algn="tl">
                  <a:srgbClr val="000000">
                    <a:alpha val="43137"/>
                  </a:srgbClr>
                </a:outerShdw>
              </a:effectLst>
            </a:endParaRPr>
          </a:p>
          <a:p>
            <a:r>
              <a:rPr lang="es-ES_tradnl" sz="1100" b="1" dirty="0" smtClean="0">
                <a:blipFill>
                  <a:blip r:embed="rId6"/>
                  <a:stretch>
                    <a:fillRect/>
                  </a:stretch>
                </a:blipFill>
                <a:effectLst>
                  <a:outerShdw blurRad="38100" dist="38100" dir="2700000" algn="tl">
                    <a:srgbClr val="000000">
                      <a:alpha val="43137"/>
                    </a:srgbClr>
                  </a:outerShdw>
                </a:effectLst>
              </a:rPr>
              <a:t>Interpreta : </a:t>
            </a:r>
            <a:r>
              <a:rPr lang="es-ES_tradnl" sz="1100" b="1" dirty="0" err="1" smtClean="0">
                <a:blipFill>
                  <a:blip r:embed="rId6"/>
                  <a:stretch>
                    <a:fillRect/>
                  </a:stretch>
                </a:blipFill>
                <a:effectLst>
                  <a:outerShdw blurRad="38100" dist="38100" dir="2700000" algn="tl">
                    <a:srgbClr val="000000">
                      <a:alpha val="43137"/>
                    </a:srgbClr>
                  </a:outerShdw>
                </a:effectLst>
              </a:rPr>
              <a:t>Tarkan</a:t>
            </a:r>
            <a:endParaRPr lang="es-ES" sz="1100" b="1" dirty="0">
              <a:blipFill>
                <a:blip r:embed="rId6"/>
                <a:stretch>
                  <a:fillRect/>
                </a:stretch>
              </a:blipFill>
              <a:effectLst>
                <a:outerShdw blurRad="38100" dist="38100" dir="2700000" algn="tl">
                  <a:srgbClr val="000000">
                    <a:alpha val="43137"/>
                  </a:srgbClr>
                </a:outerShdw>
              </a:effectLst>
            </a:endParaRPr>
          </a:p>
        </p:txBody>
      </p:sp>
    </p:spTree>
  </p:cSld>
  <p:clrMapOvr>
    <a:masterClrMapping/>
  </p:clrMapOvr>
  <p:transition spd="slow" advTm="20000">
    <p:zoom/>
    <p:sndAc>
      <p:stSnd loop="1">
        <p:snd r:embed="rId2" name="TARKAN - Firuz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59"/>
                                        </p:tgtEl>
                                      </p:cBhvr>
                                    </p:animEffect>
                                    <p:set>
                                      <p:cBhvr>
                                        <p:cTn id="7" dur="1" fill="hold">
                                          <p:stCondLst>
                                            <p:cond delay="4999"/>
                                          </p:stCondLst>
                                        </p:cTn>
                                        <p:tgtEl>
                                          <p:spTgt spid="59"/>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60"/>
                                        </p:tgtEl>
                                      </p:cBhvr>
                                    </p:animEffect>
                                    <p:set>
                                      <p:cBhvr>
                                        <p:cTn id="10" dur="1" fill="hold">
                                          <p:stCondLst>
                                            <p:cond delay="4999"/>
                                          </p:stCondLst>
                                        </p:cTn>
                                        <p:tgtEl>
                                          <p:spTgt spid="60"/>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61"/>
                                        </p:tgtEl>
                                      </p:cBhvr>
                                    </p:animEffect>
                                    <p:set>
                                      <p:cBhvr>
                                        <p:cTn id="13" dur="1" fill="hold">
                                          <p:stCondLst>
                                            <p:cond delay="4999"/>
                                          </p:stCondLst>
                                        </p:cTn>
                                        <p:tgtEl>
                                          <p:spTgt spid="61"/>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5000"/>
                                        <p:tgtEl>
                                          <p:spTgt spid="64"/>
                                        </p:tgtEl>
                                      </p:cBhvr>
                                    </p:animEffect>
                                    <p:set>
                                      <p:cBhvr>
                                        <p:cTn id="16" dur="1" fill="hold">
                                          <p:stCondLst>
                                            <p:cond delay="4999"/>
                                          </p:stCondLst>
                                        </p:cTn>
                                        <p:tgtEl>
                                          <p:spTgt spid="64"/>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65"/>
                                        </p:tgtEl>
                                      </p:cBhvr>
                                    </p:animEffect>
                                    <p:set>
                                      <p:cBhvr>
                                        <p:cTn id="19" dur="1" fill="hold">
                                          <p:stCondLst>
                                            <p:cond delay="4999"/>
                                          </p:stCondLst>
                                        </p:cTn>
                                        <p:tgtEl>
                                          <p:spTgt spid="65"/>
                                        </p:tgtEl>
                                        <p:attrNameLst>
                                          <p:attrName>style.visibility</p:attrName>
                                        </p:attrNameLst>
                                      </p:cBhvr>
                                      <p:to>
                                        <p:strVal val="hidden"/>
                                      </p:to>
                                    </p:set>
                                  </p:childTnLst>
                                </p:cTn>
                              </p:par>
                              <p:par>
                                <p:cTn id="20" presetID="18" presetClass="exit" presetSubtype="12" fill="hold" grpId="0" nodeType="withEffect">
                                  <p:stCondLst>
                                    <p:cond delay="0"/>
                                  </p:stCondLst>
                                  <p:childTnLst>
                                    <p:animEffect transition="out" filter="strips(downLeft)">
                                      <p:cBhvr>
                                        <p:cTn id="21" dur="5000"/>
                                        <p:tgtEl>
                                          <p:spTgt spid="66"/>
                                        </p:tgtEl>
                                      </p:cBhvr>
                                    </p:animEffect>
                                    <p:set>
                                      <p:cBhvr>
                                        <p:cTn id="22" dur="1" fill="hold">
                                          <p:stCondLst>
                                            <p:cond delay="4999"/>
                                          </p:stCondLst>
                                        </p:cTn>
                                        <p:tgtEl>
                                          <p:spTgt spid="66"/>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5000"/>
                                        <p:tgtEl>
                                          <p:spTgt spid="69"/>
                                        </p:tgtEl>
                                      </p:cBhvr>
                                    </p:animEffect>
                                    <p:set>
                                      <p:cBhvr>
                                        <p:cTn id="25" dur="1" fill="hold">
                                          <p:stCondLst>
                                            <p:cond delay="4999"/>
                                          </p:stCondLst>
                                        </p:cTn>
                                        <p:tgtEl>
                                          <p:spTgt spid="69"/>
                                        </p:tgtEl>
                                        <p:attrNameLst>
                                          <p:attrName>style.visibility</p:attrName>
                                        </p:attrNameLst>
                                      </p:cBhvr>
                                      <p:to>
                                        <p:strVal val="hidden"/>
                                      </p:to>
                                    </p:set>
                                  </p:childTnLst>
                                </p:cTn>
                              </p:par>
                              <p:par>
                                <p:cTn id="26" presetID="18" presetClass="exit" presetSubtype="12" fill="hold" grpId="0" nodeType="withEffect">
                                  <p:stCondLst>
                                    <p:cond delay="0"/>
                                  </p:stCondLst>
                                  <p:childTnLst>
                                    <p:animEffect transition="out" filter="strips(downLeft)">
                                      <p:cBhvr>
                                        <p:cTn id="27" dur="5000"/>
                                        <p:tgtEl>
                                          <p:spTgt spid="70"/>
                                        </p:tgtEl>
                                      </p:cBhvr>
                                    </p:animEffect>
                                    <p:set>
                                      <p:cBhvr>
                                        <p:cTn id="28" dur="1" fill="hold">
                                          <p:stCondLst>
                                            <p:cond delay="4999"/>
                                          </p:stCondLst>
                                        </p:cTn>
                                        <p:tgtEl>
                                          <p:spTgt spid="70"/>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5000"/>
                                        <p:tgtEl>
                                          <p:spTgt spid="71"/>
                                        </p:tgtEl>
                                      </p:cBhvr>
                                    </p:animEffect>
                                    <p:set>
                                      <p:cBhvr>
                                        <p:cTn id="31" dur="1" fill="hold">
                                          <p:stCondLst>
                                            <p:cond delay="4999"/>
                                          </p:stCondLst>
                                        </p:cTn>
                                        <p:tgtEl>
                                          <p:spTgt spid="71"/>
                                        </p:tgtEl>
                                        <p:attrNameLst>
                                          <p:attrName>style.visibility</p:attrName>
                                        </p:attrNameLst>
                                      </p:cBhvr>
                                      <p:to>
                                        <p:strVal val="hidden"/>
                                      </p:to>
                                    </p:set>
                                  </p:childTnLst>
                                </p:cTn>
                              </p:par>
                              <p:par>
                                <p:cTn id="32" presetID="18" presetClass="exit" presetSubtype="12" fill="hold" grpId="0" nodeType="withEffect">
                                  <p:stCondLst>
                                    <p:cond delay="0"/>
                                  </p:stCondLst>
                                  <p:childTnLst>
                                    <p:animEffect transition="out" filter="strips(downLeft)">
                                      <p:cBhvr>
                                        <p:cTn id="33" dur="5000"/>
                                        <p:tgtEl>
                                          <p:spTgt spid="74"/>
                                        </p:tgtEl>
                                      </p:cBhvr>
                                    </p:animEffect>
                                    <p:set>
                                      <p:cBhvr>
                                        <p:cTn id="34" dur="1" fill="hold">
                                          <p:stCondLst>
                                            <p:cond delay="4999"/>
                                          </p:stCondLst>
                                        </p:cTn>
                                        <p:tgtEl>
                                          <p:spTgt spid="74"/>
                                        </p:tgtEl>
                                        <p:attrNameLst>
                                          <p:attrName>style.visibility</p:attrName>
                                        </p:attrNameLst>
                                      </p:cBhvr>
                                      <p:to>
                                        <p:strVal val="hidden"/>
                                      </p:to>
                                    </p:set>
                                  </p:childTnLst>
                                </p:cTn>
                              </p:par>
                              <p:par>
                                <p:cTn id="35" presetID="18" presetClass="exit" presetSubtype="12" fill="hold" grpId="0" nodeType="withEffect">
                                  <p:stCondLst>
                                    <p:cond delay="0"/>
                                  </p:stCondLst>
                                  <p:childTnLst>
                                    <p:animEffect transition="out" filter="strips(downLeft)">
                                      <p:cBhvr>
                                        <p:cTn id="36" dur="5000"/>
                                        <p:tgtEl>
                                          <p:spTgt spid="75"/>
                                        </p:tgtEl>
                                      </p:cBhvr>
                                    </p:animEffect>
                                    <p:set>
                                      <p:cBhvr>
                                        <p:cTn id="37" dur="1" fill="hold">
                                          <p:stCondLst>
                                            <p:cond delay="4999"/>
                                          </p:stCondLst>
                                        </p:cTn>
                                        <p:tgtEl>
                                          <p:spTgt spid="75"/>
                                        </p:tgtEl>
                                        <p:attrNameLst>
                                          <p:attrName>style.visibility</p:attrName>
                                        </p:attrNameLst>
                                      </p:cBhvr>
                                      <p:to>
                                        <p:strVal val="hidden"/>
                                      </p:to>
                                    </p:set>
                                  </p:childTnLst>
                                </p:cTn>
                              </p:par>
                              <p:par>
                                <p:cTn id="38" presetID="18" presetClass="exit" presetSubtype="12" fill="hold" grpId="0" nodeType="withEffect">
                                  <p:stCondLst>
                                    <p:cond delay="0"/>
                                  </p:stCondLst>
                                  <p:childTnLst>
                                    <p:animEffect transition="out" filter="strips(downLeft)">
                                      <p:cBhvr>
                                        <p:cTn id="39" dur="5000"/>
                                        <p:tgtEl>
                                          <p:spTgt spid="76"/>
                                        </p:tgtEl>
                                      </p:cBhvr>
                                    </p:animEffect>
                                    <p:set>
                                      <p:cBhvr>
                                        <p:cTn id="40" dur="1" fill="hold">
                                          <p:stCondLst>
                                            <p:cond delay="4999"/>
                                          </p:stCondLst>
                                        </p:cTn>
                                        <p:tgtEl>
                                          <p:spTgt spid="76"/>
                                        </p:tgtEl>
                                        <p:attrNameLst>
                                          <p:attrName>style.visibility</p:attrName>
                                        </p:attrNameLst>
                                      </p:cBhvr>
                                      <p:to>
                                        <p:strVal val="hidden"/>
                                      </p:to>
                                    </p:set>
                                  </p:childTnLst>
                                </p:cTn>
                              </p:par>
                              <p:par>
                                <p:cTn id="41" presetID="18" presetClass="exit" presetSubtype="6" fill="hold" grpId="0" nodeType="withEffect">
                                  <p:stCondLst>
                                    <p:cond delay="0"/>
                                  </p:stCondLst>
                                  <p:childTnLst>
                                    <p:animEffect transition="out" filter="strips(downRight)">
                                      <p:cBhvr>
                                        <p:cTn id="42" dur="5000"/>
                                        <p:tgtEl>
                                          <p:spTgt spid="62"/>
                                        </p:tgtEl>
                                      </p:cBhvr>
                                    </p:animEffect>
                                    <p:set>
                                      <p:cBhvr>
                                        <p:cTn id="43" dur="1" fill="hold">
                                          <p:stCondLst>
                                            <p:cond delay="4999"/>
                                          </p:stCondLst>
                                        </p:cTn>
                                        <p:tgtEl>
                                          <p:spTgt spid="62"/>
                                        </p:tgtEl>
                                        <p:attrNameLst>
                                          <p:attrName>style.visibility</p:attrName>
                                        </p:attrNameLst>
                                      </p:cBhvr>
                                      <p:to>
                                        <p:strVal val="hidden"/>
                                      </p:to>
                                    </p:set>
                                  </p:childTnLst>
                                </p:cTn>
                              </p:par>
                              <p:par>
                                <p:cTn id="44" presetID="18" presetClass="exit" presetSubtype="6" fill="hold" grpId="0" nodeType="withEffect">
                                  <p:stCondLst>
                                    <p:cond delay="0"/>
                                  </p:stCondLst>
                                  <p:childTnLst>
                                    <p:animEffect transition="out" filter="strips(downRight)">
                                      <p:cBhvr>
                                        <p:cTn id="45" dur="5000"/>
                                        <p:tgtEl>
                                          <p:spTgt spid="63"/>
                                        </p:tgtEl>
                                      </p:cBhvr>
                                    </p:animEffect>
                                    <p:set>
                                      <p:cBhvr>
                                        <p:cTn id="46" dur="1" fill="hold">
                                          <p:stCondLst>
                                            <p:cond delay="4999"/>
                                          </p:stCondLst>
                                        </p:cTn>
                                        <p:tgtEl>
                                          <p:spTgt spid="63"/>
                                        </p:tgtEl>
                                        <p:attrNameLst>
                                          <p:attrName>style.visibility</p:attrName>
                                        </p:attrNameLst>
                                      </p:cBhvr>
                                      <p:to>
                                        <p:strVal val="hidden"/>
                                      </p:to>
                                    </p:set>
                                  </p:childTnLst>
                                </p:cTn>
                              </p:par>
                              <p:par>
                                <p:cTn id="47" presetID="18" presetClass="exit" presetSubtype="6" fill="hold" grpId="0" nodeType="withEffect">
                                  <p:stCondLst>
                                    <p:cond delay="0"/>
                                  </p:stCondLst>
                                  <p:childTnLst>
                                    <p:animEffect transition="out" filter="strips(downRight)">
                                      <p:cBhvr>
                                        <p:cTn id="48" dur="5000"/>
                                        <p:tgtEl>
                                          <p:spTgt spid="67"/>
                                        </p:tgtEl>
                                      </p:cBhvr>
                                    </p:animEffect>
                                    <p:set>
                                      <p:cBhvr>
                                        <p:cTn id="49" dur="1" fill="hold">
                                          <p:stCondLst>
                                            <p:cond delay="4999"/>
                                          </p:stCondLst>
                                        </p:cTn>
                                        <p:tgtEl>
                                          <p:spTgt spid="67"/>
                                        </p:tgtEl>
                                        <p:attrNameLst>
                                          <p:attrName>style.visibility</p:attrName>
                                        </p:attrNameLst>
                                      </p:cBhvr>
                                      <p:to>
                                        <p:strVal val="hidden"/>
                                      </p:to>
                                    </p:set>
                                  </p:childTnLst>
                                </p:cTn>
                              </p:par>
                              <p:par>
                                <p:cTn id="50" presetID="18" presetClass="exit" presetSubtype="6" fill="hold" grpId="0" nodeType="withEffect">
                                  <p:stCondLst>
                                    <p:cond delay="0"/>
                                  </p:stCondLst>
                                  <p:childTnLst>
                                    <p:animEffect transition="out" filter="strips(downRight)">
                                      <p:cBhvr>
                                        <p:cTn id="51" dur="5000"/>
                                        <p:tgtEl>
                                          <p:spTgt spid="68"/>
                                        </p:tgtEl>
                                      </p:cBhvr>
                                    </p:animEffect>
                                    <p:set>
                                      <p:cBhvr>
                                        <p:cTn id="52" dur="1" fill="hold">
                                          <p:stCondLst>
                                            <p:cond delay="4999"/>
                                          </p:stCondLst>
                                        </p:cTn>
                                        <p:tgtEl>
                                          <p:spTgt spid="68"/>
                                        </p:tgtEl>
                                        <p:attrNameLst>
                                          <p:attrName>style.visibility</p:attrName>
                                        </p:attrNameLst>
                                      </p:cBhvr>
                                      <p:to>
                                        <p:strVal val="hidden"/>
                                      </p:to>
                                    </p:set>
                                  </p:childTnLst>
                                </p:cTn>
                              </p:par>
                              <p:par>
                                <p:cTn id="53" presetID="18" presetClass="exit" presetSubtype="6" fill="hold" grpId="0" nodeType="withEffect">
                                  <p:stCondLst>
                                    <p:cond delay="0"/>
                                  </p:stCondLst>
                                  <p:childTnLst>
                                    <p:animEffect transition="out" filter="strips(downRight)">
                                      <p:cBhvr>
                                        <p:cTn id="54" dur="5000"/>
                                        <p:tgtEl>
                                          <p:spTgt spid="72"/>
                                        </p:tgtEl>
                                      </p:cBhvr>
                                    </p:animEffect>
                                    <p:set>
                                      <p:cBhvr>
                                        <p:cTn id="55" dur="1" fill="hold">
                                          <p:stCondLst>
                                            <p:cond delay="4999"/>
                                          </p:stCondLst>
                                        </p:cTn>
                                        <p:tgtEl>
                                          <p:spTgt spid="72"/>
                                        </p:tgtEl>
                                        <p:attrNameLst>
                                          <p:attrName>style.visibility</p:attrName>
                                        </p:attrNameLst>
                                      </p:cBhvr>
                                      <p:to>
                                        <p:strVal val="hidden"/>
                                      </p:to>
                                    </p:set>
                                  </p:childTnLst>
                                </p:cTn>
                              </p:par>
                              <p:par>
                                <p:cTn id="56" presetID="18" presetClass="exit" presetSubtype="6" fill="hold" grpId="0" nodeType="withEffect">
                                  <p:stCondLst>
                                    <p:cond delay="0"/>
                                  </p:stCondLst>
                                  <p:childTnLst>
                                    <p:animEffect transition="out" filter="strips(downRight)">
                                      <p:cBhvr>
                                        <p:cTn id="57" dur="5000"/>
                                        <p:tgtEl>
                                          <p:spTgt spid="73"/>
                                        </p:tgtEl>
                                      </p:cBhvr>
                                    </p:animEffect>
                                    <p:set>
                                      <p:cBhvr>
                                        <p:cTn id="58" dur="1" fill="hold">
                                          <p:stCondLst>
                                            <p:cond delay="4999"/>
                                          </p:stCondLst>
                                        </p:cTn>
                                        <p:tgtEl>
                                          <p:spTgt spid="73"/>
                                        </p:tgtEl>
                                        <p:attrNameLst>
                                          <p:attrName>style.visibility</p:attrName>
                                        </p:attrNameLst>
                                      </p:cBhvr>
                                      <p:to>
                                        <p:strVal val="hidden"/>
                                      </p:to>
                                    </p:set>
                                  </p:childTnLst>
                                </p:cTn>
                              </p:par>
                              <p:par>
                                <p:cTn id="59" presetID="18" presetClass="exit" presetSubtype="6" fill="hold" grpId="0" nodeType="withEffect">
                                  <p:stCondLst>
                                    <p:cond delay="0"/>
                                  </p:stCondLst>
                                  <p:childTnLst>
                                    <p:animEffect transition="out" filter="strips(downRight)">
                                      <p:cBhvr>
                                        <p:cTn id="60" dur="5000"/>
                                        <p:tgtEl>
                                          <p:spTgt spid="77"/>
                                        </p:tgtEl>
                                      </p:cBhvr>
                                    </p:animEffect>
                                    <p:set>
                                      <p:cBhvr>
                                        <p:cTn id="61" dur="1" fill="hold">
                                          <p:stCondLst>
                                            <p:cond delay="4999"/>
                                          </p:stCondLst>
                                        </p:cTn>
                                        <p:tgtEl>
                                          <p:spTgt spid="77"/>
                                        </p:tgtEl>
                                        <p:attrNameLst>
                                          <p:attrName>style.visibility</p:attrName>
                                        </p:attrNameLst>
                                      </p:cBhvr>
                                      <p:to>
                                        <p:strVal val="hidden"/>
                                      </p:to>
                                    </p:set>
                                  </p:childTnLst>
                                </p:cTn>
                              </p:par>
                              <p:par>
                                <p:cTn id="62" presetID="18" presetClass="exit" presetSubtype="6" fill="hold" grpId="0" nodeType="withEffect">
                                  <p:stCondLst>
                                    <p:cond delay="0"/>
                                  </p:stCondLst>
                                  <p:childTnLst>
                                    <p:animEffect transition="out" filter="strips(downRight)">
                                      <p:cBhvr>
                                        <p:cTn id="63" dur="5000"/>
                                        <p:tgtEl>
                                          <p:spTgt spid="78"/>
                                        </p:tgtEl>
                                      </p:cBhvr>
                                    </p:animEffect>
                                    <p:set>
                                      <p:cBhvr>
                                        <p:cTn id="64" dur="1" fill="hold">
                                          <p:stCondLst>
                                            <p:cond delay="4999"/>
                                          </p:stCondLst>
                                        </p:cTn>
                                        <p:tgtEl>
                                          <p:spTgt spid="78"/>
                                        </p:tgtEl>
                                        <p:attrNameLst>
                                          <p:attrName>style.visibility</p:attrName>
                                        </p:attrNameLst>
                                      </p:cBhvr>
                                      <p:to>
                                        <p:strVal val="hidden"/>
                                      </p:to>
                                    </p:set>
                                  </p:childTnLst>
                                </p:cTn>
                              </p:par>
                              <p:par>
                                <p:cTn id="65" presetID="18" presetClass="exit" presetSubtype="6" fill="hold" grpId="0" nodeType="withEffect">
                                  <p:stCondLst>
                                    <p:cond delay="0"/>
                                  </p:stCondLst>
                                  <p:childTnLst>
                                    <p:animEffect transition="out" filter="strips(downRight)">
                                      <p:cBhvr>
                                        <p:cTn id="66" dur="5000"/>
                                        <p:tgtEl>
                                          <p:spTgt spid="104"/>
                                        </p:tgtEl>
                                      </p:cBhvr>
                                    </p:animEffect>
                                    <p:set>
                                      <p:cBhvr>
                                        <p:cTn id="67" dur="1" fill="hold">
                                          <p:stCondLst>
                                            <p:cond delay="4999"/>
                                          </p:stCondLst>
                                        </p:cTn>
                                        <p:tgtEl>
                                          <p:spTgt spid="104"/>
                                        </p:tgtEl>
                                        <p:attrNameLst>
                                          <p:attrName>style.visibility</p:attrName>
                                        </p:attrNameLst>
                                      </p:cBhvr>
                                      <p:to>
                                        <p:strVal val="hidden"/>
                                      </p:to>
                                    </p:set>
                                  </p:childTnLst>
                                </p:cTn>
                              </p:par>
                              <p:par>
                                <p:cTn id="68" presetID="18" presetClass="exit" presetSubtype="6" fill="hold" grpId="0" nodeType="withEffect">
                                  <p:stCondLst>
                                    <p:cond delay="0"/>
                                  </p:stCondLst>
                                  <p:childTnLst>
                                    <p:animEffect transition="out" filter="strips(downRight)">
                                      <p:cBhvr>
                                        <p:cTn id="69" dur="5000"/>
                                        <p:tgtEl>
                                          <p:spTgt spid="105"/>
                                        </p:tgtEl>
                                      </p:cBhvr>
                                    </p:animEffect>
                                    <p:set>
                                      <p:cBhvr>
                                        <p:cTn id="70" dur="1" fill="hold">
                                          <p:stCondLst>
                                            <p:cond delay="4999"/>
                                          </p:stCondLst>
                                        </p:cTn>
                                        <p:tgtEl>
                                          <p:spTgt spid="105"/>
                                        </p:tgtEl>
                                        <p:attrNameLst>
                                          <p:attrName>style.visibility</p:attrName>
                                        </p:attrNameLst>
                                      </p:cBhvr>
                                      <p:to>
                                        <p:strVal val="hidden"/>
                                      </p:to>
                                    </p:set>
                                  </p:childTnLst>
                                </p:cTn>
                              </p:par>
                              <p:par>
                                <p:cTn id="71" presetID="18" presetClass="exit" presetSubtype="6" fill="hold" grpId="0" nodeType="withEffect">
                                  <p:stCondLst>
                                    <p:cond delay="0"/>
                                  </p:stCondLst>
                                  <p:childTnLst>
                                    <p:animEffect transition="out" filter="strips(downRight)">
                                      <p:cBhvr>
                                        <p:cTn id="72" dur="5000"/>
                                        <p:tgtEl>
                                          <p:spTgt spid="106"/>
                                        </p:tgtEl>
                                      </p:cBhvr>
                                    </p:animEffect>
                                    <p:set>
                                      <p:cBhvr>
                                        <p:cTn id="73" dur="1" fill="hold">
                                          <p:stCondLst>
                                            <p:cond delay="4999"/>
                                          </p:stCondLst>
                                        </p:cTn>
                                        <p:tgtEl>
                                          <p:spTgt spid="106"/>
                                        </p:tgtEl>
                                        <p:attrNameLst>
                                          <p:attrName>style.visibility</p:attrName>
                                        </p:attrNameLst>
                                      </p:cBhvr>
                                      <p:to>
                                        <p:strVal val="hidden"/>
                                      </p:to>
                                    </p:set>
                                  </p:childTnLst>
                                </p:cTn>
                              </p:par>
                              <p:par>
                                <p:cTn id="74" presetID="18" presetClass="exit" presetSubtype="6" fill="hold" grpId="0" nodeType="withEffect">
                                  <p:stCondLst>
                                    <p:cond delay="0"/>
                                  </p:stCondLst>
                                  <p:childTnLst>
                                    <p:animEffect transition="out" filter="strips(downRight)">
                                      <p:cBhvr>
                                        <p:cTn id="75" dur="5000"/>
                                        <p:tgtEl>
                                          <p:spTgt spid="107"/>
                                        </p:tgtEl>
                                      </p:cBhvr>
                                    </p:animEffect>
                                    <p:set>
                                      <p:cBhvr>
                                        <p:cTn id="76" dur="1" fill="hold">
                                          <p:stCondLst>
                                            <p:cond delay="4999"/>
                                          </p:stCondLst>
                                        </p:cTn>
                                        <p:tgtEl>
                                          <p:spTgt spid="107"/>
                                        </p:tgtEl>
                                        <p:attrNameLst>
                                          <p:attrName>style.visibility</p:attrName>
                                        </p:attrNameLst>
                                      </p:cBhvr>
                                      <p:to>
                                        <p:strVal val="hidden"/>
                                      </p:to>
                                    </p:set>
                                  </p:childTnLst>
                                </p:cTn>
                              </p:par>
                              <p:par>
                                <p:cTn id="77" presetID="18" presetClass="exit" presetSubtype="9" fill="hold" grpId="0" nodeType="withEffect">
                                  <p:stCondLst>
                                    <p:cond delay="0"/>
                                  </p:stCondLst>
                                  <p:childTnLst>
                                    <p:animEffect transition="out" filter="strips(upLeft)">
                                      <p:cBhvr>
                                        <p:cTn id="78" dur="5000"/>
                                        <p:tgtEl>
                                          <p:spTgt spid="84"/>
                                        </p:tgtEl>
                                      </p:cBhvr>
                                    </p:animEffect>
                                    <p:set>
                                      <p:cBhvr>
                                        <p:cTn id="79" dur="1" fill="hold">
                                          <p:stCondLst>
                                            <p:cond delay="4999"/>
                                          </p:stCondLst>
                                        </p:cTn>
                                        <p:tgtEl>
                                          <p:spTgt spid="84"/>
                                        </p:tgtEl>
                                        <p:attrNameLst>
                                          <p:attrName>style.visibility</p:attrName>
                                        </p:attrNameLst>
                                      </p:cBhvr>
                                      <p:to>
                                        <p:strVal val="hidden"/>
                                      </p:to>
                                    </p:set>
                                  </p:childTnLst>
                                </p:cTn>
                              </p:par>
                              <p:par>
                                <p:cTn id="80" presetID="18" presetClass="exit" presetSubtype="9" fill="hold" grpId="0" nodeType="withEffect">
                                  <p:stCondLst>
                                    <p:cond delay="0"/>
                                  </p:stCondLst>
                                  <p:childTnLst>
                                    <p:animEffect transition="out" filter="strips(upLeft)">
                                      <p:cBhvr>
                                        <p:cTn id="81" dur="5000"/>
                                        <p:tgtEl>
                                          <p:spTgt spid="85"/>
                                        </p:tgtEl>
                                      </p:cBhvr>
                                    </p:animEffect>
                                    <p:set>
                                      <p:cBhvr>
                                        <p:cTn id="82" dur="1" fill="hold">
                                          <p:stCondLst>
                                            <p:cond delay="4999"/>
                                          </p:stCondLst>
                                        </p:cTn>
                                        <p:tgtEl>
                                          <p:spTgt spid="85"/>
                                        </p:tgtEl>
                                        <p:attrNameLst>
                                          <p:attrName>style.visibility</p:attrName>
                                        </p:attrNameLst>
                                      </p:cBhvr>
                                      <p:to>
                                        <p:strVal val="hidden"/>
                                      </p:to>
                                    </p:set>
                                  </p:childTnLst>
                                </p:cTn>
                              </p:par>
                              <p:par>
                                <p:cTn id="83" presetID="18" presetClass="exit" presetSubtype="9" fill="hold" grpId="0" nodeType="withEffect">
                                  <p:stCondLst>
                                    <p:cond delay="0"/>
                                  </p:stCondLst>
                                  <p:childTnLst>
                                    <p:animEffect transition="out" filter="strips(upLeft)">
                                      <p:cBhvr>
                                        <p:cTn id="84" dur="5000"/>
                                        <p:tgtEl>
                                          <p:spTgt spid="86"/>
                                        </p:tgtEl>
                                      </p:cBhvr>
                                    </p:animEffect>
                                    <p:set>
                                      <p:cBhvr>
                                        <p:cTn id="85" dur="1" fill="hold">
                                          <p:stCondLst>
                                            <p:cond delay="4999"/>
                                          </p:stCondLst>
                                        </p:cTn>
                                        <p:tgtEl>
                                          <p:spTgt spid="86"/>
                                        </p:tgtEl>
                                        <p:attrNameLst>
                                          <p:attrName>style.visibility</p:attrName>
                                        </p:attrNameLst>
                                      </p:cBhvr>
                                      <p:to>
                                        <p:strVal val="hidden"/>
                                      </p:to>
                                    </p:set>
                                  </p:childTnLst>
                                </p:cTn>
                              </p:par>
                              <p:par>
                                <p:cTn id="86" presetID="18" presetClass="exit" presetSubtype="9" fill="hold" grpId="0" nodeType="withEffect">
                                  <p:stCondLst>
                                    <p:cond delay="0"/>
                                  </p:stCondLst>
                                  <p:childTnLst>
                                    <p:animEffect transition="out" filter="strips(upLeft)">
                                      <p:cBhvr>
                                        <p:cTn id="87" dur="5000"/>
                                        <p:tgtEl>
                                          <p:spTgt spid="89"/>
                                        </p:tgtEl>
                                      </p:cBhvr>
                                    </p:animEffect>
                                    <p:set>
                                      <p:cBhvr>
                                        <p:cTn id="88" dur="1" fill="hold">
                                          <p:stCondLst>
                                            <p:cond delay="4999"/>
                                          </p:stCondLst>
                                        </p:cTn>
                                        <p:tgtEl>
                                          <p:spTgt spid="89"/>
                                        </p:tgtEl>
                                        <p:attrNameLst>
                                          <p:attrName>style.visibility</p:attrName>
                                        </p:attrNameLst>
                                      </p:cBhvr>
                                      <p:to>
                                        <p:strVal val="hidden"/>
                                      </p:to>
                                    </p:set>
                                  </p:childTnLst>
                                </p:cTn>
                              </p:par>
                              <p:par>
                                <p:cTn id="89" presetID="18" presetClass="exit" presetSubtype="9" fill="hold" grpId="0" nodeType="withEffect">
                                  <p:stCondLst>
                                    <p:cond delay="0"/>
                                  </p:stCondLst>
                                  <p:childTnLst>
                                    <p:animEffect transition="out" filter="strips(upLeft)">
                                      <p:cBhvr>
                                        <p:cTn id="90" dur="5000"/>
                                        <p:tgtEl>
                                          <p:spTgt spid="90"/>
                                        </p:tgtEl>
                                      </p:cBhvr>
                                    </p:animEffect>
                                    <p:set>
                                      <p:cBhvr>
                                        <p:cTn id="91" dur="1" fill="hold">
                                          <p:stCondLst>
                                            <p:cond delay="4999"/>
                                          </p:stCondLst>
                                        </p:cTn>
                                        <p:tgtEl>
                                          <p:spTgt spid="90"/>
                                        </p:tgtEl>
                                        <p:attrNameLst>
                                          <p:attrName>style.visibility</p:attrName>
                                        </p:attrNameLst>
                                      </p:cBhvr>
                                      <p:to>
                                        <p:strVal val="hidden"/>
                                      </p:to>
                                    </p:set>
                                  </p:childTnLst>
                                </p:cTn>
                              </p:par>
                              <p:par>
                                <p:cTn id="92" presetID="18" presetClass="exit" presetSubtype="9" fill="hold" grpId="0" nodeType="withEffect">
                                  <p:stCondLst>
                                    <p:cond delay="0"/>
                                  </p:stCondLst>
                                  <p:childTnLst>
                                    <p:animEffect transition="out" filter="strips(upLeft)">
                                      <p:cBhvr>
                                        <p:cTn id="93" dur="5000"/>
                                        <p:tgtEl>
                                          <p:spTgt spid="91"/>
                                        </p:tgtEl>
                                      </p:cBhvr>
                                    </p:animEffect>
                                    <p:set>
                                      <p:cBhvr>
                                        <p:cTn id="94" dur="1" fill="hold">
                                          <p:stCondLst>
                                            <p:cond delay="4999"/>
                                          </p:stCondLst>
                                        </p:cTn>
                                        <p:tgtEl>
                                          <p:spTgt spid="91"/>
                                        </p:tgtEl>
                                        <p:attrNameLst>
                                          <p:attrName>style.visibility</p:attrName>
                                        </p:attrNameLst>
                                      </p:cBhvr>
                                      <p:to>
                                        <p:strVal val="hidden"/>
                                      </p:to>
                                    </p:set>
                                  </p:childTnLst>
                                </p:cTn>
                              </p:par>
                              <p:par>
                                <p:cTn id="95" presetID="18" presetClass="exit" presetSubtype="9" fill="hold" grpId="0" nodeType="withEffect">
                                  <p:stCondLst>
                                    <p:cond delay="0"/>
                                  </p:stCondLst>
                                  <p:childTnLst>
                                    <p:animEffect transition="out" filter="strips(upLeft)">
                                      <p:cBhvr>
                                        <p:cTn id="96" dur="5000"/>
                                        <p:tgtEl>
                                          <p:spTgt spid="94"/>
                                        </p:tgtEl>
                                      </p:cBhvr>
                                    </p:animEffect>
                                    <p:set>
                                      <p:cBhvr>
                                        <p:cTn id="97" dur="1" fill="hold">
                                          <p:stCondLst>
                                            <p:cond delay="4999"/>
                                          </p:stCondLst>
                                        </p:cTn>
                                        <p:tgtEl>
                                          <p:spTgt spid="94"/>
                                        </p:tgtEl>
                                        <p:attrNameLst>
                                          <p:attrName>style.visibility</p:attrName>
                                        </p:attrNameLst>
                                      </p:cBhvr>
                                      <p:to>
                                        <p:strVal val="hidden"/>
                                      </p:to>
                                    </p:set>
                                  </p:childTnLst>
                                </p:cTn>
                              </p:par>
                              <p:par>
                                <p:cTn id="98" presetID="18" presetClass="exit" presetSubtype="9" fill="hold" grpId="0" nodeType="withEffect">
                                  <p:stCondLst>
                                    <p:cond delay="0"/>
                                  </p:stCondLst>
                                  <p:childTnLst>
                                    <p:animEffect transition="out" filter="strips(upLeft)">
                                      <p:cBhvr>
                                        <p:cTn id="99" dur="5000"/>
                                        <p:tgtEl>
                                          <p:spTgt spid="95"/>
                                        </p:tgtEl>
                                      </p:cBhvr>
                                    </p:animEffect>
                                    <p:set>
                                      <p:cBhvr>
                                        <p:cTn id="100" dur="1" fill="hold">
                                          <p:stCondLst>
                                            <p:cond delay="4999"/>
                                          </p:stCondLst>
                                        </p:cTn>
                                        <p:tgtEl>
                                          <p:spTgt spid="95"/>
                                        </p:tgtEl>
                                        <p:attrNameLst>
                                          <p:attrName>style.visibility</p:attrName>
                                        </p:attrNameLst>
                                      </p:cBhvr>
                                      <p:to>
                                        <p:strVal val="hidden"/>
                                      </p:to>
                                    </p:set>
                                  </p:childTnLst>
                                </p:cTn>
                              </p:par>
                              <p:par>
                                <p:cTn id="101" presetID="18" presetClass="exit" presetSubtype="9" fill="hold" grpId="0" nodeType="withEffect">
                                  <p:stCondLst>
                                    <p:cond delay="0"/>
                                  </p:stCondLst>
                                  <p:childTnLst>
                                    <p:animEffect transition="out" filter="strips(upLeft)">
                                      <p:cBhvr>
                                        <p:cTn id="102" dur="5000"/>
                                        <p:tgtEl>
                                          <p:spTgt spid="96"/>
                                        </p:tgtEl>
                                      </p:cBhvr>
                                    </p:animEffect>
                                    <p:set>
                                      <p:cBhvr>
                                        <p:cTn id="103" dur="1" fill="hold">
                                          <p:stCondLst>
                                            <p:cond delay="4999"/>
                                          </p:stCondLst>
                                        </p:cTn>
                                        <p:tgtEl>
                                          <p:spTgt spid="96"/>
                                        </p:tgtEl>
                                        <p:attrNameLst>
                                          <p:attrName>style.visibility</p:attrName>
                                        </p:attrNameLst>
                                      </p:cBhvr>
                                      <p:to>
                                        <p:strVal val="hidden"/>
                                      </p:to>
                                    </p:set>
                                  </p:childTnLst>
                                </p:cTn>
                              </p:par>
                              <p:par>
                                <p:cTn id="104" presetID="18" presetClass="exit" presetSubtype="9" fill="hold" grpId="0" nodeType="withEffect">
                                  <p:stCondLst>
                                    <p:cond delay="0"/>
                                  </p:stCondLst>
                                  <p:childTnLst>
                                    <p:animEffect transition="out" filter="strips(upLeft)">
                                      <p:cBhvr>
                                        <p:cTn id="105" dur="5000"/>
                                        <p:tgtEl>
                                          <p:spTgt spid="99"/>
                                        </p:tgtEl>
                                      </p:cBhvr>
                                    </p:animEffect>
                                    <p:set>
                                      <p:cBhvr>
                                        <p:cTn id="106" dur="1" fill="hold">
                                          <p:stCondLst>
                                            <p:cond delay="4999"/>
                                          </p:stCondLst>
                                        </p:cTn>
                                        <p:tgtEl>
                                          <p:spTgt spid="99"/>
                                        </p:tgtEl>
                                        <p:attrNameLst>
                                          <p:attrName>style.visibility</p:attrName>
                                        </p:attrNameLst>
                                      </p:cBhvr>
                                      <p:to>
                                        <p:strVal val="hidden"/>
                                      </p:to>
                                    </p:set>
                                  </p:childTnLst>
                                </p:cTn>
                              </p:par>
                              <p:par>
                                <p:cTn id="107" presetID="18" presetClass="exit" presetSubtype="9" fill="hold" grpId="0" nodeType="withEffect">
                                  <p:stCondLst>
                                    <p:cond delay="0"/>
                                  </p:stCondLst>
                                  <p:childTnLst>
                                    <p:animEffect transition="out" filter="strips(upLeft)">
                                      <p:cBhvr>
                                        <p:cTn id="108" dur="5000"/>
                                        <p:tgtEl>
                                          <p:spTgt spid="100"/>
                                        </p:tgtEl>
                                      </p:cBhvr>
                                    </p:animEffect>
                                    <p:set>
                                      <p:cBhvr>
                                        <p:cTn id="109" dur="1" fill="hold">
                                          <p:stCondLst>
                                            <p:cond delay="4999"/>
                                          </p:stCondLst>
                                        </p:cTn>
                                        <p:tgtEl>
                                          <p:spTgt spid="100"/>
                                        </p:tgtEl>
                                        <p:attrNameLst>
                                          <p:attrName>style.visibility</p:attrName>
                                        </p:attrNameLst>
                                      </p:cBhvr>
                                      <p:to>
                                        <p:strVal val="hidden"/>
                                      </p:to>
                                    </p:set>
                                  </p:childTnLst>
                                </p:cTn>
                              </p:par>
                              <p:par>
                                <p:cTn id="110" presetID="18" presetClass="exit" presetSubtype="9" fill="hold" grpId="0" nodeType="withEffect">
                                  <p:stCondLst>
                                    <p:cond delay="0"/>
                                  </p:stCondLst>
                                  <p:childTnLst>
                                    <p:animEffect transition="out" filter="strips(upLeft)">
                                      <p:cBhvr>
                                        <p:cTn id="111" dur="5000"/>
                                        <p:tgtEl>
                                          <p:spTgt spid="101"/>
                                        </p:tgtEl>
                                      </p:cBhvr>
                                    </p:animEffect>
                                    <p:set>
                                      <p:cBhvr>
                                        <p:cTn id="112" dur="1" fill="hold">
                                          <p:stCondLst>
                                            <p:cond delay="4999"/>
                                          </p:stCondLst>
                                        </p:cTn>
                                        <p:tgtEl>
                                          <p:spTgt spid="101"/>
                                        </p:tgtEl>
                                        <p:attrNameLst>
                                          <p:attrName>style.visibility</p:attrName>
                                        </p:attrNameLst>
                                      </p:cBhvr>
                                      <p:to>
                                        <p:strVal val="hidden"/>
                                      </p:to>
                                    </p:set>
                                  </p:childTnLst>
                                </p:cTn>
                              </p:par>
                              <p:par>
                                <p:cTn id="113" presetID="18" presetClass="exit" presetSubtype="3" fill="hold" grpId="0" nodeType="withEffect">
                                  <p:stCondLst>
                                    <p:cond delay="0"/>
                                  </p:stCondLst>
                                  <p:childTnLst>
                                    <p:animEffect transition="out" filter="strips(upRight)">
                                      <p:cBhvr>
                                        <p:cTn id="114" dur="5000"/>
                                        <p:tgtEl>
                                          <p:spTgt spid="87"/>
                                        </p:tgtEl>
                                      </p:cBhvr>
                                    </p:animEffect>
                                    <p:set>
                                      <p:cBhvr>
                                        <p:cTn id="115" dur="1" fill="hold">
                                          <p:stCondLst>
                                            <p:cond delay="4999"/>
                                          </p:stCondLst>
                                        </p:cTn>
                                        <p:tgtEl>
                                          <p:spTgt spid="87"/>
                                        </p:tgtEl>
                                        <p:attrNameLst>
                                          <p:attrName>style.visibility</p:attrName>
                                        </p:attrNameLst>
                                      </p:cBhvr>
                                      <p:to>
                                        <p:strVal val="hidden"/>
                                      </p:to>
                                    </p:set>
                                  </p:childTnLst>
                                </p:cTn>
                              </p:par>
                              <p:par>
                                <p:cTn id="116" presetID="18" presetClass="exit" presetSubtype="3" fill="hold" grpId="0" nodeType="withEffect">
                                  <p:stCondLst>
                                    <p:cond delay="0"/>
                                  </p:stCondLst>
                                  <p:childTnLst>
                                    <p:animEffect transition="out" filter="strips(upRight)">
                                      <p:cBhvr>
                                        <p:cTn id="117" dur="5000"/>
                                        <p:tgtEl>
                                          <p:spTgt spid="88"/>
                                        </p:tgtEl>
                                      </p:cBhvr>
                                    </p:animEffect>
                                    <p:set>
                                      <p:cBhvr>
                                        <p:cTn id="118" dur="1" fill="hold">
                                          <p:stCondLst>
                                            <p:cond delay="4999"/>
                                          </p:stCondLst>
                                        </p:cTn>
                                        <p:tgtEl>
                                          <p:spTgt spid="88"/>
                                        </p:tgtEl>
                                        <p:attrNameLst>
                                          <p:attrName>style.visibility</p:attrName>
                                        </p:attrNameLst>
                                      </p:cBhvr>
                                      <p:to>
                                        <p:strVal val="hidden"/>
                                      </p:to>
                                    </p:set>
                                  </p:childTnLst>
                                </p:cTn>
                              </p:par>
                              <p:par>
                                <p:cTn id="119" presetID="18" presetClass="exit" presetSubtype="3" fill="hold" grpId="0" nodeType="withEffect">
                                  <p:stCondLst>
                                    <p:cond delay="0"/>
                                  </p:stCondLst>
                                  <p:childTnLst>
                                    <p:animEffect transition="out" filter="strips(upRight)">
                                      <p:cBhvr>
                                        <p:cTn id="120" dur="5000"/>
                                        <p:tgtEl>
                                          <p:spTgt spid="92"/>
                                        </p:tgtEl>
                                      </p:cBhvr>
                                    </p:animEffect>
                                    <p:set>
                                      <p:cBhvr>
                                        <p:cTn id="121" dur="1" fill="hold">
                                          <p:stCondLst>
                                            <p:cond delay="4999"/>
                                          </p:stCondLst>
                                        </p:cTn>
                                        <p:tgtEl>
                                          <p:spTgt spid="92"/>
                                        </p:tgtEl>
                                        <p:attrNameLst>
                                          <p:attrName>style.visibility</p:attrName>
                                        </p:attrNameLst>
                                      </p:cBhvr>
                                      <p:to>
                                        <p:strVal val="hidden"/>
                                      </p:to>
                                    </p:set>
                                  </p:childTnLst>
                                </p:cTn>
                              </p:par>
                              <p:par>
                                <p:cTn id="122" presetID="18" presetClass="exit" presetSubtype="3" fill="hold" grpId="0" nodeType="withEffect">
                                  <p:stCondLst>
                                    <p:cond delay="0"/>
                                  </p:stCondLst>
                                  <p:childTnLst>
                                    <p:animEffect transition="out" filter="strips(upRight)">
                                      <p:cBhvr>
                                        <p:cTn id="123" dur="5000"/>
                                        <p:tgtEl>
                                          <p:spTgt spid="93"/>
                                        </p:tgtEl>
                                      </p:cBhvr>
                                    </p:animEffect>
                                    <p:set>
                                      <p:cBhvr>
                                        <p:cTn id="124" dur="1" fill="hold">
                                          <p:stCondLst>
                                            <p:cond delay="4999"/>
                                          </p:stCondLst>
                                        </p:cTn>
                                        <p:tgtEl>
                                          <p:spTgt spid="93"/>
                                        </p:tgtEl>
                                        <p:attrNameLst>
                                          <p:attrName>style.visibility</p:attrName>
                                        </p:attrNameLst>
                                      </p:cBhvr>
                                      <p:to>
                                        <p:strVal val="hidden"/>
                                      </p:to>
                                    </p:set>
                                  </p:childTnLst>
                                </p:cTn>
                              </p:par>
                              <p:par>
                                <p:cTn id="125" presetID="18" presetClass="exit" presetSubtype="3" fill="hold" grpId="0" nodeType="withEffect">
                                  <p:stCondLst>
                                    <p:cond delay="0"/>
                                  </p:stCondLst>
                                  <p:childTnLst>
                                    <p:animEffect transition="out" filter="strips(upRight)">
                                      <p:cBhvr>
                                        <p:cTn id="126" dur="5000"/>
                                        <p:tgtEl>
                                          <p:spTgt spid="97"/>
                                        </p:tgtEl>
                                      </p:cBhvr>
                                    </p:animEffect>
                                    <p:set>
                                      <p:cBhvr>
                                        <p:cTn id="127" dur="1" fill="hold">
                                          <p:stCondLst>
                                            <p:cond delay="4999"/>
                                          </p:stCondLst>
                                        </p:cTn>
                                        <p:tgtEl>
                                          <p:spTgt spid="97"/>
                                        </p:tgtEl>
                                        <p:attrNameLst>
                                          <p:attrName>style.visibility</p:attrName>
                                        </p:attrNameLst>
                                      </p:cBhvr>
                                      <p:to>
                                        <p:strVal val="hidden"/>
                                      </p:to>
                                    </p:set>
                                  </p:childTnLst>
                                </p:cTn>
                              </p:par>
                              <p:par>
                                <p:cTn id="128" presetID="18" presetClass="exit" presetSubtype="3" fill="hold" grpId="0" nodeType="withEffect">
                                  <p:stCondLst>
                                    <p:cond delay="0"/>
                                  </p:stCondLst>
                                  <p:childTnLst>
                                    <p:animEffect transition="out" filter="strips(upRight)">
                                      <p:cBhvr>
                                        <p:cTn id="129" dur="5000"/>
                                        <p:tgtEl>
                                          <p:spTgt spid="98"/>
                                        </p:tgtEl>
                                      </p:cBhvr>
                                    </p:animEffect>
                                    <p:set>
                                      <p:cBhvr>
                                        <p:cTn id="130" dur="1" fill="hold">
                                          <p:stCondLst>
                                            <p:cond delay="4999"/>
                                          </p:stCondLst>
                                        </p:cTn>
                                        <p:tgtEl>
                                          <p:spTgt spid="98"/>
                                        </p:tgtEl>
                                        <p:attrNameLst>
                                          <p:attrName>style.visibility</p:attrName>
                                        </p:attrNameLst>
                                      </p:cBhvr>
                                      <p:to>
                                        <p:strVal val="hidden"/>
                                      </p:to>
                                    </p:set>
                                  </p:childTnLst>
                                </p:cTn>
                              </p:par>
                              <p:par>
                                <p:cTn id="131" presetID="18" presetClass="exit" presetSubtype="3" fill="hold" grpId="0" nodeType="withEffect">
                                  <p:stCondLst>
                                    <p:cond delay="0"/>
                                  </p:stCondLst>
                                  <p:childTnLst>
                                    <p:animEffect transition="out" filter="strips(upRight)">
                                      <p:cBhvr>
                                        <p:cTn id="132" dur="5000"/>
                                        <p:tgtEl>
                                          <p:spTgt spid="102"/>
                                        </p:tgtEl>
                                      </p:cBhvr>
                                    </p:animEffect>
                                    <p:set>
                                      <p:cBhvr>
                                        <p:cTn id="133" dur="1" fill="hold">
                                          <p:stCondLst>
                                            <p:cond delay="4999"/>
                                          </p:stCondLst>
                                        </p:cTn>
                                        <p:tgtEl>
                                          <p:spTgt spid="102"/>
                                        </p:tgtEl>
                                        <p:attrNameLst>
                                          <p:attrName>style.visibility</p:attrName>
                                        </p:attrNameLst>
                                      </p:cBhvr>
                                      <p:to>
                                        <p:strVal val="hidden"/>
                                      </p:to>
                                    </p:set>
                                  </p:childTnLst>
                                </p:cTn>
                              </p:par>
                              <p:par>
                                <p:cTn id="134" presetID="18" presetClass="exit" presetSubtype="3" fill="hold" grpId="0" nodeType="withEffect">
                                  <p:stCondLst>
                                    <p:cond delay="0"/>
                                  </p:stCondLst>
                                  <p:childTnLst>
                                    <p:animEffect transition="out" filter="strips(upRight)">
                                      <p:cBhvr>
                                        <p:cTn id="135" dur="5000"/>
                                        <p:tgtEl>
                                          <p:spTgt spid="103"/>
                                        </p:tgtEl>
                                      </p:cBhvr>
                                    </p:animEffect>
                                    <p:set>
                                      <p:cBhvr>
                                        <p:cTn id="136" dur="1" fill="hold">
                                          <p:stCondLst>
                                            <p:cond delay="4999"/>
                                          </p:stCondLst>
                                        </p:cTn>
                                        <p:tgtEl>
                                          <p:spTgt spid="103"/>
                                        </p:tgtEl>
                                        <p:attrNameLst>
                                          <p:attrName>style.visibility</p:attrName>
                                        </p:attrNameLst>
                                      </p:cBhvr>
                                      <p:to>
                                        <p:strVal val="hidden"/>
                                      </p:to>
                                    </p:set>
                                  </p:childTnLst>
                                </p:cTn>
                              </p:par>
                              <p:par>
                                <p:cTn id="137" presetID="18" presetClass="exit" presetSubtype="3" fill="hold" grpId="0" nodeType="withEffect">
                                  <p:stCondLst>
                                    <p:cond delay="0"/>
                                  </p:stCondLst>
                                  <p:childTnLst>
                                    <p:animEffect transition="out" filter="strips(upRight)">
                                      <p:cBhvr>
                                        <p:cTn id="138" dur="5000"/>
                                        <p:tgtEl>
                                          <p:spTgt spid="109"/>
                                        </p:tgtEl>
                                      </p:cBhvr>
                                    </p:animEffect>
                                    <p:set>
                                      <p:cBhvr>
                                        <p:cTn id="139" dur="1" fill="hold">
                                          <p:stCondLst>
                                            <p:cond delay="4999"/>
                                          </p:stCondLst>
                                        </p:cTn>
                                        <p:tgtEl>
                                          <p:spTgt spid="109"/>
                                        </p:tgtEl>
                                        <p:attrNameLst>
                                          <p:attrName>style.visibility</p:attrName>
                                        </p:attrNameLst>
                                      </p:cBhvr>
                                      <p:to>
                                        <p:strVal val="hidden"/>
                                      </p:to>
                                    </p:set>
                                  </p:childTnLst>
                                </p:cTn>
                              </p:par>
                              <p:par>
                                <p:cTn id="140" presetID="18" presetClass="exit" presetSubtype="3" fill="hold" grpId="0" nodeType="withEffect">
                                  <p:stCondLst>
                                    <p:cond delay="0"/>
                                  </p:stCondLst>
                                  <p:childTnLst>
                                    <p:animEffect transition="out" filter="strips(upRight)">
                                      <p:cBhvr>
                                        <p:cTn id="141" dur="5000"/>
                                        <p:tgtEl>
                                          <p:spTgt spid="110"/>
                                        </p:tgtEl>
                                      </p:cBhvr>
                                    </p:animEffect>
                                    <p:set>
                                      <p:cBhvr>
                                        <p:cTn id="142" dur="1" fill="hold">
                                          <p:stCondLst>
                                            <p:cond delay="4999"/>
                                          </p:stCondLst>
                                        </p:cTn>
                                        <p:tgtEl>
                                          <p:spTgt spid="110"/>
                                        </p:tgtEl>
                                        <p:attrNameLst>
                                          <p:attrName>style.visibility</p:attrName>
                                        </p:attrNameLst>
                                      </p:cBhvr>
                                      <p:to>
                                        <p:strVal val="hidden"/>
                                      </p:to>
                                    </p:set>
                                  </p:childTnLst>
                                </p:cTn>
                              </p:par>
                              <p:par>
                                <p:cTn id="143" presetID="18" presetClass="exit" presetSubtype="3" fill="hold" grpId="0" nodeType="withEffect">
                                  <p:stCondLst>
                                    <p:cond delay="0"/>
                                  </p:stCondLst>
                                  <p:childTnLst>
                                    <p:animEffect transition="out" filter="strips(upRight)">
                                      <p:cBhvr>
                                        <p:cTn id="144" dur="5000"/>
                                        <p:tgtEl>
                                          <p:spTgt spid="111"/>
                                        </p:tgtEl>
                                      </p:cBhvr>
                                    </p:animEffect>
                                    <p:set>
                                      <p:cBhvr>
                                        <p:cTn id="145" dur="1" fill="hold">
                                          <p:stCondLst>
                                            <p:cond delay="4999"/>
                                          </p:stCondLst>
                                        </p:cTn>
                                        <p:tgtEl>
                                          <p:spTgt spid="111"/>
                                        </p:tgtEl>
                                        <p:attrNameLst>
                                          <p:attrName>style.visibility</p:attrName>
                                        </p:attrNameLst>
                                      </p:cBhvr>
                                      <p:to>
                                        <p:strVal val="hidden"/>
                                      </p:to>
                                    </p:set>
                                  </p:childTnLst>
                                </p:cTn>
                              </p:par>
                              <p:par>
                                <p:cTn id="146" presetID="18" presetClass="exit" presetSubtype="3" fill="hold" grpId="0" nodeType="withEffect">
                                  <p:stCondLst>
                                    <p:cond delay="0"/>
                                  </p:stCondLst>
                                  <p:childTnLst>
                                    <p:animEffect transition="out" filter="strips(upRight)">
                                      <p:cBhvr>
                                        <p:cTn id="147" dur="5000"/>
                                        <p:tgtEl>
                                          <p:spTgt spid="112"/>
                                        </p:tgtEl>
                                      </p:cBhvr>
                                    </p:animEffect>
                                    <p:set>
                                      <p:cBhvr>
                                        <p:cTn id="148" dur="1" fill="hold">
                                          <p:stCondLst>
                                            <p:cond delay="4999"/>
                                          </p:stCondLst>
                                        </p:cTn>
                                        <p:tgtEl>
                                          <p:spTgt spid="112"/>
                                        </p:tgtEl>
                                        <p:attrNameLst>
                                          <p:attrName>style.visibility</p:attrName>
                                        </p:attrNameLst>
                                      </p:cBhvr>
                                      <p:to>
                                        <p:strVal val="hidden"/>
                                      </p:to>
                                    </p:set>
                                  </p:childTnLst>
                                </p:cTn>
                              </p:par>
                              <p:par>
                                <p:cTn id="149" presetID="3" presetClass="exit" presetSubtype="10" fill="hold" grpId="0" nodeType="withEffect">
                                  <p:stCondLst>
                                    <p:cond delay="0"/>
                                  </p:stCondLst>
                                  <p:childTnLst>
                                    <p:animEffect transition="out" filter="blinds(horizontal)">
                                      <p:cBhvr>
                                        <p:cTn id="150" dur="5000"/>
                                        <p:tgtEl>
                                          <p:spTgt spid="79"/>
                                        </p:tgtEl>
                                      </p:cBhvr>
                                    </p:animEffect>
                                    <p:set>
                                      <p:cBhvr>
                                        <p:cTn id="151" dur="1" fill="hold">
                                          <p:stCondLst>
                                            <p:cond delay="4999"/>
                                          </p:stCondLst>
                                        </p:cTn>
                                        <p:tgtEl>
                                          <p:spTgt spid="79"/>
                                        </p:tgtEl>
                                        <p:attrNameLst>
                                          <p:attrName>style.visibility</p:attrName>
                                        </p:attrNameLst>
                                      </p:cBhvr>
                                      <p:to>
                                        <p:strVal val="hidden"/>
                                      </p:to>
                                    </p:set>
                                  </p:childTnLst>
                                </p:cTn>
                              </p:par>
                              <p:par>
                                <p:cTn id="152" presetID="3" presetClass="exit" presetSubtype="10" fill="hold" grpId="0" nodeType="withEffect">
                                  <p:stCondLst>
                                    <p:cond delay="0"/>
                                  </p:stCondLst>
                                  <p:childTnLst>
                                    <p:animEffect transition="out" filter="blinds(horizontal)">
                                      <p:cBhvr>
                                        <p:cTn id="153" dur="5000"/>
                                        <p:tgtEl>
                                          <p:spTgt spid="80"/>
                                        </p:tgtEl>
                                      </p:cBhvr>
                                    </p:animEffect>
                                    <p:set>
                                      <p:cBhvr>
                                        <p:cTn id="154" dur="1" fill="hold">
                                          <p:stCondLst>
                                            <p:cond delay="4999"/>
                                          </p:stCondLst>
                                        </p:cTn>
                                        <p:tgtEl>
                                          <p:spTgt spid="80"/>
                                        </p:tgtEl>
                                        <p:attrNameLst>
                                          <p:attrName>style.visibility</p:attrName>
                                        </p:attrNameLst>
                                      </p:cBhvr>
                                      <p:to>
                                        <p:strVal val="hidden"/>
                                      </p:to>
                                    </p:set>
                                  </p:childTnLst>
                                </p:cTn>
                              </p:par>
                              <p:par>
                                <p:cTn id="155" presetID="3" presetClass="exit" presetSubtype="10" fill="hold" grpId="0" nodeType="withEffect">
                                  <p:stCondLst>
                                    <p:cond delay="0"/>
                                  </p:stCondLst>
                                  <p:childTnLst>
                                    <p:animEffect transition="out" filter="blinds(horizontal)">
                                      <p:cBhvr>
                                        <p:cTn id="156" dur="5000"/>
                                        <p:tgtEl>
                                          <p:spTgt spid="81"/>
                                        </p:tgtEl>
                                      </p:cBhvr>
                                    </p:animEffect>
                                    <p:set>
                                      <p:cBhvr>
                                        <p:cTn id="157" dur="1" fill="hold">
                                          <p:stCondLst>
                                            <p:cond delay="4999"/>
                                          </p:stCondLst>
                                        </p:cTn>
                                        <p:tgtEl>
                                          <p:spTgt spid="81"/>
                                        </p:tgtEl>
                                        <p:attrNameLst>
                                          <p:attrName>style.visibility</p:attrName>
                                        </p:attrNameLst>
                                      </p:cBhvr>
                                      <p:to>
                                        <p:strVal val="hidden"/>
                                      </p:to>
                                    </p:set>
                                  </p:childTnLst>
                                </p:cTn>
                              </p:par>
                              <p:par>
                                <p:cTn id="158" presetID="3" presetClass="exit" presetSubtype="10" fill="hold" grpId="0" nodeType="withEffect">
                                  <p:stCondLst>
                                    <p:cond delay="0"/>
                                  </p:stCondLst>
                                  <p:childTnLst>
                                    <p:animEffect transition="out" filter="blinds(horizontal)">
                                      <p:cBhvr>
                                        <p:cTn id="159" dur="5000"/>
                                        <p:tgtEl>
                                          <p:spTgt spid="82"/>
                                        </p:tgtEl>
                                      </p:cBhvr>
                                    </p:animEffect>
                                    <p:set>
                                      <p:cBhvr>
                                        <p:cTn id="160" dur="1" fill="hold">
                                          <p:stCondLst>
                                            <p:cond delay="4999"/>
                                          </p:stCondLst>
                                        </p:cTn>
                                        <p:tgtEl>
                                          <p:spTgt spid="82"/>
                                        </p:tgtEl>
                                        <p:attrNameLst>
                                          <p:attrName>style.visibility</p:attrName>
                                        </p:attrNameLst>
                                      </p:cBhvr>
                                      <p:to>
                                        <p:strVal val="hidden"/>
                                      </p:to>
                                    </p:set>
                                  </p:childTnLst>
                                </p:cTn>
                              </p:par>
                              <p:par>
                                <p:cTn id="161" presetID="3" presetClass="exit" presetSubtype="10" fill="hold" grpId="0" nodeType="withEffect">
                                  <p:stCondLst>
                                    <p:cond delay="0"/>
                                  </p:stCondLst>
                                  <p:childTnLst>
                                    <p:animEffect transition="out" filter="blinds(horizontal)">
                                      <p:cBhvr>
                                        <p:cTn id="162" dur="5000"/>
                                        <p:tgtEl>
                                          <p:spTgt spid="83"/>
                                        </p:tgtEl>
                                      </p:cBhvr>
                                    </p:animEffect>
                                    <p:set>
                                      <p:cBhvr>
                                        <p:cTn id="163" dur="1" fill="hold">
                                          <p:stCondLst>
                                            <p:cond delay="4999"/>
                                          </p:stCondLst>
                                        </p:cTn>
                                        <p:tgtEl>
                                          <p:spTgt spid="83"/>
                                        </p:tgtEl>
                                        <p:attrNameLst>
                                          <p:attrName>style.visibility</p:attrName>
                                        </p:attrNameLst>
                                      </p:cBhvr>
                                      <p:to>
                                        <p:strVal val="hidden"/>
                                      </p:to>
                                    </p:set>
                                  </p:childTnLst>
                                </p:cTn>
                              </p:par>
                              <p:par>
                                <p:cTn id="164" presetID="3" presetClass="exit" presetSubtype="10" fill="hold" grpId="0" nodeType="withEffect">
                                  <p:stCondLst>
                                    <p:cond delay="0"/>
                                  </p:stCondLst>
                                  <p:childTnLst>
                                    <p:animEffect transition="out" filter="blinds(horizontal)">
                                      <p:cBhvr>
                                        <p:cTn id="165" dur="5000"/>
                                        <p:tgtEl>
                                          <p:spTgt spid="108"/>
                                        </p:tgtEl>
                                      </p:cBhvr>
                                    </p:animEffect>
                                    <p:set>
                                      <p:cBhvr>
                                        <p:cTn id="166" dur="1" fill="hold">
                                          <p:stCondLst>
                                            <p:cond delay="4999"/>
                                          </p:stCondLst>
                                        </p:cTn>
                                        <p:tgtEl>
                                          <p:spTgt spid="108"/>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3"/>
                                        </p:tgtEl>
                                        <p:attrNameLst>
                                          <p:attrName>style.visibility</p:attrName>
                                        </p:attrNameLst>
                                      </p:cBhvr>
                                      <p:to>
                                        <p:strVal val="visible"/>
                                      </p:to>
                                    </p:set>
                                    <p:anim calcmode="lin" valueType="num">
                                      <p:cBhvr>
                                        <p:cTn id="169" dur="5000" fill="hold"/>
                                        <p:tgtEl>
                                          <p:spTgt spid="3"/>
                                        </p:tgtEl>
                                        <p:attrNameLst>
                                          <p:attrName>ppt_w</p:attrName>
                                        </p:attrNameLst>
                                      </p:cBhvr>
                                      <p:tavLst>
                                        <p:tav tm="0">
                                          <p:val>
                                            <p:strVal val="4/3*#ppt_w"/>
                                          </p:val>
                                        </p:tav>
                                        <p:tav tm="100000">
                                          <p:val>
                                            <p:strVal val="#ppt_w"/>
                                          </p:val>
                                        </p:tav>
                                      </p:tavLst>
                                    </p:anim>
                                    <p:anim calcmode="lin" valueType="num">
                                      <p:cBhvr>
                                        <p:cTn id="170" dur="5000" fill="hold"/>
                                        <p:tgtEl>
                                          <p:spTgt spid="3"/>
                                        </p:tgtEl>
                                        <p:attrNameLst>
                                          <p:attrName>ppt_h</p:attrName>
                                        </p:attrNameLst>
                                      </p:cBhvr>
                                      <p:tavLst>
                                        <p:tav tm="0">
                                          <p:val>
                                            <p:strVal val="4/3*#ppt_h"/>
                                          </p:val>
                                        </p:tav>
                                        <p:tav tm="100000">
                                          <p:val>
                                            <p:strVal val="#ppt_h"/>
                                          </p:val>
                                        </p:tav>
                                      </p:tavLst>
                                    </p:anim>
                                  </p:childTnLst>
                                </p:cTn>
                              </p:par>
                            </p:childTnLst>
                          </p:cTn>
                        </p:par>
                        <p:par>
                          <p:cTn id="171" fill="hold">
                            <p:stCondLst>
                              <p:cond delay="5000"/>
                            </p:stCondLst>
                            <p:childTnLst>
                              <p:par>
                                <p:cTn id="172" presetID="23" presetClass="entr" presetSubtype="16" fill="hold" nodeType="afterEffect">
                                  <p:stCondLst>
                                    <p:cond delay="0"/>
                                  </p:stCondLst>
                                  <p:childTnLst>
                                    <p:set>
                                      <p:cBhvr>
                                        <p:cTn id="173" dur="1" fill="hold">
                                          <p:stCondLst>
                                            <p:cond delay="0"/>
                                          </p:stCondLst>
                                        </p:cTn>
                                        <p:tgtEl>
                                          <p:spTgt spid="79876"/>
                                        </p:tgtEl>
                                        <p:attrNameLst>
                                          <p:attrName>style.visibility</p:attrName>
                                        </p:attrNameLst>
                                      </p:cBhvr>
                                      <p:to>
                                        <p:strVal val="visible"/>
                                      </p:to>
                                    </p:set>
                                    <p:anim calcmode="lin" valueType="num">
                                      <p:cBhvr>
                                        <p:cTn id="174" dur="2000" fill="hold"/>
                                        <p:tgtEl>
                                          <p:spTgt spid="79876"/>
                                        </p:tgtEl>
                                        <p:attrNameLst>
                                          <p:attrName>ppt_w</p:attrName>
                                        </p:attrNameLst>
                                      </p:cBhvr>
                                      <p:tavLst>
                                        <p:tav tm="0">
                                          <p:val>
                                            <p:fltVal val="0"/>
                                          </p:val>
                                        </p:tav>
                                        <p:tav tm="100000">
                                          <p:val>
                                            <p:strVal val="#ppt_w"/>
                                          </p:val>
                                        </p:tav>
                                      </p:tavLst>
                                    </p:anim>
                                    <p:anim calcmode="lin" valueType="num">
                                      <p:cBhvr>
                                        <p:cTn id="175" dur="2000" fill="hold"/>
                                        <p:tgtEl>
                                          <p:spTgt spid="79876"/>
                                        </p:tgtEl>
                                        <p:attrNameLst>
                                          <p:attrName>ppt_h</p:attrName>
                                        </p:attrNameLst>
                                      </p:cBhvr>
                                      <p:tavLst>
                                        <p:tav tm="0">
                                          <p:val>
                                            <p:fltVal val="0"/>
                                          </p:val>
                                        </p:tav>
                                        <p:tav tm="100000">
                                          <p:val>
                                            <p:strVal val="#ppt_h"/>
                                          </p:val>
                                        </p:tav>
                                      </p:tavLst>
                                    </p:anim>
                                  </p:childTnLst>
                                </p:cTn>
                              </p:par>
                            </p:childTnLst>
                          </p:cTn>
                        </p:par>
                        <p:par>
                          <p:cTn id="176" fill="hold">
                            <p:stCondLst>
                              <p:cond delay="7000"/>
                            </p:stCondLst>
                            <p:childTnLst>
                              <p:par>
                                <p:cTn id="177" presetID="23" presetClass="entr" presetSubtype="16" fill="hold" nodeType="afterEffect">
                                  <p:stCondLst>
                                    <p:cond delay="0"/>
                                  </p:stCondLst>
                                  <p:childTnLst>
                                    <p:set>
                                      <p:cBhvr>
                                        <p:cTn id="178" dur="1" fill="hold">
                                          <p:stCondLst>
                                            <p:cond delay="0"/>
                                          </p:stCondLst>
                                        </p:cTn>
                                        <p:tgtEl>
                                          <p:spTgt spid="79878"/>
                                        </p:tgtEl>
                                        <p:attrNameLst>
                                          <p:attrName>style.visibility</p:attrName>
                                        </p:attrNameLst>
                                      </p:cBhvr>
                                      <p:to>
                                        <p:strVal val="visible"/>
                                      </p:to>
                                    </p:set>
                                    <p:anim calcmode="lin" valueType="num">
                                      <p:cBhvr>
                                        <p:cTn id="179" dur="2000" fill="hold"/>
                                        <p:tgtEl>
                                          <p:spTgt spid="79878"/>
                                        </p:tgtEl>
                                        <p:attrNameLst>
                                          <p:attrName>ppt_w</p:attrName>
                                        </p:attrNameLst>
                                      </p:cBhvr>
                                      <p:tavLst>
                                        <p:tav tm="0">
                                          <p:val>
                                            <p:fltVal val="0"/>
                                          </p:val>
                                        </p:tav>
                                        <p:tav tm="100000">
                                          <p:val>
                                            <p:strVal val="#ppt_w"/>
                                          </p:val>
                                        </p:tav>
                                      </p:tavLst>
                                    </p:anim>
                                    <p:anim calcmode="lin" valueType="num">
                                      <p:cBhvr>
                                        <p:cTn id="180" dur="2000" fill="hold"/>
                                        <p:tgtEl>
                                          <p:spTgt spid="79878"/>
                                        </p:tgtEl>
                                        <p:attrNameLst>
                                          <p:attrName>ppt_h</p:attrName>
                                        </p:attrNameLst>
                                      </p:cBhvr>
                                      <p:tavLst>
                                        <p:tav tm="0">
                                          <p:val>
                                            <p:fltVal val="0"/>
                                          </p:val>
                                        </p:tav>
                                        <p:tav tm="100000">
                                          <p:val>
                                            <p:strVal val="#ppt_h"/>
                                          </p:val>
                                        </p:tav>
                                      </p:tavLst>
                                    </p:anim>
                                  </p:childTnLst>
                                </p:cTn>
                              </p:par>
                            </p:childTnLst>
                          </p:cTn>
                        </p:par>
                        <p:par>
                          <p:cTn id="181" fill="hold">
                            <p:stCondLst>
                              <p:cond delay="9000"/>
                            </p:stCondLst>
                            <p:childTnLst>
                              <p:par>
                                <p:cTn id="182" presetID="29" presetClass="entr" presetSubtype="0" fill="hold" grpId="0" nodeType="afterEffect">
                                  <p:stCondLst>
                                    <p:cond delay="0"/>
                                  </p:stCondLst>
                                  <p:childTnLst>
                                    <p:set>
                                      <p:cBhvr>
                                        <p:cTn id="183" dur="1" fill="hold">
                                          <p:stCondLst>
                                            <p:cond delay="0"/>
                                          </p:stCondLst>
                                        </p:cTn>
                                        <p:tgtEl>
                                          <p:spTgt spid="114"/>
                                        </p:tgtEl>
                                        <p:attrNameLst>
                                          <p:attrName>style.visibility</p:attrName>
                                        </p:attrNameLst>
                                      </p:cBhvr>
                                      <p:to>
                                        <p:strVal val="visible"/>
                                      </p:to>
                                    </p:set>
                                    <p:anim calcmode="lin" valueType="num">
                                      <p:cBhvr>
                                        <p:cTn id="184" dur="2000" fill="hold"/>
                                        <p:tgtEl>
                                          <p:spTgt spid="114"/>
                                        </p:tgtEl>
                                        <p:attrNameLst>
                                          <p:attrName>ppt_x</p:attrName>
                                        </p:attrNameLst>
                                      </p:cBhvr>
                                      <p:tavLst>
                                        <p:tav tm="0">
                                          <p:val>
                                            <p:strVal val="#ppt_x-.2"/>
                                          </p:val>
                                        </p:tav>
                                        <p:tav tm="100000">
                                          <p:val>
                                            <p:strVal val="#ppt_x"/>
                                          </p:val>
                                        </p:tav>
                                      </p:tavLst>
                                    </p:anim>
                                    <p:anim calcmode="lin" valueType="num">
                                      <p:cBhvr>
                                        <p:cTn id="185" dur="2000" fill="hold"/>
                                        <p:tgtEl>
                                          <p:spTgt spid="114"/>
                                        </p:tgtEl>
                                        <p:attrNameLst>
                                          <p:attrName>ppt_y</p:attrName>
                                        </p:attrNameLst>
                                      </p:cBhvr>
                                      <p:tavLst>
                                        <p:tav tm="0">
                                          <p:val>
                                            <p:strVal val="#ppt_y"/>
                                          </p:val>
                                        </p:tav>
                                        <p:tav tm="100000">
                                          <p:val>
                                            <p:strVal val="#ppt_y"/>
                                          </p:val>
                                        </p:tav>
                                      </p:tavLst>
                                    </p:anim>
                                    <p:animEffect transition="in" filter="wipe(right)" prLst="gradientSize: 0.1">
                                      <p:cBhvr>
                                        <p:cTn id="186" dur="2000"/>
                                        <p:tgtEl>
                                          <p:spTgt spid="114"/>
                                        </p:tgtEl>
                                      </p:cBhvr>
                                    </p:animEffect>
                                  </p:childTnLst>
                                </p:cTn>
                              </p:par>
                            </p:childTnLst>
                          </p:cTn>
                        </p:par>
                        <p:par>
                          <p:cTn id="187" fill="hold">
                            <p:stCondLst>
                              <p:cond delay="11000"/>
                            </p:stCondLst>
                            <p:childTnLst>
                              <p:par>
                                <p:cTn id="188" presetID="17" presetClass="entr" presetSubtype="10" fill="hold" grpId="0" nodeType="afterEffect">
                                  <p:stCondLst>
                                    <p:cond delay="0"/>
                                  </p:stCondLst>
                                  <p:childTnLst>
                                    <p:set>
                                      <p:cBhvr>
                                        <p:cTn id="189" dur="1" fill="hold">
                                          <p:stCondLst>
                                            <p:cond delay="0"/>
                                          </p:stCondLst>
                                        </p:cTn>
                                        <p:tgtEl>
                                          <p:spTgt spid="113"/>
                                        </p:tgtEl>
                                        <p:attrNameLst>
                                          <p:attrName>style.visibility</p:attrName>
                                        </p:attrNameLst>
                                      </p:cBhvr>
                                      <p:to>
                                        <p:strVal val="visible"/>
                                      </p:to>
                                    </p:set>
                                    <p:anim calcmode="lin" valueType="num">
                                      <p:cBhvr>
                                        <p:cTn id="190" dur="2000" fill="hold"/>
                                        <p:tgtEl>
                                          <p:spTgt spid="113"/>
                                        </p:tgtEl>
                                        <p:attrNameLst>
                                          <p:attrName>ppt_w</p:attrName>
                                        </p:attrNameLst>
                                      </p:cBhvr>
                                      <p:tavLst>
                                        <p:tav tm="0">
                                          <p:val>
                                            <p:fltVal val="0"/>
                                          </p:val>
                                        </p:tav>
                                        <p:tav tm="100000">
                                          <p:val>
                                            <p:strVal val="#ppt_w"/>
                                          </p:val>
                                        </p:tav>
                                      </p:tavLst>
                                    </p:anim>
                                    <p:anim calcmode="lin" valueType="num">
                                      <p:cBhvr>
                                        <p:cTn id="191" dur="2000" fill="hold"/>
                                        <p:tgtEl>
                                          <p:spTgt spid="1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p:bldP spid="1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Frame__954_.png"/>
          <p:cNvPicPr>
            <a:picLocks noChangeAspect="1"/>
          </p:cNvPicPr>
          <p:nvPr/>
        </p:nvPicPr>
        <p:blipFill>
          <a:blip r:embed="rId2"/>
          <a:stretch>
            <a:fillRect/>
          </a:stretch>
        </p:blipFill>
        <p:spPr>
          <a:xfrm>
            <a:off x="0" y="1255"/>
            <a:ext cx="9144000" cy="5140990"/>
          </a:xfrm>
          <a:prstGeom prst="rect">
            <a:avLst/>
          </a:prstGeom>
        </p:spPr>
      </p:pic>
      <p:sp>
        <p:nvSpPr>
          <p:cNvPr id="4" name="3 CuadroTexto"/>
          <p:cNvSpPr txBox="1"/>
          <p:nvPr/>
        </p:nvSpPr>
        <p:spPr>
          <a:xfrm rot="21325264">
            <a:off x="855538" y="1259699"/>
            <a:ext cx="4791048" cy="1938992"/>
          </a:xfrm>
          <a:prstGeom prst="rect">
            <a:avLst/>
          </a:prstGeom>
          <a:noFill/>
        </p:spPr>
        <p:txBody>
          <a:bodyPr wrap="square" rtlCol="0">
            <a:spAutoFit/>
          </a:bodyPr>
          <a:lstStyle/>
          <a:p>
            <a:r>
              <a:rPr lang="es-ES" sz="2000" b="1" dirty="0" smtClean="0">
                <a:solidFill>
                  <a:srgbClr val="FFC000"/>
                </a:solidFill>
                <a:effectLst>
                  <a:outerShdw blurRad="38100" dist="38100" dir="2700000" algn="tl">
                    <a:srgbClr val="000000">
                      <a:alpha val="43137"/>
                    </a:srgbClr>
                  </a:outerShdw>
                </a:effectLst>
                <a:latin typeface="Agency FB" pitchFamily="34" charset="0"/>
              </a:rPr>
              <a:t>Estambul, en turco </a:t>
            </a:r>
            <a:r>
              <a:rPr lang="es-ES" sz="2000" b="1" dirty="0" err="1" smtClean="0">
                <a:solidFill>
                  <a:srgbClr val="FFC000"/>
                </a:solidFill>
                <a:effectLst>
                  <a:outerShdw blurRad="38100" dist="38100" dir="2700000" algn="tl">
                    <a:srgbClr val="000000">
                      <a:alpha val="43137"/>
                    </a:srgbClr>
                  </a:outerShdw>
                </a:effectLst>
                <a:latin typeface="Agency FB" pitchFamily="34" charset="0"/>
              </a:rPr>
              <a:t>İstanbul</a:t>
            </a:r>
            <a:r>
              <a:rPr lang="es-ES" sz="2000" b="1" dirty="0" smtClean="0">
                <a:solidFill>
                  <a:srgbClr val="FFC000"/>
                </a:solidFill>
                <a:effectLst>
                  <a:outerShdw blurRad="38100" dist="38100" dir="2700000" algn="tl">
                    <a:srgbClr val="000000">
                      <a:alpha val="43137"/>
                    </a:srgbClr>
                  </a:outerShdw>
                </a:effectLst>
                <a:latin typeface="Agency FB" pitchFamily="34" charset="0"/>
              </a:rPr>
              <a:t>, es la ciudad más grande de Turquía y una de las mayores ciudades de Europa. Asimismo es la capital administrativa de la Provincia de Estambul, una de las 81 en que está dividida Turquía. Está dividida por el Estrecho del Bósforo en dos partes, una en Asia y otra en Europa.</a:t>
            </a:r>
          </a:p>
        </p:txBody>
      </p:sp>
    </p:spTree>
  </p:cSld>
  <p:clrMapOvr>
    <a:masterClrMapping/>
  </p:clrMapOvr>
  <p:transition spd="slow" advTm="20000">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1366x768_blue-mosque-sultan-ahmet-mosque-istanbul-turkey.jpg"/>
          <p:cNvPicPr>
            <a:picLocks noChangeAspect="1"/>
          </p:cNvPicPr>
          <p:nvPr/>
        </p:nvPicPr>
        <p:blipFill>
          <a:blip r:embed="rId2"/>
          <a:stretch>
            <a:fillRect/>
          </a:stretch>
        </p:blipFill>
        <p:spPr>
          <a:xfrm>
            <a:off x="0" y="1255"/>
            <a:ext cx="9144000" cy="5140990"/>
          </a:xfrm>
          <a:prstGeom prst="rect">
            <a:avLst/>
          </a:prstGeom>
          <a:ln>
            <a:noFill/>
          </a:ln>
        </p:spPr>
      </p:pic>
      <p:sp>
        <p:nvSpPr>
          <p:cNvPr id="4" name="3 Rectángulo"/>
          <p:cNvSpPr/>
          <p:nvPr/>
        </p:nvSpPr>
        <p:spPr>
          <a:xfrm>
            <a:off x="0" y="0"/>
            <a:ext cx="1500166"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1500166" y="0"/>
            <a:ext cx="1500198"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3000364" y="0"/>
            <a:ext cx="1500198"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4500562" y="0"/>
            <a:ext cx="1571636"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6072198" y="0"/>
            <a:ext cx="1571636"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571486"/>
            <a:ext cx="1500166" cy="5715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1500166" y="571486"/>
            <a:ext cx="1500198" cy="5715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000364" y="571486"/>
            <a:ext cx="1500198" cy="5715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4500562" y="571486"/>
            <a:ext cx="1571636" cy="5715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072198" y="571486"/>
            <a:ext cx="1571636" cy="5715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1143008"/>
            <a:ext cx="1500166"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1500166" y="1143008"/>
            <a:ext cx="1500198"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000364" y="1143008"/>
            <a:ext cx="1500198"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500562" y="1143008"/>
            <a:ext cx="1571636"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072198" y="1143008"/>
            <a:ext cx="1571636"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1714494"/>
            <a:ext cx="1500166"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1500166" y="1714494"/>
            <a:ext cx="1500198"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3000364" y="1714494"/>
            <a:ext cx="1500198"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500562" y="1714494"/>
            <a:ext cx="1571636"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072198" y="1714494"/>
            <a:ext cx="1571636"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0" y="2286016"/>
            <a:ext cx="150016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500166" y="2286016"/>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3000364" y="2286016"/>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4500562" y="2286016"/>
            <a:ext cx="157163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6072198" y="2286016"/>
            <a:ext cx="157163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0" y="2857502"/>
            <a:ext cx="150016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1500166" y="2857502"/>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3000364" y="2857502"/>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4500562" y="2857502"/>
            <a:ext cx="157163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6072198" y="2857502"/>
            <a:ext cx="157163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0" y="3429024"/>
            <a:ext cx="150016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500166" y="3429024"/>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000364" y="3429024"/>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500562" y="3429024"/>
            <a:ext cx="157163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6072198" y="3429024"/>
            <a:ext cx="157163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0" y="4000510"/>
            <a:ext cx="150016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1500166" y="4000510"/>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3000364" y="4000510"/>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4500562" y="4000510"/>
            <a:ext cx="157163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6072198" y="4000510"/>
            <a:ext cx="157163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0" y="4572014"/>
            <a:ext cx="150016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500166" y="4572014"/>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000364" y="4572014"/>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500562" y="4572014"/>
            <a:ext cx="157163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6072198" y="4572014"/>
            <a:ext cx="157163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24"/>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510"/>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2014"/>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14"/>
                                        </p:tgtEl>
                                      </p:cBhvr>
                                    </p:animEffect>
                                    <p:set>
                                      <p:cBhvr>
                                        <p:cTn id="13" dur="1" fill="hold">
                                          <p:stCondLst>
                                            <p:cond delay="4999"/>
                                          </p:stCondLst>
                                        </p:cTn>
                                        <p:tgtEl>
                                          <p:spTgt spid="14"/>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19"/>
                                        </p:tgtEl>
                                      </p:cBhvr>
                                    </p:animEffect>
                                    <p:set>
                                      <p:cBhvr>
                                        <p:cTn id="16" dur="1" fill="hold">
                                          <p:stCondLst>
                                            <p:cond delay="4999"/>
                                          </p:stCondLst>
                                        </p:cTn>
                                        <p:tgtEl>
                                          <p:spTgt spid="19"/>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5000"/>
                                        <p:tgtEl>
                                          <p:spTgt spid="24"/>
                                        </p:tgtEl>
                                      </p:cBhvr>
                                    </p:animEffect>
                                    <p:set>
                                      <p:cBhvr>
                                        <p:cTn id="19" dur="1" fill="hold">
                                          <p:stCondLst>
                                            <p:cond delay="4999"/>
                                          </p:stCondLst>
                                        </p:cTn>
                                        <p:tgtEl>
                                          <p:spTgt spid="24"/>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5000"/>
                                        <p:tgtEl>
                                          <p:spTgt spid="29"/>
                                        </p:tgtEl>
                                      </p:cBhvr>
                                    </p:animEffect>
                                    <p:set>
                                      <p:cBhvr>
                                        <p:cTn id="22" dur="1" fill="hold">
                                          <p:stCondLst>
                                            <p:cond delay="4999"/>
                                          </p:stCondLst>
                                        </p:cTn>
                                        <p:tgtEl>
                                          <p:spTgt spid="29"/>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5000"/>
                                        <p:tgtEl>
                                          <p:spTgt spid="34"/>
                                        </p:tgtEl>
                                      </p:cBhvr>
                                    </p:animEffect>
                                    <p:set>
                                      <p:cBhvr>
                                        <p:cTn id="25" dur="1" fill="hold">
                                          <p:stCondLst>
                                            <p:cond delay="4999"/>
                                          </p:stCondLst>
                                        </p:cTn>
                                        <p:tgtEl>
                                          <p:spTgt spid="34"/>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5000"/>
                                        <p:tgtEl>
                                          <p:spTgt spid="39"/>
                                        </p:tgtEl>
                                      </p:cBhvr>
                                    </p:animEffect>
                                    <p:set>
                                      <p:cBhvr>
                                        <p:cTn id="28" dur="1" fill="hold">
                                          <p:stCondLst>
                                            <p:cond delay="4999"/>
                                          </p:stCondLst>
                                        </p:cTn>
                                        <p:tgtEl>
                                          <p:spTgt spid="39"/>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5000"/>
                                        <p:tgtEl>
                                          <p:spTgt spid="44"/>
                                        </p:tgtEl>
                                      </p:cBhvr>
                                    </p:animEffect>
                                    <p:set>
                                      <p:cBhvr>
                                        <p:cTn id="31" dur="1" fill="hold">
                                          <p:stCondLst>
                                            <p:cond delay="4999"/>
                                          </p:stCondLst>
                                        </p:cTn>
                                        <p:tgtEl>
                                          <p:spTgt spid="44"/>
                                        </p:tgtEl>
                                        <p:attrNameLst>
                                          <p:attrName>style.visibility</p:attrName>
                                        </p:attrNameLst>
                                      </p:cBhvr>
                                      <p:to>
                                        <p:strVal val="hidden"/>
                                      </p:to>
                                    </p:set>
                                  </p:childTnLst>
                                </p:cTn>
                              </p:par>
                              <p:par>
                                <p:cTn id="32" presetID="3" presetClass="exit" presetSubtype="5" fill="hold" grpId="0" nodeType="withEffect">
                                  <p:stCondLst>
                                    <p:cond delay="0"/>
                                  </p:stCondLst>
                                  <p:childTnLst>
                                    <p:animEffect transition="out" filter="blinds(vertical)">
                                      <p:cBhvr>
                                        <p:cTn id="33" dur="5000"/>
                                        <p:tgtEl>
                                          <p:spTgt spid="5"/>
                                        </p:tgtEl>
                                      </p:cBhvr>
                                    </p:animEffect>
                                    <p:set>
                                      <p:cBhvr>
                                        <p:cTn id="34" dur="1" fill="hold">
                                          <p:stCondLst>
                                            <p:cond delay="4999"/>
                                          </p:stCondLst>
                                        </p:cTn>
                                        <p:tgtEl>
                                          <p:spTgt spid="5"/>
                                        </p:tgtEl>
                                        <p:attrNameLst>
                                          <p:attrName>style.visibility</p:attrName>
                                        </p:attrNameLst>
                                      </p:cBhvr>
                                      <p:to>
                                        <p:strVal val="hidden"/>
                                      </p:to>
                                    </p:set>
                                  </p:childTnLst>
                                </p:cTn>
                              </p:par>
                              <p:par>
                                <p:cTn id="35" presetID="3" presetClass="exit" presetSubtype="5" fill="hold" grpId="0" nodeType="withEffect">
                                  <p:stCondLst>
                                    <p:cond delay="0"/>
                                  </p:stCondLst>
                                  <p:childTnLst>
                                    <p:animEffect transition="out" filter="blinds(vertical)">
                                      <p:cBhvr>
                                        <p:cTn id="36" dur="5000"/>
                                        <p:tgtEl>
                                          <p:spTgt spid="10"/>
                                        </p:tgtEl>
                                      </p:cBhvr>
                                    </p:animEffect>
                                    <p:set>
                                      <p:cBhvr>
                                        <p:cTn id="37" dur="1" fill="hold">
                                          <p:stCondLst>
                                            <p:cond delay="4999"/>
                                          </p:stCondLst>
                                        </p:cTn>
                                        <p:tgtEl>
                                          <p:spTgt spid="10"/>
                                        </p:tgtEl>
                                        <p:attrNameLst>
                                          <p:attrName>style.visibility</p:attrName>
                                        </p:attrNameLst>
                                      </p:cBhvr>
                                      <p:to>
                                        <p:strVal val="hidden"/>
                                      </p:to>
                                    </p:set>
                                  </p:childTnLst>
                                </p:cTn>
                              </p:par>
                              <p:par>
                                <p:cTn id="38" presetID="3" presetClass="exit" presetSubtype="5" fill="hold" grpId="0" nodeType="withEffect">
                                  <p:stCondLst>
                                    <p:cond delay="0"/>
                                  </p:stCondLst>
                                  <p:childTnLst>
                                    <p:animEffect transition="out" filter="blinds(vertical)">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3" presetClass="exit" presetSubtype="5" fill="hold" grpId="0" nodeType="withEffect">
                                  <p:stCondLst>
                                    <p:cond delay="0"/>
                                  </p:stCondLst>
                                  <p:childTnLst>
                                    <p:animEffect transition="out" filter="blinds(vertical)">
                                      <p:cBhvr>
                                        <p:cTn id="42" dur="5000"/>
                                        <p:tgtEl>
                                          <p:spTgt spid="20"/>
                                        </p:tgtEl>
                                      </p:cBhvr>
                                    </p:animEffect>
                                    <p:set>
                                      <p:cBhvr>
                                        <p:cTn id="43" dur="1" fill="hold">
                                          <p:stCondLst>
                                            <p:cond delay="4999"/>
                                          </p:stCondLst>
                                        </p:cTn>
                                        <p:tgtEl>
                                          <p:spTgt spid="20"/>
                                        </p:tgtEl>
                                        <p:attrNameLst>
                                          <p:attrName>style.visibility</p:attrName>
                                        </p:attrNameLst>
                                      </p:cBhvr>
                                      <p:to>
                                        <p:strVal val="hidden"/>
                                      </p:to>
                                    </p:set>
                                  </p:childTnLst>
                                </p:cTn>
                              </p:par>
                              <p:par>
                                <p:cTn id="44" presetID="3" presetClass="exit" presetSubtype="5" fill="hold" grpId="0" nodeType="withEffect">
                                  <p:stCondLst>
                                    <p:cond delay="0"/>
                                  </p:stCondLst>
                                  <p:childTnLst>
                                    <p:animEffect transition="out" filter="blinds(vertical)">
                                      <p:cBhvr>
                                        <p:cTn id="45" dur="5000"/>
                                        <p:tgtEl>
                                          <p:spTgt spid="25"/>
                                        </p:tgtEl>
                                      </p:cBhvr>
                                    </p:animEffect>
                                    <p:set>
                                      <p:cBhvr>
                                        <p:cTn id="46" dur="1" fill="hold">
                                          <p:stCondLst>
                                            <p:cond delay="4999"/>
                                          </p:stCondLst>
                                        </p:cTn>
                                        <p:tgtEl>
                                          <p:spTgt spid="25"/>
                                        </p:tgtEl>
                                        <p:attrNameLst>
                                          <p:attrName>style.visibility</p:attrName>
                                        </p:attrNameLst>
                                      </p:cBhvr>
                                      <p:to>
                                        <p:strVal val="hidden"/>
                                      </p:to>
                                    </p:set>
                                  </p:childTnLst>
                                </p:cTn>
                              </p:par>
                              <p:par>
                                <p:cTn id="47" presetID="3" presetClass="exit" presetSubtype="5" fill="hold" grpId="0" nodeType="withEffect">
                                  <p:stCondLst>
                                    <p:cond delay="0"/>
                                  </p:stCondLst>
                                  <p:childTnLst>
                                    <p:animEffect transition="out" filter="blinds(vertical)">
                                      <p:cBhvr>
                                        <p:cTn id="48" dur="5000"/>
                                        <p:tgtEl>
                                          <p:spTgt spid="30"/>
                                        </p:tgtEl>
                                      </p:cBhvr>
                                    </p:animEffect>
                                    <p:set>
                                      <p:cBhvr>
                                        <p:cTn id="49" dur="1" fill="hold">
                                          <p:stCondLst>
                                            <p:cond delay="4999"/>
                                          </p:stCondLst>
                                        </p:cTn>
                                        <p:tgtEl>
                                          <p:spTgt spid="30"/>
                                        </p:tgtEl>
                                        <p:attrNameLst>
                                          <p:attrName>style.visibility</p:attrName>
                                        </p:attrNameLst>
                                      </p:cBhvr>
                                      <p:to>
                                        <p:strVal val="hidden"/>
                                      </p:to>
                                    </p:set>
                                  </p:childTnLst>
                                </p:cTn>
                              </p:par>
                              <p:par>
                                <p:cTn id="50" presetID="3" presetClass="exit" presetSubtype="5" fill="hold" grpId="0" nodeType="withEffect">
                                  <p:stCondLst>
                                    <p:cond delay="0"/>
                                  </p:stCondLst>
                                  <p:childTnLst>
                                    <p:animEffect transition="out" filter="blinds(vertical)">
                                      <p:cBhvr>
                                        <p:cTn id="51" dur="5000"/>
                                        <p:tgtEl>
                                          <p:spTgt spid="35"/>
                                        </p:tgtEl>
                                      </p:cBhvr>
                                    </p:animEffect>
                                    <p:set>
                                      <p:cBhvr>
                                        <p:cTn id="52" dur="1" fill="hold">
                                          <p:stCondLst>
                                            <p:cond delay="4999"/>
                                          </p:stCondLst>
                                        </p:cTn>
                                        <p:tgtEl>
                                          <p:spTgt spid="35"/>
                                        </p:tgtEl>
                                        <p:attrNameLst>
                                          <p:attrName>style.visibility</p:attrName>
                                        </p:attrNameLst>
                                      </p:cBhvr>
                                      <p:to>
                                        <p:strVal val="hidden"/>
                                      </p:to>
                                    </p:set>
                                  </p:childTnLst>
                                </p:cTn>
                              </p:par>
                              <p:par>
                                <p:cTn id="53" presetID="3" presetClass="exit" presetSubtype="5" fill="hold" grpId="0" nodeType="withEffect">
                                  <p:stCondLst>
                                    <p:cond delay="0"/>
                                  </p:stCondLst>
                                  <p:childTnLst>
                                    <p:animEffect transition="out" filter="blinds(vertical)">
                                      <p:cBhvr>
                                        <p:cTn id="54" dur="5000"/>
                                        <p:tgtEl>
                                          <p:spTgt spid="40"/>
                                        </p:tgtEl>
                                      </p:cBhvr>
                                    </p:animEffect>
                                    <p:set>
                                      <p:cBhvr>
                                        <p:cTn id="55" dur="1" fill="hold">
                                          <p:stCondLst>
                                            <p:cond delay="4999"/>
                                          </p:stCondLst>
                                        </p:cTn>
                                        <p:tgtEl>
                                          <p:spTgt spid="40"/>
                                        </p:tgtEl>
                                        <p:attrNameLst>
                                          <p:attrName>style.visibility</p:attrName>
                                        </p:attrNameLst>
                                      </p:cBhvr>
                                      <p:to>
                                        <p:strVal val="hidden"/>
                                      </p:to>
                                    </p:set>
                                  </p:childTnLst>
                                </p:cTn>
                              </p:par>
                              <p:par>
                                <p:cTn id="56" presetID="3" presetClass="exit" presetSubtype="5" fill="hold" grpId="0" nodeType="withEffect">
                                  <p:stCondLst>
                                    <p:cond delay="0"/>
                                  </p:stCondLst>
                                  <p:childTnLst>
                                    <p:animEffect transition="out" filter="blinds(vertical)">
                                      <p:cBhvr>
                                        <p:cTn id="57" dur="5000"/>
                                        <p:tgtEl>
                                          <p:spTgt spid="45"/>
                                        </p:tgtEl>
                                      </p:cBhvr>
                                    </p:animEffect>
                                    <p:set>
                                      <p:cBhvr>
                                        <p:cTn id="58" dur="1" fill="hold">
                                          <p:stCondLst>
                                            <p:cond delay="4999"/>
                                          </p:stCondLst>
                                        </p:cTn>
                                        <p:tgtEl>
                                          <p:spTgt spid="45"/>
                                        </p:tgtEl>
                                        <p:attrNameLst>
                                          <p:attrName>style.visibility</p:attrName>
                                        </p:attrNameLst>
                                      </p:cBhvr>
                                      <p:to>
                                        <p:strVal val="hidden"/>
                                      </p:to>
                                    </p:set>
                                  </p:childTnLst>
                                </p:cTn>
                              </p:par>
                              <p:par>
                                <p:cTn id="59" presetID="6" presetClass="exit" presetSubtype="16" fill="hold" grpId="0" nodeType="withEffect">
                                  <p:stCondLst>
                                    <p:cond delay="0"/>
                                  </p:stCondLst>
                                  <p:childTnLst>
                                    <p:animEffect transition="out" filter="circle(in)">
                                      <p:cBhvr>
                                        <p:cTn id="60" dur="5000"/>
                                        <p:tgtEl>
                                          <p:spTgt spid="6"/>
                                        </p:tgtEl>
                                      </p:cBhvr>
                                    </p:animEffect>
                                    <p:set>
                                      <p:cBhvr>
                                        <p:cTn id="61" dur="1" fill="hold">
                                          <p:stCondLst>
                                            <p:cond delay="4999"/>
                                          </p:stCondLst>
                                        </p:cTn>
                                        <p:tgtEl>
                                          <p:spTgt spid="6"/>
                                        </p:tgtEl>
                                        <p:attrNameLst>
                                          <p:attrName>style.visibility</p:attrName>
                                        </p:attrNameLst>
                                      </p:cBhvr>
                                      <p:to>
                                        <p:strVal val="hidden"/>
                                      </p:to>
                                    </p:set>
                                  </p:childTnLst>
                                </p:cTn>
                              </p:par>
                              <p:par>
                                <p:cTn id="62" presetID="6" presetClass="exit" presetSubtype="16" fill="hold" grpId="0" nodeType="withEffect">
                                  <p:stCondLst>
                                    <p:cond delay="0"/>
                                  </p:stCondLst>
                                  <p:childTnLst>
                                    <p:animEffect transition="out" filter="circle(in)">
                                      <p:cBhvr>
                                        <p:cTn id="63" dur="5000"/>
                                        <p:tgtEl>
                                          <p:spTgt spid="11"/>
                                        </p:tgtEl>
                                      </p:cBhvr>
                                    </p:animEffect>
                                    <p:set>
                                      <p:cBhvr>
                                        <p:cTn id="64" dur="1" fill="hold">
                                          <p:stCondLst>
                                            <p:cond delay="4999"/>
                                          </p:stCondLst>
                                        </p:cTn>
                                        <p:tgtEl>
                                          <p:spTgt spid="11"/>
                                        </p:tgtEl>
                                        <p:attrNameLst>
                                          <p:attrName>style.visibility</p:attrName>
                                        </p:attrNameLst>
                                      </p:cBhvr>
                                      <p:to>
                                        <p:strVal val="hidden"/>
                                      </p:to>
                                    </p:set>
                                  </p:childTnLst>
                                </p:cTn>
                              </p:par>
                              <p:par>
                                <p:cTn id="65" presetID="6" presetClass="exit" presetSubtype="16" fill="hold" grpId="0" nodeType="withEffect">
                                  <p:stCondLst>
                                    <p:cond delay="0"/>
                                  </p:stCondLst>
                                  <p:childTnLst>
                                    <p:animEffect transition="out" filter="circle(in)">
                                      <p:cBhvr>
                                        <p:cTn id="66" dur="5000"/>
                                        <p:tgtEl>
                                          <p:spTgt spid="16"/>
                                        </p:tgtEl>
                                      </p:cBhvr>
                                    </p:animEffect>
                                    <p:set>
                                      <p:cBhvr>
                                        <p:cTn id="67" dur="1" fill="hold">
                                          <p:stCondLst>
                                            <p:cond delay="4999"/>
                                          </p:stCondLst>
                                        </p:cTn>
                                        <p:tgtEl>
                                          <p:spTgt spid="16"/>
                                        </p:tgtEl>
                                        <p:attrNameLst>
                                          <p:attrName>style.visibility</p:attrName>
                                        </p:attrNameLst>
                                      </p:cBhvr>
                                      <p:to>
                                        <p:strVal val="hidden"/>
                                      </p:to>
                                    </p:set>
                                  </p:childTnLst>
                                </p:cTn>
                              </p:par>
                              <p:par>
                                <p:cTn id="68" presetID="6" presetClass="exit" presetSubtype="16" fill="hold" grpId="0" nodeType="withEffect">
                                  <p:stCondLst>
                                    <p:cond delay="0"/>
                                  </p:stCondLst>
                                  <p:childTnLst>
                                    <p:animEffect transition="out" filter="circle(in)">
                                      <p:cBhvr>
                                        <p:cTn id="69" dur="5000"/>
                                        <p:tgtEl>
                                          <p:spTgt spid="21"/>
                                        </p:tgtEl>
                                      </p:cBhvr>
                                    </p:animEffect>
                                    <p:set>
                                      <p:cBhvr>
                                        <p:cTn id="70" dur="1" fill="hold">
                                          <p:stCondLst>
                                            <p:cond delay="4999"/>
                                          </p:stCondLst>
                                        </p:cTn>
                                        <p:tgtEl>
                                          <p:spTgt spid="21"/>
                                        </p:tgtEl>
                                        <p:attrNameLst>
                                          <p:attrName>style.visibility</p:attrName>
                                        </p:attrNameLst>
                                      </p:cBhvr>
                                      <p:to>
                                        <p:strVal val="hidden"/>
                                      </p:to>
                                    </p:set>
                                  </p:childTnLst>
                                </p:cTn>
                              </p:par>
                              <p:par>
                                <p:cTn id="71" presetID="6" presetClass="exit" presetSubtype="16" fill="hold" grpId="0" nodeType="withEffect">
                                  <p:stCondLst>
                                    <p:cond delay="0"/>
                                  </p:stCondLst>
                                  <p:childTnLst>
                                    <p:animEffect transition="out" filter="circle(in)">
                                      <p:cBhvr>
                                        <p:cTn id="72" dur="5000"/>
                                        <p:tgtEl>
                                          <p:spTgt spid="26"/>
                                        </p:tgtEl>
                                      </p:cBhvr>
                                    </p:animEffect>
                                    <p:set>
                                      <p:cBhvr>
                                        <p:cTn id="73" dur="1" fill="hold">
                                          <p:stCondLst>
                                            <p:cond delay="4999"/>
                                          </p:stCondLst>
                                        </p:cTn>
                                        <p:tgtEl>
                                          <p:spTgt spid="26"/>
                                        </p:tgtEl>
                                        <p:attrNameLst>
                                          <p:attrName>style.visibility</p:attrName>
                                        </p:attrNameLst>
                                      </p:cBhvr>
                                      <p:to>
                                        <p:strVal val="hidden"/>
                                      </p:to>
                                    </p:set>
                                  </p:childTnLst>
                                </p:cTn>
                              </p:par>
                              <p:par>
                                <p:cTn id="74" presetID="6" presetClass="exit" presetSubtype="16" fill="hold" grpId="0" nodeType="withEffect">
                                  <p:stCondLst>
                                    <p:cond delay="0"/>
                                  </p:stCondLst>
                                  <p:childTnLst>
                                    <p:animEffect transition="out" filter="circle(in)">
                                      <p:cBhvr>
                                        <p:cTn id="75" dur="5000"/>
                                        <p:tgtEl>
                                          <p:spTgt spid="31"/>
                                        </p:tgtEl>
                                      </p:cBhvr>
                                    </p:animEffect>
                                    <p:set>
                                      <p:cBhvr>
                                        <p:cTn id="76" dur="1" fill="hold">
                                          <p:stCondLst>
                                            <p:cond delay="4999"/>
                                          </p:stCondLst>
                                        </p:cTn>
                                        <p:tgtEl>
                                          <p:spTgt spid="31"/>
                                        </p:tgtEl>
                                        <p:attrNameLst>
                                          <p:attrName>style.visibility</p:attrName>
                                        </p:attrNameLst>
                                      </p:cBhvr>
                                      <p:to>
                                        <p:strVal val="hidden"/>
                                      </p:to>
                                    </p:set>
                                  </p:childTnLst>
                                </p:cTn>
                              </p:par>
                              <p:par>
                                <p:cTn id="77" presetID="6" presetClass="exit" presetSubtype="16" fill="hold" grpId="0" nodeType="withEffect">
                                  <p:stCondLst>
                                    <p:cond delay="0"/>
                                  </p:stCondLst>
                                  <p:childTnLst>
                                    <p:animEffect transition="out" filter="circle(in)">
                                      <p:cBhvr>
                                        <p:cTn id="78" dur="5000"/>
                                        <p:tgtEl>
                                          <p:spTgt spid="36"/>
                                        </p:tgtEl>
                                      </p:cBhvr>
                                    </p:animEffect>
                                    <p:set>
                                      <p:cBhvr>
                                        <p:cTn id="79" dur="1" fill="hold">
                                          <p:stCondLst>
                                            <p:cond delay="4999"/>
                                          </p:stCondLst>
                                        </p:cTn>
                                        <p:tgtEl>
                                          <p:spTgt spid="36"/>
                                        </p:tgtEl>
                                        <p:attrNameLst>
                                          <p:attrName>style.visibility</p:attrName>
                                        </p:attrNameLst>
                                      </p:cBhvr>
                                      <p:to>
                                        <p:strVal val="hidden"/>
                                      </p:to>
                                    </p:set>
                                  </p:childTnLst>
                                </p:cTn>
                              </p:par>
                              <p:par>
                                <p:cTn id="80" presetID="6" presetClass="exit" presetSubtype="16" fill="hold" grpId="0" nodeType="withEffect">
                                  <p:stCondLst>
                                    <p:cond delay="0"/>
                                  </p:stCondLst>
                                  <p:childTnLst>
                                    <p:animEffect transition="out" filter="circle(in)">
                                      <p:cBhvr>
                                        <p:cTn id="81" dur="5000"/>
                                        <p:tgtEl>
                                          <p:spTgt spid="41"/>
                                        </p:tgtEl>
                                      </p:cBhvr>
                                    </p:animEffect>
                                    <p:set>
                                      <p:cBhvr>
                                        <p:cTn id="82" dur="1" fill="hold">
                                          <p:stCondLst>
                                            <p:cond delay="4999"/>
                                          </p:stCondLst>
                                        </p:cTn>
                                        <p:tgtEl>
                                          <p:spTgt spid="41"/>
                                        </p:tgtEl>
                                        <p:attrNameLst>
                                          <p:attrName>style.visibility</p:attrName>
                                        </p:attrNameLst>
                                      </p:cBhvr>
                                      <p:to>
                                        <p:strVal val="hidden"/>
                                      </p:to>
                                    </p:set>
                                  </p:childTnLst>
                                </p:cTn>
                              </p:par>
                              <p:par>
                                <p:cTn id="83" presetID="6" presetClass="exit" presetSubtype="16" fill="hold" grpId="0" nodeType="withEffect">
                                  <p:stCondLst>
                                    <p:cond delay="0"/>
                                  </p:stCondLst>
                                  <p:childTnLst>
                                    <p:animEffect transition="out" filter="circle(in)">
                                      <p:cBhvr>
                                        <p:cTn id="84" dur="5000"/>
                                        <p:tgtEl>
                                          <p:spTgt spid="46"/>
                                        </p:tgtEl>
                                      </p:cBhvr>
                                    </p:animEffect>
                                    <p:set>
                                      <p:cBhvr>
                                        <p:cTn id="85" dur="1" fill="hold">
                                          <p:stCondLst>
                                            <p:cond delay="4999"/>
                                          </p:stCondLst>
                                        </p:cTn>
                                        <p:tgtEl>
                                          <p:spTgt spid="46"/>
                                        </p:tgtEl>
                                        <p:attrNameLst>
                                          <p:attrName>style.visibility</p:attrName>
                                        </p:attrNameLst>
                                      </p:cBhvr>
                                      <p:to>
                                        <p:strVal val="hidden"/>
                                      </p:to>
                                    </p:set>
                                  </p:childTnLst>
                                </p:cTn>
                              </p:par>
                              <p:par>
                                <p:cTn id="86" presetID="3" presetClass="exit" presetSubtype="5" fill="hold" grpId="0" nodeType="withEffect">
                                  <p:stCondLst>
                                    <p:cond delay="0"/>
                                  </p:stCondLst>
                                  <p:childTnLst>
                                    <p:animEffect transition="out" filter="blinds(vertical)">
                                      <p:cBhvr>
                                        <p:cTn id="87" dur="5000"/>
                                        <p:tgtEl>
                                          <p:spTgt spid="7"/>
                                        </p:tgtEl>
                                      </p:cBhvr>
                                    </p:animEffect>
                                    <p:set>
                                      <p:cBhvr>
                                        <p:cTn id="88" dur="1" fill="hold">
                                          <p:stCondLst>
                                            <p:cond delay="4999"/>
                                          </p:stCondLst>
                                        </p:cTn>
                                        <p:tgtEl>
                                          <p:spTgt spid="7"/>
                                        </p:tgtEl>
                                        <p:attrNameLst>
                                          <p:attrName>style.visibility</p:attrName>
                                        </p:attrNameLst>
                                      </p:cBhvr>
                                      <p:to>
                                        <p:strVal val="hidden"/>
                                      </p:to>
                                    </p:set>
                                  </p:childTnLst>
                                </p:cTn>
                              </p:par>
                              <p:par>
                                <p:cTn id="89" presetID="3" presetClass="exit" presetSubtype="5" fill="hold" grpId="0" nodeType="withEffect">
                                  <p:stCondLst>
                                    <p:cond delay="0"/>
                                  </p:stCondLst>
                                  <p:childTnLst>
                                    <p:animEffect transition="out" filter="blinds(vertical)">
                                      <p:cBhvr>
                                        <p:cTn id="90" dur="5000"/>
                                        <p:tgtEl>
                                          <p:spTgt spid="12"/>
                                        </p:tgtEl>
                                      </p:cBhvr>
                                    </p:animEffect>
                                    <p:set>
                                      <p:cBhvr>
                                        <p:cTn id="91" dur="1" fill="hold">
                                          <p:stCondLst>
                                            <p:cond delay="4999"/>
                                          </p:stCondLst>
                                        </p:cTn>
                                        <p:tgtEl>
                                          <p:spTgt spid="12"/>
                                        </p:tgtEl>
                                        <p:attrNameLst>
                                          <p:attrName>style.visibility</p:attrName>
                                        </p:attrNameLst>
                                      </p:cBhvr>
                                      <p:to>
                                        <p:strVal val="hidden"/>
                                      </p:to>
                                    </p:set>
                                  </p:childTnLst>
                                </p:cTn>
                              </p:par>
                              <p:par>
                                <p:cTn id="92" presetID="3" presetClass="exit" presetSubtype="5" fill="hold" grpId="0" nodeType="withEffect">
                                  <p:stCondLst>
                                    <p:cond delay="0"/>
                                  </p:stCondLst>
                                  <p:childTnLst>
                                    <p:animEffect transition="out" filter="blinds(vertical)">
                                      <p:cBhvr>
                                        <p:cTn id="93" dur="5000"/>
                                        <p:tgtEl>
                                          <p:spTgt spid="17"/>
                                        </p:tgtEl>
                                      </p:cBhvr>
                                    </p:animEffect>
                                    <p:set>
                                      <p:cBhvr>
                                        <p:cTn id="94" dur="1" fill="hold">
                                          <p:stCondLst>
                                            <p:cond delay="4999"/>
                                          </p:stCondLst>
                                        </p:cTn>
                                        <p:tgtEl>
                                          <p:spTgt spid="17"/>
                                        </p:tgtEl>
                                        <p:attrNameLst>
                                          <p:attrName>style.visibility</p:attrName>
                                        </p:attrNameLst>
                                      </p:cBhvr>
                                      <p:to>
                                        <p:strVal val="hidden"/>
                                      </p:to>
                                    </p:set>
                                  </p:childTnLst>
                                </p:cTn>
                              </p:par>
                              <p:par>
                                <p:cTn id="95" presetID="3" presetClass="exit" presetSubtype="5" fill="hold" grpId="0" nodeType="withEffect">
                                  <p:stCondLst>
                                    <p:cond delay="0"/>
                                  </p:stCondLst>
                                  <p:childTnLst>
                                    <p:animEffect transition="out" filter="blinds(vertical)">
                                      <p:cBhvr>
                                        <p:cTn id="96" dur="5000"/>
                                        <p:tgtEl>
                                          <p:spTgt spid="22"/>
                                        </p:tgtEl>
                                      </p:cBhvr>
                                    </p:animEffect>
                                    <p:set>
                                      <p:cBhvr>
                                        <p:cTn id="97" dur="1" fill="hold">
                                          <p:stCondLst>
                                            <p:cond delay="4999"/>
                                          </p:stCondLst>
                                        </p:cTn>
                                        <p:tgtEl>
                                          <p:spTgt spid="22"/>
                                        </p:tgtEl>
                                        <p:attrNameLst>
                                          <p:attrName>style.visibility</p:attrName>
                                        </p:attrNameLst>
                                      </p:cBhvr>
                                      <p:to>
                                        <p:strVal val="hidden"/>
                                      </p:to>
                                    </p:set>
                                  </p:childTnLst>
                                </p:cTn>
                              </p:par>
                              <p:par>
                                <p:cTn id="98" presetID="3" presetClass="exit" presetSubtype="5" fill="hold" grpId="0" nodeType="withEffect">
                                  <p:stCondLst>
                                    <p:cond delay="0"/>
                                  </p:stCondLst>
                                  <p:childTnLst>
                                    <p:animEffect transition="out" filter="blinds(vertical)">
                                      <p:cBhvr>
                                        <p:cTn id="99" dur="5000"/>
                                        <p:tgtEl>
                                          <p:spTgt spid="27"/>
                                        </p:tgtEl>
                                      </p:cBhvr>
                                    </p:animEffect>
                                    <p:set>
                                      <p:cBhvr>
                                        <p:cTn id="100" dur="1" fill="hold">
                                          <p:stCondLst>
                                            <p:cond delay="4999"/>
                                          </p:stCondLst>
                                        </p:cTn>
                                        <p:tgtEl>
                                          <p:spTgt spid="27"/>
                                        </p:tgtEl>
                                        <p:attrNameLst>
                                          <p:attrName>style.visibility</p:attrName>
                                        </p:attrNameLst>
                                      </p:cBhvr>
                                      <p:to>
                                        <p:strVal val="hidden"/>
                                      </p:to>
                                    </p:set>
                                  </p:childTnLst>
                                </p:cTn>
                              </p:par>
                              <p:par>
                                <p:cTn id="101" presetID="3" presetClass="exit" presetSubtype="5" fill="hold" grpId="0" nodeType="withEffect">
                                  <p:stCondLst>
                                    <p:cond delay="0"/>
                                  </p:stCondLst>
                                  <p:childTnLst>
                                    <p:animEffect transition="out" filter="blinds(vertical)">
                                      <p:cBhvr>
                                        <p:cTn id="102" dur="5000"/>
                                        <p:tgtEl>
                                          <p:spTgt spid="32"/>
                                        </p:tgtEl>
                                      </p:cBhvr>
                                    </p:animEffect>
                                    <p:set>
                                      <p:cBhvr>
                                        <p:cTn id="103" dur="1" fill="hold">
                                          <p:stCondLst>
                                            <p:cond delay="4999"/>
                                          </p:stCondLst>
                                        </p:cTn>
                                        <p:tgtEl>
                                          <p:spTgt spid="32"/>
                                        </p:tgtEl>
                                        <p:attrNameLst>
                                          <p:attrName>style.visibility</p:attrName>
                                        </p:attrNameLst>
                                      </p:cBhvr>
                                      <p:to>
                                        <p:strVal val="hidden"/>
                                      </p:to>
                                    </p:set>
                                  </p:childTnLst>
                                </p:cTn>
                              </p:par>
                              <p:par>
                                <p:cTn id="104" presetID="3" presetClass="exit" presetSubtype="5" fill="hold" grpId="0" nodeType="withEffect">
                                  <p:stCondLst>
                                    <p:cond delay="0"/>
                                  </p:stCondLst>
                                  <p:childTnLst>
                                    <p:animEffect transition="out" filter="blinds(vertical)">
                                      <p:cBhvr>
                                        <p:cTn id="105" dur="5000"/>
                                        <p:tgtEl>
                                          <p:spTgt spid="37"/>
                                        </p:tgtEl>
                                      </p:cBhvr>
                                    </p:animEffect>
                                    <p:set>
                                      <p:cBhvr>
                                        <p:cTn id="106" dur="1" fill="hold">
                                          <p:stCondLst>
                                            <p:cond delay="4999"/>
                                          </p:stCondLst>
                                        </p:cTn>
                                        <p:tgtEl>
                                          <p:spTgt spid="37"/>
                                        </p:tgtEl>
                                        <p:attrNameLst>
                                          <p:attrName>style.visibility</p:attrName>
                                        </p:attrNameLst>
                                      </p:cBhvr>
                                      <p:to>
                                        <p:strVal val="hidden"/>
                                      </p:to>
                                    </p:set>
                                  </p:childTnLst>
                                </p:cTn>
                              </p:par>
                              <p:par>
                                <p:cTn id="107" presetID="3" presetClass="exit" presetSubtype="5" fill="hold" grpId="0" nodeType="withEffect">
                                  <p:stCondLst>
                                    <p:cond delay="0"/>
                                  </p:stCondLst>
                                  <p:childTnLst>
                                    <p:animEffect transition="out" filter="blinds(vertical)">
                                      <p:cBhvr>
                                        <p:cTn id="108" dur="5000"/>
                                        <p:tgtEl>
                                          <p:spTgt spid="42"/>
                                        </p:tgtEl>
                                      </p:cBhvr>
                                    </p:animEffect>
                                    <p:set>
                                      <p:cBhvr>
                                        <p:cTn id="109" dur="1" fill="hold">
                                          <p:stCondLst>
                                            <p:cond delay="4999"/>
                                          </p:stCondLst>
                                        </p:cTn>
                                        <p:tgtEl>
                                          <p:spTgt spid="42"/>
                                        </p:tgtEl>
                                        <p:attrNameLst>
                                          <p:attrName>style.visibility</p:attrName>
                                        </p:attrNameLst>
                                      </p:cBhvr>
                                      <p:to>
                                        <p:strVal val="hidden"/>
                                      </p:to>
                                    </p:set>
                                  </p:childTnLst>
                                </p:cTn>
                              </p:par>
                              <p:par>
                                <p:cTn id="110" presetID="3" presetClass="exit" presetSubtype="5" fill="hold" grpId="0" nodeType="withEffect">
                                  <p:stCondLst>
                                    <p:cond delay="0"/>
                                  </p:stCondLst>
                                  <p:childTnLst>
                                    <p:animEffect transition="out" filter="blinds(vertical)">
                                      <p:cBhvr>
                                        <p:cTn id="111" dur="5000"/>
                                        <p:tgtEl>
                                          <p:spTgt spid="47"/>
                                        </p:tgtEl>
                                      </p:cBhvr>
                                    </p:animEffect>
                                    <p:set>
                                      <p:cBhvr>
                                        <p:cTn id="112" dur="1" fill="hold">
                                          <p:stCondLst>
                                            <p:cond delay="4999"/>
                                          </p:stCondLst>
                                        </p:cTn>
                                        <p:tgtEl>
                                          <p:spTgt spid="47"/>
                                        </p:tgtEl>
                                        <p:attrNameLst>
                                          <p:attrName>style.visibility</p:attrName>
                                        </p:attrNameLst>
                                      </p:cBhvr>
                                      <p:to>
                                        <p:strVal val="hidden"/>
                                      </p:to>
                                    </p:set>
                                  </p:childTnLst>
                                </p:cTn>
                              </p:par>
                              <p:par>
                                <p:cTn id="113" presetID="6" presetClass="exit" presetSubtype="16" fill="hold" grpId="0" nodeType="withEffect">
                                  <p:stCondLst>
                                    <p:cond delay="0"/>
                                  </p:stCondLst>
                                  <p:childTnLst>
                                    <p:animEffect transition="out" filter="circle(in)">
                                      <p:cBhvr>
                                        <p:cTn id="114" dur="5000"/>
                                        <p:tgtEl>
                                          <p:spTgt spid="8"/>
                                        </p:tgtEl>
                                      </p:cBhvr>
                                    </p:animEffect>
                                    <p:set>
                                      <p:cBhvr>
                                        <p:cTn id="115" dur="1" fill="hold">
                                          <p:stCondLst>
                                            <p:cond delay="4999"/>
                                          </p:stCondLst>
                                        </p:cTn>
                                        <p:tgtEl>
                                          <p:spTgt spid="8"/>
                                        </p:tgtEl>
                                        <p:attrNameLst>
                                          <p:attrName>style.visibility</p:attrName>
                                        </p:attrNameLst>
                                      </p:cBhvr>
                                      <p:to>
                                        <p:strVal val="hidden"/>
                                      </p:to>
                                    </p:set>
                                  </p:childTnLst>
                                </p:cTn>
                              </p:par>
                              <p:par>
                                <p:cTn id="116" presetID="6" presetClass="exit" presetSubtype="16" fill="hold" grpId="0" nodeType="withEffect">
                                  <p:stCondLst>
                                    <p:cond delay="0"/>
                                  </p:stCondLst>
                                  <p:childTnLst>
                                    <p:animEffect transition="out" filter="circle(in)">
                                      <p:cBhvr>
                                        <p:cTn id="117" dur="5000"/>
                                        <p:tgtEl>
                                          <p:spTgt spid="13"/>
                                        </p:tgtEl>
                                      </p:cBhvr>
                                    </p:animEffect>
                                    <p:set>
                                      <p:cBhvr>
                                        <p:cTn id="118" dur="1" fill="hold">
                                          <p:stCondLst>
                                            <p:cond delay="4999"/>
                                          </p:stCondLst>
                                        </p:cTn>
                                        <p:tgtEl>
                                          <p:spTgt spid="13"/>
                                        </p:tgtEl>
                                        <p:attrNameLst>
                                          <p:attrName>style.visibility</p:attrName>
                                        </p:attrNameLst>
                                      </p:cBhvr>
                                      <p:to>
                                        <p:strVal val="hidden"/>
                                      </p:to>
                                    </p:set>
                                  </p:childTnLst>
                                </p:cTn>
                              </p:par>
                              <p:par>
                                <p:cTn id="119" presetID="6" presetClass="exit" presetSubtype="16" fill="hold" grpId="0" nodeType="withEffect">
                                  <p:stCondLst>
                                    <p:cond delay="0"/>
                                  </p:stCondLst>
                                  <p:childTnLst>
                                    <p:animEffect transition="out" filter="circle(in)">
                                      <p:cBhvr>
                                        <p:cTn id="120" dur="5000"/>
                                        <p:tgtEl>
                                          <p:spTgt spid="18"/>
                                        </p:tgtEl>
                                      </p:cBhvr>
                                    </p:animEffect>
                                    <p:set>
                                      <p:cBhvr>
                                        <p:cTn id="121" dur="1" fill="hold">
                                          <p:stCondLst>
                                            <p:cond delay="4999"/>
                                          </p:stCondLst>
                                        </p:cTn>
                                        <p:tgtEl>
                                          <p:spTgt spid="18"/>
                                        </p:tgtEl>
                                        <p:attrNameLst>
                                          <p:attrName>style.visibility</p:attrName>
                                        </p:attrNameLst>
                                      </p:cBhvr>
                                      <p:to>
                                        <p:strVal val="hidden"/>
                                      </p:to>
                                    </p:set>
                                  </p:childTnLst>
                                </p:cTn>
                              </p:par>
                              <p:par>
                                <p:cTn id="122" presetID="6" presetClass="exit" presetSubtype="16" fill="hold" grpId="0" nodeType="withEffect">
                                  <p:stCondLst>
                                    <p:cond delay="0"/>
                                  </p:stCondLst>
                                  <p:childTnLst>
                                    <p:animEffect transition="out" filter="circle(in)">
                                      <p:cBhvr>
                                        <p:cTn id="123" dur="5000"/>
                                        <p:tgtEl>
                                          <p:spTgt spid="23"/>
                                        </p:tgtEl>
                                      </p:cBhvr>
                                    </p:animEffect>
                                    <p:set>
                                      <p:cBhvr>
                                        <p:cTn id="124" dur="1" fill="hold">
                                          <p:stCondLst>
                                            <p:cond delay="4999"/>
                                          </p:stCondLst>
                                        </p:cTn>
                                        <p:tgtEl>
                                          <p:spTgt spid="23"/>
                                        </p:tgtEl>
                                        <p:attrNameLst>
                                          <p:attrName>style.visibility</p:attrName>
                                        </p:attrNameLst>
                                      </p:cBhvr>
                                      <p:to>
                                        <p:strVal val="hidden"/>
                                      </p:to>
                                    </p:set>
                                  </p:childTnLst>
                                </p:cTn>
                              </p:par>
                              <p:par>
                                <p:cTn id="125" presetID="6" presetClass="exit" presetSubtype="16" fill="hold" grpId="0" nodeType="withEffect">
                                  <p:stCondLst>
                                    <p:cond delay="0"/>
                                  </p:stCondLst>
                                  <p:childTnLst>
                                    <p:animEffect transition="out" filter="circle(in)">
                                      <p:cBhvr>
                                        <p:cTn id="126" dur="5000"/>
                                        <p:tgtEl>
                                          <p:spTgt spid="28"/>
                                        </p:tgtEl>
                                      </p:cBhvr>
                                    </p:animEffect>
                                    <p:set>
                                      <p:cBhvr>
                                        <p:cTn id="127" dur="1" fill="hold">
                                          <p:stCondLst>
                                            <p:cond delay="4999"/>
                                          </p:stCondLst>
                                        </p:cTn>
                                        <p:tgtEl>
                                          <p:spTgt spid="28"/>
                                        </p:tgtEl>
                                        <p:attrNameLst>
                                          <p:attrName>style.visibility</p:attrName>
                                        </p:attrNameLst>
                                      </p:cBhvr>
                                      <p:to>
                                        <p:strVal val="hidden"/>
                                      </p:to>
                                    </p:set>
                                  </p:childTnLst>
                                </p:cTn>
                              </p:par>
                              <p:par>
                                <p:cTn id="128" presetID="6" presetClass="exit" presetSubtype="16" fill="hold" grpId="0" nodeType="withEffect">
                                  <p:stCondLst>
                                    <p:cond delay="0"/>
                                  </p:stCondLst>
                                  <p:childTnLst>
                                    <p:animEffect transition="out" filter="circle(in)">
                                      <p:cBhvr>
                                        <p:cTn id="129" dur="5000"/>
                                        <p:tgtEl>
                                          <p:spTgt spid="33"/>
                                        </p:tgtEl>
                                      </p:cBhvr>
                                    </p:animEffect>
                                    <p:set>
                                      <p:cBhvr>
                                        <p:cTn id="130" dur="1" fill="hold">
                                          <p:stCondLst>
                                            <p:cond delay="4999"/>
                                          </p:stCondLst>
                                        </p:cTn>
                                        <p:tgtEl>
                                          <p:spTgt spid="33"/>
                                        </p:tgtEl>
                                        <p:attrNameLst>
                                          <p:attrName>style.visibility</p:attrName>
                                        </p:attrNameLst>
                                      </p:cBhvr>
                                      <p:to>
                                        <p:strVal val="hidden"/>
                                      </p:to>
                                    </p:set>
                                  </p:childTnLst>
                                </p:cTn>
                              </p:par>
                              <p:par>
                                <p:cTn id="131" presetID="6" presetClass="exit" presetSubtype="16" fill="hold" grpId="0" nodeType="withEffect">
                                  <p:stCondLst>
                                    <p:cond delay="0"/>
                                  </p:stCondLst>
                                  <p:childTnLst>
                                    <p:animEffect transition="out" filter="circle(in)">
                                      <p:cBhvr>
                                        <p:cTn id="132" dur="5000"/>
                                        <p:tgtEl>
                                          <p:spTgt spid="38"/>
                                        </p:tgtEl>
                                      </p:cBhvr>
                                    </p:animEffect>
                                    <p:set>
                                      <p:cBhvr>
                                        <p:cTn id="133" dur="1" fill="hold">
                                          <p:stCondLst>
                                            <p:cond delay="4999"/>
                                          </p:stCondLst>
                                        </p:cTn>
                                        <p:tgtEl>
                                          <p:spTgt spid="38"/>
                                        </p:tgtEl>
                                        <p:attrNameLst>
                                          <p:attrName>style.visibility</p:attrName>
                                        </p:attrNameLst>
                                      </p:cBhvr>
                                      <p:to>
                                        <p:strVal val="hidden"/>
                                      </p:to>
                                    </p:set>
                                  </p:childTnLst>
                                </p:cTn>
                              </p:par>
                              <p:par>
                                <p:cTn id="134" presetID="6" presetClass="exit" presetSubtype="16" fill="hold" grpId="0" nodeType="withEffect">
                                  <p:stCondLst>
                                    <p:cond delay="0"/>
                                  </p:stCondLst>
                                  <p:childTnLst>
                                    <p:animEffect transition="out" filter="circle(in)">
                                      <p:cBhvr>
                                        <p:cTn id="135" dur="5000"/>
                                        <p:tgtEl>
                                          <p:spTgt spid="43"/>
                                        </p:tgtEl>
                                      </p:cBhvr>
                                    </p:animEffect>
                                    <p:set>
                                      <p:cBhvr>
                                        <p:cTn id="136" dur="1" fill="hold">
                                          <p:stCondLst>
                                            <p:cond delay="4999"/>
                                          </p:stCondLst>
                                        </p:cTn>
                                        <p:tgtEl>
                                          <p:spTgt spid="43"/>
                                        </p:tgtEl>
                                        <p:attrNameLst>
                                          <p:attrName>style.visibility</p:attrName>
                                        </p:attrNameLst>
                                      </p:cBhvr>
                                      <p:to>
                                        <p:strVal val="hidden"/>
                                      </p:to>
                                    </p:set>
                                  </p:childTnLst>
                                </p:cTn>
                              </p:par>
                              <p:par>
                                <p:cTn id="137" presetID="6" presetClass="exit" presetSubtype="16" fill="hold" grpId="0" nodeType="withEffect">
                                  <p:stCondLst>
                                    <p:cond delay="0"/>
                                  </p:stCondLst>
                                  <p:childTnLst>
                                    <p:animEffect transition="out" filter="circle(in)">
                                      <p:cBhvr>
                                        <p:cTn id="138" dur="5000"/>
                                        <p:tgtEl>
                                          <p:spTgt spid="48"/>
                                        </p:tgtEl>
                                      </p:cBhvr>
                                    </p:animEffect>
                                    <p:set>
                                      <p:cBhvr>
                                        <p:cTn id="139" dur="1" fill="hold">
                                          <p:stCondLst>
                                            <p:cond delay="4999"/>
                                          </p:stCondLst>
                                        </p:cTn>
                                        <p:tgtEl>
                                          <p:spTgt spid="48"/>
                                        </p:tgtEl>
                                        <p:attrNameLst>
                                          <p:attrName>style.visibility</p:attrName>
                                        </p:attrNameLst>
                                      </p:cBhvr>
                                      <p:to>
                                        <p:strVal val="hidden"/>
                                      </p:to>
                                    </p:set>
                                  </p:childTnLst>
                                </p:cTn>
                              </p:par>
                              <p:par>
                                <p:cTn id="140" presetID="3" presetClass="exit" presetSubtype="5" fill="hold" grpId="0" nodeType="withEffect">
                                  <p:stCondLst>
                                    <p:cond delay="0"/>
                                  </p:stCondLst>
                                  <p:childTnLst>
                                    <p:animEffect transition="out" filter="blinds(vertical)">
                                      <p:cBhvr>
                                        <p:cTn id="141" dur="5000"/>
                                        <p:tgtEl>
                                          <p:spTgt spid="49"/>
                                        </p:tgtEl>
                                      </p:cBhvr>
                                    </p:animEffect>
                                    <p:set>
                                      <p:cBhvr>
                                        <p:cTn id="142" dur="1" fill="hold">
                                          <p:stCondLst>
                                            <p:cond delay="4999"/>
                                          </p:stCondLst>
                                        </p:cTn>
                                        <p:tgtEl>
                                          <p:spTgt spid="49"/>
                                        </p:tgtEl>
                                        <p:attrNameLst>
                                          <p:attrName>style.visibility</p:attrName>
                                        </p:attrNameLst>
                                      </p:cBhvr>
                                      <p:to>
                                        <p:strVal val="hidden"/>
                                      </p:to>
                                    </p:set>
                                  </p:childTnLst>
                                </p:cTn>
                              </p:par>
                              <p:par>
                                <p:cTn id="143" presetID="3" presetClass="exit" presetSubtype="5" fill="hold" grpId="0" nodeType="withEffect">
                                  <p:stCondLst>
                                    <p:cond delay="0"/>
                                  </p:stCondLst>
                                  <p:childTnLst>
                                    <p:animEffect transition="out" filter="blinds(vertical)">
                                      <p:cBhvr>
                                        <p:cTn id="144" dur="5000"/>
                                        <p:tgtEl>
                                          <p:spTgt spid="50"/>
                                        </p:tgtEl>
                                      </p:cBhvr>
                                    </p:animEffect>
                                    <p:set>
                                      <p:cBhvr>
                                        <p:cTn id="145" dur="1" fill="hold">
                                          <p:stCondLst>
                                            <p:cond delay="4999"/>
                                          </p:stCondLst>
                                        </p:cTn>
                                        <p:tgtEl>
                                          <p:spTgt spid="50"/>
                                        </p:tgtEl>
                                        <p:attrNameLst>
                                          <p:attrName>style.visibility</p:attrName>
                                        </p:attrNameLst>
                                      </p:cBhvr>
                                      <p:to>
                                        <p:strVal val="hidden"/>
                                      </p:to>
                                    </p:set>
                                  </p:childTnLst>
                                </p:cTn>
                              </p:par>
                              <p:par>
                                <p:cTn id="146" presetID="3" presetClass="exit" presetSubtype="5" fill="hold" grpId="0" nodeType="withEffect">
                                  <p:stCondLst>
                                    <p:cond delay="0"/>
                                  </p:stCondLst>
                                  <p:childTnLst>
                                    <p:animEffect transition="out" filter="blinds(vertical)">
                                      <p:cBhvr>
                                        <p:cTn id="147" dur="5000"/>
                                        <p:tgtEl>
                                          <p:spTgt spid="51"/>
                                        </p:tgtEl>
                                      </p:cBhvr>
                                    </p:animEffect>
                                    <p:set>
                                      <p:cBhvr>
                                        <p:cTn id="148" dur="1" fill="hold">
                                          <p:stCondLst>
                                            <p:cond delay="4999"/>
                                          </p:stCondLst>
                                        </p:cTn>
                                        <p:tgtEl>
                                          <p:spTgt spid="51"/>
                                        </p:tgtEl>
                                        <p:attrNameLst>
                                          <p:attrName>style.visibility</p:attrName>
                                        </p:attrNameLst>
                                      </p:cBhvr>
                                      <p:to>
                                        <p:strVal val="hidden"/>
                                      </p:to>
                                    </p:set>
                                  </p:childTnLst>
                                </p:cTn>
                              </p:par>
                              <p:par>
                                <p:cTn id="149" presetID="3" presetClass="exit" presetSubtype="5" fill="hold" grpId="0" nodeType="withEffect">
                                  <p:stCondLst>
                                    <p:cond delay="0"/>
                                  </p:stCondLst>
                                  <p:childTnLst>
                                    <p:animEffect transition="out" filter="blinds(vertical)">
                                      <p:cBhvr>
                                        <p:cTn id="150" dur="5000"/>
                                        <p:tgtEl>
                                          <p:spTgt spid="52"/>
                                        </p:tgtEl>
                                      </p:cBhvr>
                                    </p:animEffect>
                                    <p:set>
                                      <p:cBhvr>
                                        <p:cTn id="151" dur="1" fill="hold">
                                          <p:stCondLst>
                                            <p:cond delay="4999"/>
                                          </p:stCondLst>
                                        </p:cTn>
                                        <p:tgtEl>
                                          <p:spTgt spid="52"/>
                                        </p:tgtEl>
                                        <p:attrNameLst>
                                          <p:attrName>style.visibility</p:attrName>
                                        </p:attrNameLst>
                                      </p:cBhvr>
                                      <p:to>
                                        <p:strVal val="hidden"/>
                                      </p:to>
                                    </p:set>
                                  </p:childTnLst>
                                </p:cTn>
                              </p:par>
                              <p:par>
                                <p:cTn id="152" presetID="3" presetClass="exit" presetSubtype="5" fill="hold" grpId="0" nodeType="withEffect">
                                  <p:stCondLst>
                                    <p:cond delay="0"/>
                                  </p:stCondLst>
                                  <p:childTnLst>
                                    <p:animEffect transition="out" filter="blinds(vertical)">
                                      <p:cBhvr>
                                        <p:cTn id="153" dur="5000"/>
                                        <p:tgtEl>
                                          <p:spTgt spid="53"/>
                                        </p:tgtEl>
                                      </p:cBhvr>
                                    </p:animEffect>
                                    <p:set>
                                      <p:cBhvr>
                                        <p:cTn id="154" dur="1" fill="hold">
                                          <p:stCondLst>
                                            <p:cond delay="4999"/>
                                          </p:stCondLst>
                                        </p:cTn>
                                        <p:tgtEl>
                                          <p:spTgt spid="53"/>
                                        </p:tgtEl>
                                        <p:attrNameLst>
                                          <p:attrName>style.visibility</p:attrName>
                                        </p:attrNameLst>
                                      </p:cBhvr>
                                      <p:to>
                                        <p:strVal val="hidden"/>
                                      </p:to>
                                    </p:set>
                                  </p:childTnLst>
                                </p:cTn>
                              </p:par>
                              <p:par>
                                <p:cTn id="155" presetID="3" presetClass="exit" presetSubtype="5" fill="hold" grpId="0" nodeType="withEffect">
                                  <p:stCondLst>
                                    <p:cond delay="0"/>
                                  </p:stCondLst>
                                  <p:childTnLst>
                                    <p:animEffect transition="out" filter="blinds(vertical)">
                                      <p:cBhvr>
                                        <p:cTn id="156" dur="5000"/>
                                        <p:tgtEl>
                                          <p:spTgt spid="54"/>
                                        </p:tgtEl>
                                      </p:cBhvr>
                                    </p:animEffect>
                                    <p:set>
                                      <p:cBhvr>
                                        <p:cTn id="157" dur="1" fill="hold">
                                          <p:stCondLst>
                                            <p:cond delay="4999"/>
                                          </p:stCondLst>
                                        </p:cTn>
                                        <p:tgtEl>
                                          <p:spTgt spid="54"/>
                                        </p:tgtEl>
                                        <p:attrNameLst>
                                          <p:attrName>style.visibility</p:attrName>
                                        </p:attrNameLst>
                                      </p:cBhvr>
                                      <p:to>
                                        <p:strVal val="hidden"/>
                                      </p:to>
                                    </p:set>
                                  </p:childTnLst>
                                </p:cTn>
                              </p:par>
                              <p:par>
                                <p:cTn id="158" presetID="3" presetClass="exit" presetSubtype="5" fill="hold" grpId="0" nodeType="withEffect">
                                  <p:stCondLst>
                                    <p:cond delay="0"/>
                                  </p:stCondLst>
                                  <p:childTnLst>
                                    <p:animEffect transition="out" filter="blinds(vertical)">
                                      <p:cBhvr>
                                        <p:cTn id="159" dur="5000"/>
                                        <p:tgtEl>
                                          <p:spTgt spid="55"/>
                                        </p:tgtEl>
                                      </p:cBhvr>
                                    </p:animEffect>
                                    <p:set>
                                      <p:cBhvr>
                                        <p:cTn id="160" dur="1" fill="hold">
                                          <p:stCondLst>
                                            <p:cond delay="4999"/>
                                          </p:stCondLst>
                                        </p:cTn>
                                        <p:tgtEl>
                                          <p:spTgt spid="55"/>
                                        </p:tgtEl>
                                        <p:attrNameLst>
                                          <p:attrName>style.visibility</p:attrName>
                                        </p:attrNameLst>
                                      </p:cBhvr>
                                      <p:to>
                                        <p:strVal val="hidden"/>
                                      </p:to>
                                    </p:set>
                                  </p:childTnLst>
                                </p:cTn>
                              </p:par>
                              <p:par>
                                <p:cTn id="161" presetID="3" presetClass="exit" presetSubtype="5" fill="hold" grpId="0" nodeType="withEffect">
                                  <p:stCondLst>
                                    <p:cond delay="0"/>
                                  </p:stCondLst>
                                  <p:childTnLst>
                                    <p:animEffect transition="out" filter="blinds(vertical)">
                                      <p:cBhvr>
                                        <p:cTn id="162" dur="5000"/>
                                        <p:tgtEl>
                                          <p:spTgt spid="56"/>
                                        </p:tgtEl>
                                      </p:cBhvr>
                                    </p:animEffect>
                                    <p:set>
                                      <p:cBhvr>
                                        <p:cTn id="163" dur="1" fill="hold">
                                          <p:stCondLst>
                                            <p:cond delay="4999"/>
                                          </p:stCondLst>
                                        </p:cTn>
                                        <p:tgtEl>
                                          <p:spTgt spid="56"/>
                                        </p:tgtEl>
                                        <p:attrNameLst>
                                          <p:attrName>style.visibility</p:attrName>
                                        </p:attrNameLst>
                                      </p:cBhvr>
                                      <p:to>
                                        <p:strVal val="hidden"/>
                                      </p:to>
                                    </p:set>
                                  </p:childTnLst>
                                </p:cTn>
                              </p:par>
                              <p:par>
                                <p:cTn id="164" presetID="3" presetClass="exit" presetSubtype="5" fill="hold" grpId="0" nodeType="withEffect">
                                  <p:stCondLst>
                                    <p:cond delay="0"/>
                                  </p:stCondLst>
                                  <p:childTnLst>
                                    <p:animEffect transition="out" filter="blinds(vertical)">
                                      <p:cBhvr>
                                        <p:cTn id="165" dur="5000"/>
                                        <p:tgtEl>
                                          <p:spTgt spid="57"/>
                                        </p:tgtEl>
                                      </p:cBhvr>
                                    </p:animEffect>
                                    <p:set>
                                      <p:cBhvr>
                                        <p:cTn id="166" dur="1" fill="hold">
                                          <p:stCondLst>
                                            <p:cond delay="4999"/>
                                          </p:stCondLst>
                                        </p:cTn>
                                        <p:tgtEl>
                                          <p:spTgt spid="57"/>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3"/>
                                        </p:tgtEl>
                                        <p:attrNameLst>
                                          <p:attrName>style.visibility</p:attrName>
                                        </p:attrNameLst>
                                      </p:cBhvr>
                                      <p:to>
                                        <p:strVal val="visible"/>
                                      </p:to>
                                    </p:set>
                                    <p:anim calcmode="lin" valueType="num">
                                      <p:cBhvr>
                                        <p:cTn id="169" dur="5000" fill="hold"/>
                                        <p:tgtEl>
                                          <p:spTgt spid="3"/>
                                        </p:tgtEl>
                                        <p:attrNameLst>
                                          <p:attrName>ppt_w</p:attrName>
                                        </p:attrNameLst>
                                      </p:cBhvr>
                                      <p:tavLst>
                                        <p:tav tm="0">
                                          <p:val>
                                            <p:strVal val="4/3*#ppt_w"/>
                                          </p:val>
                                        </p:tav>
                                        <p:tav tm="100000">
                                          <p:val>
                                            <p:strVal val="#ppt_w"/>
                                          </p:val>
                                        </p:tav>
                                      </p:tavLst>
                                    </p:anim>
                                    <p:anim calcmode="lin" valueType="num">
                                      <p:cBhvr>
                                        <p:cTn id="170" dur="5000" fill="hold"/>
                                        <p:tgtEl>
                                          <p:spTgt spid="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28362716.jpg"/>
          <p:cNvPicPr>
            <a:picLocks noChangeAspect="1"/>
          </p:cNvPicPr>
          <p:nvPr/>
        </p:nvPicPr>
        <p:blipFill>
          <a:blip r:embed="rId2"/>
          <a:stretch>
            <a:fillRect/>
          </a:stretch>
        </p:blipFill>
        <p:spPr>
          <a:xfrm>
            <a:off x="3716" y="0"/>
            <a:ext cx="9136568" cy="5143500"/>
          </a:xfrm>
          <a:prstGeom prst="rect">
            <a:avLst/>
          </a:prstGeom>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2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510"/>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201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8"/>
                                        </p:tgtEl>
                                      </p:cBhvr>
                                    </p:animEffect>
                                    <p:set>
                                      <p:cBhvr>
                                        <p:cTn id="19" dur="1" fill="hold">
                                          <p:stCondLst>
                                            <p:cond delay="4999"/>
                                          </p:stCondLst>
                                        </p:cTn>
                                        <p:tgtEl>
                                          <p:spTgt spid="8"/>
                                        </p:tgtEl>
                                        <p:attrNameLst>
                                          <p:attrName>style.visibility</p:attrName>
                                        </p:attrNameLst>
                                      </p:cBhvr>
                                      <p:to>
                                        <p:strVal val="hidden"/>
                                      </p:to>
                                    </p:set>
                                  </p:childTnLst>
                                </p:cTn>
                              </p:par>
                              <p:par>
                                <p:cTn id="20" presetID="18" presetClass="exit" presetSubtype="12" fill="hold" grpId="0" nodeType="withEffect">
                                  <p:stCondLst>
                                    <p:cond delay="0"/>
                                  </p:stCondLst>
                                  <p:childTnLst>
                                    <p:animEffect transition="out" filter="strips(downLeft)">
                                      <p:cBhvr>
                                        <p:cTn id="21" dur="5000"/>
                                        <p:tgtEl>
                                          <p:spTgt spid="49"/>
                                        </p:tgtEl>
                                      </p:cBhvr>
                                    </p:animEffect>
                                    <p:set>
                                      <p:cBhvr>
                                        <p:cTn id="22" dur="1" fill="hold">
                                          <p:stCondLst>
                                            <p:cond delay="4999"/>
                                          </p:stCondLst>
                                        </p:cTn>
                                        <p:tgtEl>
                                          <p:spTgt spid="49"/>
                                        </p:tgtEl>
                                        <p:attrNameLst>
                                          <p:attrName>style.visibility</p:attrName>
                                        </p:attrNameLst>
                                      </p:cBhvr>
                                      <p:to>
                                        <p:strVal val="hidden"/>
                                      </p:to>
                                    </p:set>
                                  </p:childTnLst>
                                </p:cTn>
                              </p:par>
                              <p:par>
                                <p:cTn id="23" presetID="18" presetClass="exit" presetSubtype="9" fill="hold" grpId="0" nodeType="withEffect">
                                  <p:stCondLst>
                                    <p:cond delay="0"/>
                                  </p:stCondLst>
                                  <p:childTnLst>
                                    <p:animEffect transition="out" filter="strips(upLeft)">
                                      <p:cBhvr>
                                        <p:cTn id="24" dur="5000"/>
                                        <p:tgtEl>
                                          <p:spTgt spid="9"/>
                                        </p:tgtEl>
                                      </p:cBhvr>
                                    </p:animEffect>
                                    <p:set>
                                      <p:cBhvr>
                                        <p:cTn id="25" dur="1" fill="hold">
                                          <p:stCondLst>
                                            <p:cond delay="4999"/>
                                          </p:stCondLst>
                                        </p:cTn>
                                        <p:tgtEl>
                                          <p:spTgt spid="9"/>
                                        </p:tgtEl>
                                        <p:attrNameLst>
                                          <p:attrName>style.visibility</p:attrName>
                                        </p:attrNameLst>
                                      </p:cBhvr>
                                      <p:to>
                                        <p:strVal val="hidden"/>
                                      </p:to>
                                    </p:set>
                                  </p:childTnLst>
                                </p:cTn>
                              </p:par>
                              <p:par>
                                <p:cTn id="26" presetID="18" presetClass="exit" presetSubtype="9" fill="hold" grpId="0" nodeType="withEffect">
                                  <p:stCondLst>
                                    <p:cond delay="0"/>
                                  </p:stCondLst>
                                  <p:childTnLst>
                                    <p:animEffect transition="out" filter="strips(upLeft)">
                                      <p:cBhvr>
                                        <p:cTn id="27" dur="5000"/>
                                        <p:tgtEl>
                                          <p:spTgt spid="10"/>
                                        </p:tgtEl>
                                      </p:cBhvr>
                                    </p:animEffect>
                                    <p:set>
                                      <p:cBhvr>
                                        <p:cTn id="28" dur="1" fill="hold">
                                          <p:stCondLst>
                                            <p:cond delay="4999"/>
                                          </p:stCondLst>
                                        </p:cTn>
                                        <p:tgtEl>
                                          <p:spTgt spid="10"/>
                                        </p:tgtEl>
                                        <p:attrNameLst>
                                          <p:attrName>style.visibility</p:attrName>
                                        </p:attrNameLst>
                                      </p:cBhvr>
                                      <p:to>
                                        <p:strVal val="hidden"/>
                                      </p:to>
                                    </p:set>
                                  </p:childTnLst>
                                </p:cTn>
                              </p:par>
                              <p:par>
                                <p:cTn id="29" presetID="18" presetClass="exit" presetSubtype="9" fill="hold" grpId="0" nodeType="withEffect">
                                  <p:stCondLst>
                                    <p:cond delay="0"/>
                                  </p:stCondLst>
                                  <p:childTnLst>
                                    <p:animEffect transition="out" filter="strips(upLeft)">
                                      <p:cBhvr>
                                        <p:cTn id="30" dur="5000"/>
                                        <p:tgtEl>
                                          <p:spTgt spid="11"/>
                                        </p:tgtEl>
                                      </p:cBhvr>
                                    </p:animEffect>
                                    <p:set>
                                      <p:cBhvr>
                                        <p:cTn id="31" dur="1" fill="hold">
                                          <p:stCondLst>
                                            <p:cond delay="4999"/>
                                          </p:stCondLst>
                                        </p:cTn>
                                        <p:tgtEl>
                                          <p:spTgt spid="11"/>
                                        </p:tgtEl>
                                        <p:attrNameLst>
                                          <p:attrName>style.visibility</p:attrName>
                                        </p:attrNameLst>
                                      </p:cBhvr>
                                      <p:to>
                                        <p:strVal val="hidden"/>
                                      </p:to>
                                    </p:set>
                                  </p:childTnLst>
                                </p:cTn>
                              </p:par>
                              <p:par>
                                <p:cTn id="32" presetID="18" presetClass="exit" presetSubtype="9" fill="hold" grpId="0" nodeType="withEffect">
                                  <p:stCondLst>
                                    <p:cond delay="0"/>
                                  </p:stCondLst>
                                  <p:childTnLst>
                                    <p:animEffect transition="out" filter="strips(upLeft)">
                                      <p:cBhvr>
                                        <p:cTn id="33" dur="5000"/>
                                        <p:tgtEl>
                                          <p:spTgt spid="12"/>
                                        </p:tgtEl>
                                      </p:cBhvr>
                                    </p:animEffect>
                                    <p:set>
                                      <p:cBhvr>
                                        <p:cTn id="34" dur="1" fill="hold">
                                          <p:stCondLst>
                                            <p:cond delay="4999"/>
                                          </p:stCondLst>
                                        </p:cTn>
                                        <p:tgtEl>
                                          <p:spTgt spid="12"/>
                                        </p:tgtEl>
                                        <p:attrNameLst>
                                          <p:attrName>style.visibility</p:attrName>
                                        </p:attrNameLst>
                                      </p:cBhvr>
                                      <p:to>
                                        <p:strVal val="hidden"/>
                                      </p:to>
                                    </p:set>
                                  </p:childTnLst>
                                </p:cTn>
                              </p:par>
                              <p:par>
                                <p:cTn id="35" presetID="18" presetClass="exit" presetSubtype="9" fill="hold" grpId="0" nodeType="withEffect">
                                  <p:stCondLst>
                                    <p:cond delay="0"/>
                                  </p:stCondLst>
                                  <p:childTnLst>
                                    <p:animEffect transition="out" filter="strips(upLeft)">
                                      <p:cBhvr>
                                        <p:cTn id="36" dur="5000"/>
                                        <p:tgtEl>
                                          <p:spTgt spid="13"/>
                                        </p:tgtEl>
                                      </p:cBhvr>
                                    </p:animEffect>
                                    <p:set>
                                      <p:cBhvr>
                                        <p:cTn id="37" dur="1" fill="hold">
                                          <p:stCondLst>
                                            <p:cond delay="4999"/>
                                          </p:stCondLst>
                                        </p:cTn>
                                        <p:tgtEl>
                                          <p:spTgt spid="13"/>
                                        </p:tgtEl>
                                        <p:attrNameLst>
                                          <p:attrName>style.visibility</p:attrName>
                                        </p:attrNameLst>
                                      </p:cBhvr>
                                      <p:to>
                                        <p:strVal val="hidden"/>
                                      </p:to>
                                    </p:set>
                                  </p:childTnLst>
                                </p:cTn>
                              </p:par>
                              <p:par>
                                <p:cTn id="38" presetID="18" presetClass="exit" presetSubtype="9" fill="hold" grpId="0" nodeType="withEffect">
                                  <p:stCondLst>
                                    <p:cond delay="0"/>
                                  </p:stCondLst>
                                  <p:childTnLst>
                                    <p:animEffect transition="out" filter="strips(upLeft)">
                                      <p:cBhvr>
                                        <p:cTn id="39" dur="5000"/>
                                        <p:tgtEl>
                                          <p:spTgt spid="50"/>
                                        </p:tgtEl>
                                      </p:cBhvr>
                                    </p:animEffect>
                                    <p:set>
                                      <p:cBhvr>
                                        <p:cTn id="40" dur="1" fill="hold">
                                          <p:stCondLst>
                                            <p:cond delay="4999"/>
                                          </p:stCondLst>
                                        </p:cTn>
                                        <p:tgtEl>
                                          <p:spTgt spid="50"/>
                                        </p:tgtEl>
                                        <p:attrNameLst>
                                          <p:attrName>style.visibility</p:attrName>
                                        </p:attrNameLst>
                                      </p:cBhvr>
                                      <p:to>
                                        <p:strVal val="hidden"/>
                                      </p:to>
                                    </p:set>
                                  </p:childTnLst>
                                </p:cTn>
                              </p:par>
                              <p:par>
                                <p:cTn id="41" presetID="18" presetClass="exit" presetSubtype="6" fill="hold" grpId="0" nodeType="withEffect">
                                  <p:stCondLst>
                                    <p:cond delay="0"/>
                                  </p:stCondLst>
                                  <p:childTnLst>
                                    <p:animEffect transition="out" filter="strips(downRight)">
                                      <p:cBhvr>
                                        <p:cTn id="42" dur="5000"/>
                                        <p:tgtEl>
                                          <p:spTgt spid="14"/>
                                        </p:tgtEl>
                                      </p:cBhvr>
                                    </p:animEffect>
                                    <p:set>
                                      <p:cBhvr>
                                        <p:cTn id="43" dur="1" fill="hold">
                                          <p:stCondLst>
                                            <p:cond delay="4999"/>
                                          </p:stCondLst>
                                        </p:cTn>
                                        <p:tgtEl>
                                          <p:spTgt spid="14"/>
                                        </p:tgtEl>
                                        <p:attrNameLst>
                                          <p:attrName>style.visibility</p:attrName>
                                        </p:attrNameLst>
                                      </p:cBhvr>
                                      <p:to>
                                        <p:strVal val="hidden"/>
                                      </p:to>
                                    </p:set>
                                  </p:childTnLst>
                                </p:cTn>
                              </p:par>
                              <p:par>
                                <p:cTn id="44" presetID="18" presetClass="exit" presetSubtype="6" fill="hold" grpId="0" nodeType="withEffect">
                                  <p:stCondLst>
                                    <p:cond delay="0"/>
                                  </p:stCondLst>
                                  <p:childTnLst>
                                    <p:animEffect transition="out" filter="strips(downRight)">
                                      <p:cBhvr>
                                        <p:cTn id="45" dur="5000"/>
                                        <p:tgtEl>
                                          <p:spTgt spid="15"/>
                                        </p:tgtEl>
                                      </p:cBhvr>
                                    </p:animEffect>
                                    <p:set>
                                      <p:cBhvr>
                                        <p:cTn id="46" dur="1" fill="hold">
                                          <p:stCondLst>
                                            <p:cond delay="4999"/>
                                          </p:stCondLst>
                                        </p:cTn>
                                        <p:tgtEl>
                                          <p:spTgt spid="15"/>
                                        </p:tgtEl>
                                        <p:attrNameLst>
                                          <p:attrName>style.visibility</p:attrName>
                                        </p:attrNameLst>
                                      </p:cBhvr>
                                      <p:to>
                                        <p:strVal val="hidden"/>
                                      </p:to>
                                    </p:set>
                                  </p:childTnLst>
                                </p:cTn>
                              </p:par>
                              <p:par>
                                <p:cTn id="47" presetID="18" presetClass="exit" presetSubtype="6" fill="hold" grpId="0" nodeType="withEffect">
                                  <p:stCondLst>
                                    <p:cond delay="0"/>
                                  </p:stCondLst>
                                  <p:childTnLst>
                                    <p:animEffect transition="out" filter="strips(downRight)">
                                      <p:cBhvr>
                                        <p:cTn id="48" dur="5000"/>
                                        <p:tgtEl>
                                          <p:spTgt spid="16"/>
                                        </p:tgtEl>
                                      </p:cBhvr>
                                    </p:animEffect>
                                    <p:set>
                                      <p:cBhvr>
                                        <p:cTn id="49" dur="1" fill="hold">
                                          <p:stCondLst>
                                            <p:cond delay="4999"/>
                                          </p:stCondLst>
                                        </p:cTn>
                                        <p:tgtEl>
                                          <p:spTgt spid="16"/>
                                        </p:tgtEl>
                                        <p:attrNameLst>
                                          <p:attrName>style.visibility</p:attrName>
                                        </p:attrNameLst>
                                      </p:cBhvr>
                                      <p:to>
                                        <p:strVal val="hidden"/>
                                      </p:to>
                                    </p:set>
                                  </p:childTnLst>
                                </p:cTn>
                              </p:par>
                              <p:par>
                                <p:cTn id="50" presetID="18" presetClass="exit" presetSubtype="6" fill="hold" grpId="0" nodeType="withEffect">
                                  <p:stCondLst>
                                    <p:cond delay="0"/>
                                  </p:stCondLst>
                                  <p:childTnLst>
                                    <p:animEffect transition="out" filter="strips(downRight)">
                                      <p:cBhvr>
                                        <p:cTn id="51" dur="5000"/>
                                        <p:tgtEl>
                                          <p:spTgt spid="17"/>
                                        </p:tgtEl>
                                      </p:cBhvr>
                                    </p:animEffect>
                                    <p:set>
                                      <p:cBhvr>
                                        <p:cTn id="52" dur="1" fill="hold">
                                          <p:stCondLst>
                                            <p:cond delay="4999"/>
                                          </p:stCondLst>
                                        </p:cTn>
                                        <p:tgtEl>
                                          <p:spTgt spid="17"/>
                                        </p:tgtEl>
                                        <p:attrNameLst>
                                          <p:attrName>style.visibility</p:attrName>
                                        </p:attrNameLst>
                                      </p:cBhvr>
                                      <p:to>
                                        <p:strVal val="hidden"/>
                                      </p:to>
                                    </p:set>
                                  </p:childTnLst>
                                </p:cTn>
                              </p:par>
                              <p:par>
                                <p:cTn id="53" presetID="18" presetClass="exit" presetSubtype="6" fill="hold" grpId="0" nodeType="withEffect">
                                  <p:stCondLst>
                                    <p:cond delay="0"/>
                                  </p:stCondLst>
                                  <p:childTnLst>
                                    <p:animEffect transition="out" filter="strips(downRight)">
                                      <p:cBhvr>
                                        <p:cTn id="54" dur="5000"/>
                                        <p:tgtEl>
                                          <p:spTgt spid="18"/>
                                        </p:tgtEl>
                                      </p:cBhvr>
                                    </p:animEffect>
                                    <p:set>
                                      <p:cBhvr>
                                        <p:cTn id="55" dur="1" fill="hold">
                                          <p:stCondLst>
                                            <p:cond delay="4999"/>
                                          </p:stCondLst>
                                        </p:cTn>
                                        <p:tgtEl>
                                          <p:spTgt spid="18"/>
                                        </p:tgtEl>
                                        <p:attrNameLst>
                                          <p:attrName>style.visibility</p:attrName>
                                        </p:attrNameLst>
                                      </p:cBhvr>
                                      <p:to>
                                        <p:strVal val="hidden"/>
                                      </p:to>
                                    </p:set>
                                  </p:childTnLst>
                                </p:cTn>
                              </p:par>
                              <p:par>
                                <p:cTn id="56" presetID="18" presetClass="exit" presetSubtype="6" fill="hold" grpId="0" nodeType="withEffect">
                                  <p:stCondLst>
                                    <p:cond delay="0"/>
                                  </p:stCondLst>
                                  <p:childTnLst>
                                    <p:animEffect transition="out" filter="strips(downRight)">
                                      <p:cBhvr>
                                        <p:cTn id="57" dur="5000"/>
                                        <p:tgtEl>
                                          <p:spTgt spid="51"/>
                                        </p:tgtEl>
                                      </p:cBhvr>
                                    </p:animEffect>
                                    <p:set>
                                      <p:cBhvr>
                                        <p:cTn id="58" dur="1" fill="hold">
                                          <p:stCondLst>
                                            <p:cond delay="4999"/>
                                          </p:stCondLst>
                                        </p:cTn>
                                        <p:tgtEl>
                                          <p:spTgt spid="51"/>
                                        </p:tgtEl>
                                        <p:attrNameLst>
                                          <p:attrName>style.visibility</p:attrName>
                                        </p:attrNameLst>
                                      </p:cBhvr>
                                      <p:to>
                                        <p:strVal val="hidden"/>
                                      </p:to>
                                    </p:set>
                                  </p:childTnLst>
                                </p:cTn>
                              </p:par>
                              <p:par>
                                <p:cTn id="59" presetID="18" presetClass="exit" presetSubtype="3" fill="hold" grpId="0" nodeType="withEffect">
                                  <p:stCondLst>
                                    <p:cond delay="0"/>
                                  </p:stCondLst>
                                  <p:childTnLst>
                                    <p:animEffect transition="out" filter="strips(upRight)">
                                      <p:cBhvr>
                                        <p:cTn id="60" dur="5000"/>
                                        <p:tgtEl>
                                          <p:spTgt spid="19"/>
                                        </p:tgtEl>
                                      </p:cBhvr>
                                    </p:animEffect>
                                    <p:set>
                                      <p:cBhvr>
                                        <p:cTn id="61" dur="1" fill="hold">
                                          <p:stCondLst>
                                            <p:cond delay="4999"/>
                                          </p:stCondLst>
                                        </p:cTn>
                                        <p:tgtEl>
                                          <p:spTgt spid="19"/>
                                        </p:tgtEl>
                                        <p:attrNameLst>
                                          <p:attrName>style.visibility</p:attrName>
                                        </p:attrNameLst>
                                      </p:cBhvr>
                                      <p:to>
                                        <p:strVal val="hidden"/>
                                      </p:to>
                                    </p:set>
                                  </p:childTnLst>
                                </p:cTn>
                              </p:par>
                              <p:par>
                                <p:cTn id="62" presetID="18" presetClass="exit" presetSubtype="3" fill="hold" grpId="0" nodeType="withEffect">
                                  <p:stCondLst>
                                    <p:cond delay="0"/>
                                  </p:stCondLst>
                                  <p:childTnLst>
                                    <p:animEffect transition="out" filter="strips(upRight)">
                                      <p:cBhvr>
                                        <p:cTn id="63" dur="5000"/>
                                        <p:tgtEl>
                                          <p:spTgt spid="20"/>
                                        </p:tgtEl>
                                      </p:cBhvr>
                                    </p:animEffect>
                                    <p:set>
                                      <p:cBhvr>
                                        <p:cTn id="64" dur="1" fill="hold">
                                          <p:stCondLst>
                                            <p:cond delay="4999"/>
                                          </p:stCondLst>
                                        </p:cTn>
                                        <p:tgtEl>
                                          <p:spTgt spid="20"/>
                                        </p:tgtEl>
                                        <p:attrNameLst>
                                          <p:attrName>style.visibility</p:attrName>
                                        </p:attrNameLst>
                                      </p:cBhvr>
                                      <p:to>
                                        <p:strVal val="hidden"/>
                                      </p:to>
                                    </p:set>
                                  </p:childTnLst>
                                </p:cTn>
                              </p:par>
                              <p:par>
                                <p:cTn id="65" presetID="18" presetClass="exit" presetSubtype="3" fill="hold" grpId="0" nodeType="withEffect">
                                  <p:stCondLst>
                                    <p:cond delay="0"/>
                                  </p:stCondLst>
                                  <p:childTnLst>
                                    <p:animEffect transition="out" filter="strips(upRight)">
                                      <p:cBhvr>
                                        <p:cTn id="66" dur="5000"/>
                                        <p:tgtEl>
                                          <p:spTgt spid="21"/>
                                        </p:tgtEl>
                                      </p:cBhvr>
                                    </p:animEffect>
                                    <p:set>
                                      <p:cBhvr>
                                        <p:cTn id="67" dur="1" fill="hold">
                                          <p:stCondLst>
                                            <p:cond delay="4999"/>
                                          </p:stCondLst>
                                        </p:cTn>
                                        <p:tgtEl>
                                          <p:spTgt spid="21"/>
                                        </p:tgtEl>
                                        <p:attrNameLst>
                                          <p:attrName>style.visibility</p:attrName>
                                        </p:attrNameLst>
                                      </p:cBhvr>
                                      <p:to>
                                        <p:strVal val="hidden"/>
                                      </p:to>
                                    </p:set>
                                  </p:childTnLst>
                                </p:cTn>
                              </p:par>
                              <p:par>
                                <p:cTn id="68" presetID="18" presetClass="exit" presetSubtype="3" fill="hold" grpId="0" nodeType="withEffect">
                                  <p:stCondLst>
                                    <p:cond delay="0"/>
                                  </p:stCondLst>
                                  <p:childTnLst>
                                    <p:animEffect transition="out" filter="strips(upRight)">
                                      <p:cBhvr>
                                        <p:cTn id="69" dur="5000"/>
                                        <p:tgtEl>
                                          <p:spTgt spid="22"/>
                                        </p:tgtEl>
                                      </p:cBhvr>
                                    </p:animEffect>
                                    <p:set>
                                      <p:cBhvr>
                                        <p:cTn id="70" dur="1" fill="hold">
                                          <p:stCondLst>
                                            <p:cond delay="4999"/>
                                          </p:stCondLst>
                                        </p:cTn>
                                        <p:tgtEl>
                                          <p:spTgt spid="22"/>
                                        </p:tgtEl>
                                        <p:attrNameLst>
                                          <p:attrName>style.visibility</p:attrName>
                                        </p:attrNameLst>
                                      </p:cBhvr>
                                      <p:to>
                                        <p:strVal val="hidden"/>
                                      </p:to>
                                    </p:set>
                                  </p:childTnLst>
                                </p:cTn>
                              </p:par>
                              <p:par>
                                <p:cTn id="71" presetID="18" presetClass="exit" presetSubtype="3" fill="hold" grpId="0" nodeType="withEffect">
                                  <p:stCondLst>
                                    <p:cond delay="0"/>
                                  </p:stCondLst>
                                  <p:childTnLst>
                                    <p:animEffect transition="out" filter="strips(upRight)">
                                      <p:cBhvr>
                                        <p:cTn id="72" dur="5000"/>
                                        <p:tgtEl>
                                          <p:spTgt spid="23"/>
                                        </p:tgtEl>
                                      </p:cBhvr>
                                    </p:animEffect>
                                    <p:set>
                                      <p:cBhvr>
                                        <p:cTn id="73" dur="1" fill="hold">
                                          <p:stCondLst>
                                            <p:cond delay="4999"/>
                                          </p:stCondLst>
                                        </p:cTn>
                                        <p:tgtEl>
                                          <p:spTgt spid="23"/>
                                        </p:tgtEl>
                                        <p:attrNameLst>
                                          <p:attrName>style.visibility</p:attrName>
                                        </p:attrNameLst>
                                      </p:cBhvr>
                                      <p:to>
                                        <p:strVal val="hidden"/>
                                      </p:to>
                                    </p:set>
                                  </p:childTnLst>
                                </p:cTn>
                              </p:par>
                              <p:par>
                                <p:cTn id="74" presetID="18" presetClass="exit" presetSubtype="3" fill="hold" grpId="0" nodeType="withEffect">
                                  <p:stCondLst>
                                    <p:cond delay="0"/>
                                  </p:stCondLst>
                                  <p:childTnLst>
                                    <p:animEffect transition="out" filter="strips(upRight)">
                                      <p:cBhvr>
                                        <p:cTn id="75" dur="5000"/>
                                        <p:tgtEl>
                                          <p:spTgt spid="52"/>
                                        </p:tgtEl>
                                      </p:cBhvr>
                                    </p:animEffect>
                                    <p:set>
                                      <p:cBhvr>
                                        <p:cTn id="76" dur="1" fill="hold">
                                          <p:stCondLst>
                                            <p:cond delay="4999"/>
                                          </p:stCondLst>
                                        </p:cTn>
                                        <p:tgtEl>
                                          <p:spTgt spid="52"/>
                                        </p:tgtEl>
                                        <p:attrNameLst>
                                          <p:attrName>style.visibility</p:attrName>
                                        </p:attrNameLst>
                                      </p:cBhvr>
                                      <p:to>
                                        <p:strVal val="hidden"/>
                                      </p:to>
                                    </p:set>
                                  </p:childTnLst>
                                </p:cTn>
                              </p:par>
                              <p:par>
                                <p:cTn id="77" presetID="18" presetClass="exit" presetSubtype="12" fill="hold" grpId="0" nodeType="withEffect">
                                  <p:stCondLst>
                                    <p:cond delay="0"/>
                                  </p:stCondLst>
                                  <p:childTnLst>
                                    <p:animEffect transition="out" filter="strips(downLeft)">
                                      <p:cBhvr>
                                        <p:cTn id="78" dur="5000"/>
                                        <p:tgtEl>
                                          <p:spTgt spid="24"/>
                                        </p:tgtEl>
                                      </p:cBhvr>
                                    </p:animEffect>
                                    <p:set>
                                      <p:cBhvr>
                                        <p:cTn id="79" dur="1" fill="hold">
                                          <p:stCondLst>
                                            <p:cond delay="4999"/>
                                          </p:stCondLst>
                                        </p:cTn>
                                        <p:tgtEl>
                                          <p:spTgt spid="24"/>
                                        </p:tgtEl>
                                        <p:attrNameLst>
                                          <p:attrName>style.visibility</p:attrName>
                                        </p:attrNameLst>
                                      </p:cBhvr>
                                      <p:to>
                                        <p:strVal val="hidden"/>
                                      </p:to>
                                    </p:set>
                                  </p:childTnLst>
                                </p:cTn>
                              </p:par>
                              <p:par>
                                <p:cTn id="80" presetID="18" presetClass="exit" presetSubtype="12" fill="hold" grpId="0" nodeType="withEffect">
                                  <p:stCondLst>
                                    <p:cond delay="0"/>
                                  </p:stCondLst>
                                  <p:childTnLst>
                                    <p:animEffect transition="out" filter="strips(downLeft)">
                                      <p:cBhvr>
                                        <p:cTn id="81" dur="5000"/>
                                        <p:tgtEl>
                                          <p:spTgt spid="25"/>
                                        </p:tgtEl>
                                      </p:cBhvr>
                                    </p:animEffect>
                                    <p:set>
                                      <p:cBhvr>
                                        <p:cTn id="82" dur="1" fill="hold">
                                          <p:stCondLst>
                                            <p:cond delay="4999"/>
                                          </p:stCondLst>
                                        </p:cTn>
                                        <p:tgtEl>
                                          <p:spTgt spid="25"/>
                                        </p:tgtEl>
                                        <p:attrNameLst>
                                          <p:attrName>style.visibility</p:attrName>
                                        </p:attrNameLst>
                                      </p:cBhvr>
                                      <p:to>
                                        <p:strVal val="hidden"/>
                                      </p:to>
                                    </p:set>
                                  </p:childTnLst>
                                </p:cTn>
                              </p:par>
                              <p:par>
                                <p:cTn id="83" presetID="18" presetClass="exit" presetSubtype="12" fill="hold" grpId="0" nodeType="withEffect">
                                  <p:stCondLst>
                                    <p:cond delay="0"/>
                                  </p:stCondLst>
                                  <p:childTnLst>
                                    <p:animEffect transition="out" filter="strips(downLeft)">
                                      <p:cBhvr>
                                        <p:cTn id="84" dur="5000"/>
                                        <p:tgtEl>
                                          <p:spTgt spid="26"/>
                                        </p:tgtEl>
                                      </p:cBhvr>
                                    </p:animEffect>
                                    <p:set>
                                      <p:cBhvr>
                                        <p:cTn id="85" dur="1" fill="hold">
                                          <p:stCondLst>
                                            <p:cond delay="4999"/>
                                          </p:stCondLst>
                                        </p:cTn>
                                        <p:tgtEl>
                                          <p:spTgt spid="26"/>
                                        </p:tgtEl>
                                        <p:attrNameLst>
                                          <p:attrName>style.visibility</p:attrName>
                                        </p:attrNameLst>
                                      </p:cBhvr>
                                      <p:to>
                                        <p:strVal val="hidden"/>
                                      </p:to>
                                    </p:set>
                                  </p:childTnLst>
                                </p:cTn>
                              </p:par>
                              <p:par>
                                <p:cTn id="86" presetID="18" presetClass="exit" presetSubtype="12" fill="hold" grpId="0" nodeType="withEffect">
                                  <p:stCondLst>
                                    <p:cond delay="0"/>
                                  </p:stCondLst>
                                  <p:childTnLst>
                                    <p:animEffect transition="out" filter="strips(downLeft)">
                                      <p:cBhvr>
                                        <p:cTn id="87" dur="5000"/>
                                        <p:tgtEl>
                                          <p:spTgt spid="27"/>
                                        </p:tgtEl>
                                      </p:cBhvr>
                                    </p:animEffect>
                                    <p:set>
                                      <p:cBhvr>
                                        <p:cTn id="88" dur="1" fill="hold">
                                          <p:stCondLst>
                                            <p:cond delay="4999"/>
                                          </p:stCondLst>
                                        </p:cTn>
                                        <p:tgtEl>
                                          <p:spTgt spid="27"/>
                                        </p:tgtEl>
                                        <p:attrNameLst>
                                          <p:attrName>style.visibility</p:attrName>
                                        </p:attrNameLst>
                                      </p:cBhvr>
                                      <p:to>
                                        <p:strVal val="hidden"/>
                                      </p:to>
                                    </p:set>
                                  </p:childTnLst>
                                </p:cTn>
                              </p:par>
                              <p:par>
                                <p:cTn id="89" presetID="18" presetClass="exit" presetSubtype="12" fill="hold" grpId="0" nodeType="withEffect">
                                  <p:stCondLst>
                                    <p:cond delay="0"/>
                                  </p:stCondLst>
                                  <p:childTnLst>
                                    <p:animEffect transition="out" filter="strips(downLeft)">
                                      <p:cBhvr>
                                        <p:cTn id="90" dur="5000"/>
                                        <p:tgtEl>
                                          <p:spTgt spid="28"/>
                                        </p:tgtEl>
                                      </p:cBhvr>
                                    </p:animEffect>
                                    <p:set>
                                      <p:cBhvr>
                                        <p:cTn id="91" dur="1" fill="hold">
                                          <p:stCondLst>
                                            <p:cond delay="4999"/>
                                          </p:stCondLst>
                                        </p:cTn>
                                        <p:tgtEl>
                                          <p:spTgt spid="28"/>
                                        </p:tgtEl>
                                        <p:attrNameLst>
                                          <p:attrName>style.visibility</p:attrName>
                                        </p:attrNameLst>
                                      </p:cBhvr>
                                      <p:to>
                                        <p:strVal val="hidden"/>
                                      </p:to>
                                    </p:set>
                                  </p:childTnLst>
                                </p:cTn>
                              </p:par>
                              <p:par>
                                <p:cTn id="92" presetID="18" presetClass="exit" presetSubtype="12" fill="hold" grpId="0" nodeType="withEffect">
                                  <p:stCondLst>
                                    <p:cond delay="0"/>
                                  </p:stCondLst>
                                  <p:childTnLst>
                                    <p:animEffect transition="out" filter="strips(downLeft)">
                                      <p:cBhvr>
                                        <p:cTn id="93" dur="5000"/>
                                        <p:tgtEl>
                                          <p:spTgt spid="53"/>
                                        </p:tgtEl>
                                      </p:cBhvr>
                                    </p:animEffect>
                                    <p:set>
                                      <p:cBhvr>
                                        <p:cTn id="94" dur="1" fill="hold">
                                          <p:stCondLst>
                                            <p:cond delay="4999"/>
                                          </p:stCondLst>
                                        </p:cTn>
                                        <p:tgtEl>
                                          <p:spTgt spid="53"/>
                                        </p:tgtEl>
                                        <p:attrNameLst>
                                          <p:attrName>style.visibility</p:attrName>
                                        </p:attrNameLst>
                                      </p:cBhvr>
                                      <p:to>
                                        <p:strVal val="hidden"/>
                                      </p:to>
                                    </p:set>
                                  </p:childTnLst>
                                </p:cTn>
                              </p:par>
                              <p:par>
                                <p:cTn id="95" presetID="18" presetClass="exit" presetSubtype="9" fill="hold" grpId="0" nodeType="withEffect">
                                  <p:stCondLst>
                                    <p:cond delay="0"/>
                                  </p:stCondLst>
                                  <p:childTnLst>
                                    <p:animEffect transition="out" filter="strips(upLeft)">
                                      <p:cBhvr>
                                        <p:cTn id="96" dur="5000"/>
                                        <p:tgtEl>
                                          <p:spTgt spid="29"/>
                                        </p:tgtEl>
                                      </p:cBhvr>
                                    </p:animEffect>
                                    <p:set>
                                      <p:cBhvr>
                                        <p:cTn id="97" dur="1" fill="hold">
                                          <p:stCondLst>
                                            <p:cond delay="4999"/>
                                          </p:stCondLst>
                                        </p:cTn>
                                        <p:tgtEl>
                                          <p:spTgt spid="29"/>
                                        </p:tgtEl>
                                        <p:attrNameLst>
                                          <p:attrName>style.visibility</p:attrName>
                                        </p:attrNameLst>
                                      </p:cBhvr>
                                      <p:to>
                                        <p:strVal val="hidden"/>
                                      </p:to>
                                    </p:set>
                                  </p:childTnLst>
                                </p:cTn>
                              </p:par>
                              <p:par>
                                <p:cTn id="98" presetID="18" presetClass="exit" presetSubtype="9" fill="hold" grpId="0" nodeType="withEffect">
                                  <p:stCondLst>
                                    <p:cond delay="0"/>
                                  </p:stCondLst>
                                  <p:childTnLst>
                                    <p:animEffect transition="out" filter="strips(upLeft)">
                                      <p:cBhvr>
                                        <p:cTn id="99" dur="5000"/>
                                        <p:tgtEl>
                                          <p:spTgt spid="30"/>
                                        </p:tgtEl>
                                      </p:cBhvr>
                                    </p:animEffect>
                                    <p:set>
                                      <p:cBhvr>
                                        <p:cTn id="100" dur="1" fill="hold">
                                          <p:stCondLst>
                                            <p:cond delay="4999"/>
                                          </p:stCondLst>
                                        </p:cTn>
                                        <p:tgtEl>
                                          <p:spTgt spid="30"/>
                                        </p:tgtEl>
                                        <p:attrNameLst>
                                          <p:attrName>style.visibility</p:attrName>
                                        </p:attrNameLst>
                                      </p:cBhvr>
                                      <p:to>
                                        <p:strVal val="hidden"/>
                                      </p:to>
                                    </p:set>
                                  </p:childTnLst>
                                </p:cTn>
                              </p:par>
                              <p:par>
                                <p:cTn id="101" presetID="18" presetClass="exit" presetSubtype="9" fill="hold" grpId="0" nodeType="withEffect">
                                  <p:stCondLst>
                                    <p:cond delay="0"/>
                                  </p:stCondLst>
                                  <p:childTnLst>
                                    <p:animEffect transition="out" filter="strips(upLeft)">
                                      <p:cBhvr>
                                        <p:cTn id="102" dur="5000"/>
                                        <p:tgtEl>
                                          <p:spTgt spid="31"/>
                                        </p:tgtEl>
                                      </p:cBhvr>
                                    </p:animEffect>
                                    <p:set>
                                      <p:cBhvr>
                                        <p:cTn id="103" dur="1" fill="hold">
                                          <p:stCondLst>
                                            <p:cond delay="4999"/>
                                          </p:stCondLst>
                                        </p:cTn>
                                        <p:tgtEl>
                                          <p:spTgt spid="31"/>
                                        </p:tgtEl>
                                        <p:attrNameLst>
                                          <p:attrName>style.visibility</p:attrName>
                                        </p:attrNameLst>
                                      </p:cBhvr>
                                      <p:to>
                                        <p:strVal val="hidden"/>
                                      </p:to>
                                    </p:set>
                                  </p:childTnLst>
                                </p:cTn>
                              </p:par>
                              <p:par>
                                <p:cTn id="104" presetID="18" presetClass="exit" presetSubtype="9" fill="hold" grpId="0" nodeType="withEffect">
                                  <p:stCondLst>
                                    <p:cond delay="0"/>
                                  </p:stCondLst>
                                  <p:childTnLst>
                                    <p:animEffect transition="out" filter="strips(upLeft)">
                                      <p:cBhvr>
                                        <p:cTn id="105" dur="5000"/>
                                        <p:tgtEl>
                                          <p:spTgt spid="32"/>
                                        </p:tgtEl>
                                      </p:cBhvr>
                                    </p:animEffect>
                                    <p:set>
                                      <p:cBhvr>
                                        <p:cTn id="106" dur="1" fill="hold">
                                          <p:stCondLst>
                                            <p:cond delay="4999"/>
                                          </p:stCondLst>
                                        </p:cTn>
                                        <p:tgtEl>
                                          <p:spTgt spid="32"/>
                                        </p:tgtEl>
                                        <p:attrNameLst>
                                          <p:attrName>style.visibility</p:attrName>
                                        </p:attrNameLst>
                                      </p:cBhvr>
                                      <p:to>
                                        <p:strVal val="hidden"/>
                                      </p:to>
                                    </p:set>
                                  </p:childTnLst>
                                </p:cTn>
                              </p:par>
                              <p:par>
                                <p:cTn id="107" presetID="18" presetClass="exit" presetSubtype="9" fill="hold" grpId="0" nodeType="withEffect">
                                  <p:stCondLst>
                                    <p:cond delay="0"/>
                                  </p:stCondLst>
                                  <p:childTnLst>
                                    <p:animEffect transition="out" filter="strips(upLeft)">
                                      <p:cBhvr>
                                        <p:cTn id="108" dur="5000"/>
                                        <p:tgtEl>
                                          <p:spTgt spid="33"/>
                                        </p:tgtEl>
                                      </p:cBhvr>
                                    </p:animEffect>
                                    <p:set>
                                      <p:cBhvr>
                                        <p:cTn id="109" dur="1" fill="hold">
                                          <p:stCondLst>
                                            <p:cond delay="4999"/>
                                          </p:stCondLst>
                                        </p:cTn>
                                        <p:tgtEl>
                                          <p:spTgt spid="33"/>
                                        </p:tgtEl>
                                        <p:attrNameLst>
                                          <p:attrName>style.visibility</p:attrName>
                                        </p:attrNameLst>
                                      </p:cBhvr>
                                      <p:to>
                                        <p:strVal val="hidden"/>
                                      </p:to>
                                    </p:set>
                                  </p:childTnLst>
                                </p:cTn>
                              </p:par>
                              <p:par>
                                <p:cTn id="110" presetID="18" presetClass="exit" presetSubtype="9" fill="hold" grpId="0" nodeType="withEffect">
                                  <p:stCondLst>
                                    <p:cond delay="0"/>
                                  </p:stCondLst>
                                  <p:childTnLst>
                                    <p:animEffect transition="out" filter="strips(upLeft)">
                                      <p:cBhvr>
                                        <p:cTn id="111" dur="5000"/>
                                        <p:tgtEl>
                                          <p:spTgt spid="54"/>
                                        </p:tgtEl>
                                      </p:cBhvr>
                                    </p:animEffect>
                                    <p:set>
                                      <p:cBhvr>
                                        <p:cTn id="112" dur="1" fill="hold">
                                          <p:stCondLst>
                                            <p:cond delay="4999"/>
                                          </p:stCondLst>
                                        </p:cTn>
                                        <p:tgtEl>
                                          <p:spTgt spid="54"/>
                                        </p:tgtEl>
                                        <p:attrNameLst>
                                          <p:attrName>style.visibility</p:attrName>
                                        </p:attrNameLst>
                                      </p:cBhvr>
                                      <p:to>
                                        <p:strVal val="hidden"/>
                                      </p:to>
                                    </p:set>
                                  </p:childTnLst>
                                </p:cTn>
                              </p:par>
                              <p:par>
                                <p:cTn id="113" presetID="18" presetClass="exit" presetSubtype="6" fill="hold" grpId="0" nodeType="withEffect">
                                  <p:stCondLst>
                                    <p:cond delay="0"/>
                                  </p:stCondLst>
                                  <p:childTnLst>
                                    <p:animEffect transition="out" filter="strips(downRight)">
                                      <p:cBhvr>
                                        <p:cTn id="114" dur="5000"/>
                                        <p:tgtEl>
                                          <p:spTgt spid="34"/>
                                        </p:tgtEl>
                                      </p:cBhvr>
                                    </p:animEffect>
                                    <p:set>
                                      <p:cBhvr>
                                        <p:cTn id="115" dur="1" fill="hold">
                                          <p:stCondLst>
                                            <p:cond delay="4999"/>
                                          </p:stCondLst>
                                        </p:cTn>
                                        <p:tgtEl>
                                          <p:spTgt spid="34"/>
                                        </p:tgtEl>
                                        <p:attrNameLst>
                                          <p:attrName>style.visibility</p:attrName>
                                        </p:attrNameLst>
                                      </p:cBhvr>
                                      <p:to>
                                        <p:strVal val="hidden"/>
                                      </p:to>
                                    </p:set>
                                  </p:childTnLst>
                                </p:cTn>
                              </p:par>
                              <p:par>
                                <p:cTn id="116" presetID="18" presetClass="exit" presetSubtype="6" fill="hold" grpId="0" nodeType="withEffect">
                                  <p:stCondLst>
                                    <p:cond delay="0"/>
                                  </p:stCondLst>
                                  <p:childTnLst>
                                    <p:animEffect transition="out" filter="strips(downRight)">
                                      <p:cBhvr>
                                        <p:cTn id="117" dur="5000"/>
                                        <p:tgtEl>
                                          <p:spTgt spid="35"/>
                                        </p:tgtEl>
                                      </p:cBhvr>
                                    </p:animEffect>
                                    <p:set>
                                      <p:cBhvr>
                                        <p:cTn id="118" dur="1" fill="hold">
                                          <p:stCondLst>
                                            <p:cond delay="4999"/>
                                          </p:stCondLst>
                                        </p:cTn>
                                        <p:tgtEl>
                                          <p:spTgt spid="35"/>
                                        </p:tgtEl>
                                        <p:attrNameLst>
                                          <p:attrName>style.visibility</p:attrName>
                                        </p:attrNameLst>
                                      </p:cBhvr>
                                      <p:to>
                                        <p:strVal val="hidden"/>
                                      </p:to>
                                    </p:set>
                                  </p:childTnLst>
                                </p:cTn>
                              </p:par>
                              <p:par>
                                <p:cTn id="119" presetID="18" presetClass="exit" presetSubtype="6" fill="hold" grpId="0" nodeType="withEffect">
                                  <p:stCondLst>
                                    <p:cond delay="0"/>
                                  </p:stCondLst>
                                  <p:childTnLst>
                                    <p:animEffect transition="out" filter="strips(downRight)">
                                      <p:cBhvr>
                                        <p:cTn id="120" dur="5000"/>
                                        <p:tgtEl>
                                          <p:spTgt spid="36"/>
                                        </p:tgtEl>
                                      </p:cBhvr>
                                    </p:animEffect>
                                    <p:set>
                                      <p:cBhvr>
                                        <p:cTn id="121" dur="1" fill="hold">
                                          <p:stCondLst>
                                            <p:cond delay="4999"/>
                                          </p:stCondLst>
                                        </p:cTn>
                                        <p:tgtEl>
                                          <p:spTgt spid="36"/>
                                        </p:tgtEl>
                                        <p:attrNameLst>
                                          <p:attrName>style.visibility</p:attrName>
                                        </p:attrNameLst>
                                      </p:cBhvr>
                                      <p:to>
                                        <p:strVal val="hidden"/>
                                      </p:to>
                                    </p:set>
                                  </p:childTnLst>
                                </p:cTn>
                              </p:par>
                              <p:par>
                                <p:cTn id="122" presetID="18" presetClass="exit" presetSubtype="6" fill="hold" grpId="0" nodeType="withEffect">
                                  <p:stCondLst>
                                    <p:cond delay="0"/>
                                  </p:stCondLst>
                                  <p:childTnLst>
                                    <p:animEffect transition="out" filter="strips(downRight)">
                                      <p:cBhvr>
                                        <p:cTn id="123" dur="5000"/>
                                        <p:tgtEl>
                                          <p:spTgt spid="37"/>
                                        </p:tgtEl>
                                      </p:cBhvr>
                                    </p:animEffect>
                                    <p:set>
                                      <p:cBhvr>
                                        <p:cTn id="124" dur="1" fill="hold">
                                          <p:stCondLst>
                                            <p:cond delay="4999"/>
                                          </p:stCondLst>
                                        </p:cTn>
                                        <p:tgtEl>
                                          <p:spTgt spid="37"/>
                                        </p:tgtEl>
                                        <p:attrNameLst>
                                          <p:attrName>style.visibility</p:attrName>
                                        </p:attrNameLst>
                                      </p:cBhvr>
                                      <p:to>
                                        <p:strVal val="hidden"/>
                                      </p:to>
                                    </p:set>
                                  </p:childTnLst>
                                </p:cTn>
                              </p:par>
                              <p:par>
                                <p:cTn id="125" presetID="18" presetClass="exit" presetSubtype="6" fill="hold" grpId="0" nodeType="withEffect">
                                  <p:stCondLst>
                                    <p:cond delay="0"/>
                                  </p:stCondLst>
                                  <p:childTnLst>
                                    <p:animEffect transition="out" filter="strips(downRight)">
                                      <p:cBhvr>
                                        <p:cTn id="126" dur="5000"/>
                                        <p:tgtEl>
                                          <p:spTgt spid="38"/>
                                        </p:tgtEl>
                                      </p:cBhvr>
                                    </p:animEffect>
                                    <p:set>
                                      <p:cBhvr>
                                        <p:cTn id="127" dur="1" fill="hold">
                                          <p:stCondLst>
                                            <p:cond delay="4999"/>
                                          </p:stCondLst>
                                        </p:cTn>
                                        <p:tgtEl>
                                          <p:spTgt spid="38"/>
                                        </p:tgtEl>
                                        <p:attrNameLst>
                                          <p:attrName>style.visibility</p:attrName>
                                        </p:attrNameLst>
                                      </p:cBhvr>
                                      <p:to>
                                        <p:strVal val="hidden"/>
                                      </p:to>
                                    </p:set>
                                  </p:childTnLst>
                                </p:cTn>
                              </p:par>
                              <p:par>
                                <p:cTn id="128" presetID="18" presetClass="exit" presetSubtype="6" fill="hold" grpId="0" nodeType="withEffect">
                                  <p:stCondLst>
                                    <p:cond delay="0"/>
                                  </p:stCondLst>
                                  <p:childTnLst>
                                    <p:animEffect transition="out" filter="strips(downRight)">
                                      <p:cBhvr>
                                        <p:cTn id="129" dur="5000"/>
                                        <p:tgtEl>
                                          <p:spTgt spid="55"/>
                                        </p:tgtEl>
                                      </p:cBhvr>
                                    </p:animEffect>
                                    <p:set>
                                      <p:cBhvr>
                                        <p:cTn id="130" dur="1" fill="hold">
                                          <p:stCondLst>
                                            <p:cond delay="4999"/>
                                          </p:stCondLst>
                                        </p:cTn>
                                        <p:tgtEl>
                                          <p:spTgt spid="55"/>
                                        </p:tgtEl>
                                        <p:attrNameLst>
                                          <p:attrName>style.visibility</p:attrName>
                                        </p:attrNameLst>
                                      </p:cBhvr>
                                      <p:to>
                                        <p:strVal val="hidden"/>
                                      </p:to>
                                    </p:set>
                                  </p:childTnLst>
                                </p:cTn>
                              </p:par>
                              <p:par>
                                <p:cTn id="131" presetID="18" presetClass="exit" presetSubtype="3" fill="hold" grpId="0" nodeType="withEffect">
                                  <p:stCondLst>
                                    <p:cond delay="0"/>
                                  </p:stCondLst>
                                  <p:childTnLst>
                                    <p:animEffect transition="out" filter="strips(upRight)">
                                      <p:cBhvr>
                                        <p:cTn id="132" dur="5000"/>
                                        <p:tgtEl>
                                          <p:spTgt spid="39"/>
                                        </p:tgtEl>
                                      </p:cBhvr>
                                    </p:animEffect>
                                    <p:set>
                                      <p:cBhvr>
                                        <p:cTn id="133" dur="1" fill="hold">
                                          <p:stCondLst>
                                            <p:cond delay="4999"/>
                                          </p:stCondLst>
                                        </p:cTn>
                                        <p:tgtEl>
                                          <p:spTgt spid="39"/>
                                        </p:tgtEl>
                                        <p:attrNameLst>
                                          <p:attrName>style.visibility</p:attrName>
                                        </p:attrNameLst>
                                      </p:cBhvr>
                                      <p:to>
                                        <p:strVal val="hidden"/>
                                      </p:to>
                                    </p:set>
                                  </p:childTnLst>
                                </p:cTn>
                              </p:par>
                              <p:par>
                                <p:cTn id="134" presetID="18" presetClass="exit" presetSubtype="3" fill="hold" grpId="0" nodeType="withEffect">
                                  <p:stCondLst>
                                    <p:cond delay="0"/>
                                  </p:stCondLst>
                                  <p:childTnLst>
                                    <p:animEffect transition="out" filter="strips(upRight)">
                                      <p:cBhvr>
                                        <p:cTn id="135" dur="5000"/>
                                        <p:tgtEl>
                                          <p:spTgt spid="40"/>
                                        </p:tgtEl>
                                      </p:cBhvr>
                                    </p:animEffect>
                                    <p:set>
                                      <p:cBhvr>
                                        <p:cTn id="136" dur="1" fill="hold">
                                          <p:stCondLst>
                                            <p:cond delay="4999"/>
                                          </p:stCondLst>
                                        </p:cTn>
                                        <p:tgtEl>
                                          <p:spTgt spid="40"/>
                                        </p:tgtEl>
                                        <p:attrNameLst>
                                          <p:attrName>style.visibility</p:attrName>
                                        </p:attrNameLst>
                                      </p:cBhvr>
                                      <p:to>
                                        <p:strVal val="hidden"/>
                                      </p:to>
                                    </p:set>
                                  </p:childTnLst>
                                </p:cTn>
                              </p:par>
                              <p:par>
                                <p:cTn id="137" presetID="18" presetClass="exit" presetSubtype="3" fill="hold" grpId="0" nodeType="withEffect">
                                  <p:stCondLst>
                                    <p:cond delay="0"/>
                                  </p:stCondLst>
                                  <p:childTnLst>
                                    <p:animEffect transition="out" filter="strips(upRight)">
                                      <p:cBhvr>
                                        <p:cTn id="138" dur="5000"/>
                                        <p:tgtEl>
                                          <p:spTgt spid="41"/>
                                        </p:tgtEl>
                                      </p:cBhvr>
                                    </p:animEffect>
                                    <p:set>
                                      <p:cBhvr>
                                        <p:cTn id="139" dur="1" fill="hold">
                                          <p:stCondLst>
                                            <p:cond delay="4999"/>
                                          </p:stCondLst>
                                        </p:cTn>
                                        <p:tgtEl>
                                          <p:spTgt spid="41"/>
                                        </p:tgtEl>
                                        <p:attrNameLst>
                                          <p:attrName>style.visibility</p:attrName>
                                        </p:attrNameLst>
                                      </p:cBhvr>
                                      <p:to>
                                        <p:strVal val="hidden"/>
                                      </p:to>
                                    </p:set>
                                  </p:childTnLst>
                                </p:cTn>
                              </p:par>
                              <p:par>
                                <p:cTn id="140" presetID="18" presetClass="exit" presetSubtype="3" fill="hold" grpId="0" nodeType="withEffect">
                                  <p:stCondLst>
                                    <p:cond delay="0"/>
                                  </p:stCondLst>
                                  <p:childTnLst>
                                    <p:animEffect transition="out" filter="strips(upRight)">
                                      <p:cBhvr>
                                        <p:cTn id="141" dur="5000"/>
                                        <p:tgtEl>
                                          <p:spTgt spid="42"/>
                                        </p:tgtEl>
                                      </p:cBhvr>
                                    </p:animEffect>
                                    <p:set>
                                      <p:cBhvr>
                                        <p:cTn id="142" dur="1" fill="hold">
                                          <p:stCondLst>
                                            <p:cond delay="4999"/>
                                          </p:stCondLst>
                                        </p:cTn>
                                        <p:tgtEl>
                                          <p:spTgt spid="42"/>
                                        </p:tgtEl>
                                        <p:attrNameLst>
                                          <p:attrName>style.visibility</p:attrName>
                                        </p:attrNameLst>
                                      </p:cBhvr>
                                      <p:to>
                                        <p:strVal val="hidden"/>
                                      </p:to>
                                    </p:set>
                                  </p:childTnLst>
                                </p:cTn>
                              </p:par>
                              <p:par>
                                <p:cTn id="143" presetID="18" presetClass="exit" presetSubtype="3" fill="hold" grpId="0" nodeType="withEffect">
                                  <p:stCondLst>
                                    <p:cond delay="0"/>
                                  </p:stCondLst>
                                  <p:childTnLst>
                                    <p:animEffect transition="out" filter="strips(upRight)">
                                      <p:cBhvr>
                                        <p:cTn id="144" dur="5000"/>
                                        <p:tgtEl>
                                          <p:spTgt spid="43"/>
                                        </p:tgtEl>
                                      </p:cBhvr>
                                    </p:animEffect>
                                    <p:set>
                                      <p:cBhvr>
                                        <p:cTn id="145" dur="1" fill="hold">
                                          <p:stCondLst>
                                            <p:cond delay="4999"/>
                                          </p:stCondLst>
                                        </p:cTn>
                                        <p:tgtEl>
                                          <p:spTgt spid="43"/>
                                        </p:tgtEl>
                                        <p:attrNameLst>
                                          <p:attrName>style.visibility</p:attrName>
                                        </p:attrNameLst>
                                      </p:cBhvr>
                                      <p:to>
                                        <p:strVal val="hidden"/>
                                      </p:to>
                                    </p:set>
                                  </p:childTnLst>
                                </p:cTn>
                              </p:par>
                              <p:par>
                                <p:cTn id="146" presetID="18" presetClass="exit" presetSubtype="3" fill="hold" grpId="0" nodeType="withEffect">
                                  <p:stCondLst>
                                    <p:cond delay="0"/>
                                  </p:stCondLst>
                                  <p:childTnLst>
                                    <p:animEffect transition="out" filter="strips(upRight)">
                                      <p:cBhvr>
                                        <p:cTn id="147" dur="5000"/>
                                        <p:tgtEl>
                                          <p:spTgt spid="56"/>
                                        </p:tgtEl>
                                      </p:cBhvr>
                                    </p:animEffect>
                                    <p:set>
                                      <p:cBhvr>
                                        <p:cTn id="148" dur="1" fill="hold">
                                          <p:stCondLst>
                                            <p:cond delay="4999"/>
                                          </p:stCondLst>
                                        </p:cTn>
                                        <p:tgtEl>
                                          <p:spTgt spid="56"/>
                                        </p:tgtEl>
                                        <p:attrNameLst>
                                          <p:attrName>style.visibility</p:attrName>
                                        </p:attrNameLst>
                                      </p:cBhvr>
                                      <p:to>
                                        <p:strVal val="hidden"/>
                                      </p:to>
                                    </p:set>
                                  </p:childTnLst>
                                </p:cTn>
                              </p:par>
                              <p:par>
                                <p:cTn id="149" presetID="18" presetClass="exit" presetSubtype="12" fill="hold" grpId="0" nodeType="withEffect">
                                  <p:stCondLst>
                                    <p:cond delay="0"/>
                                  </p:stCondLst>
                                  <p:childTnLst>
                                    <p:animEffect transition="out" filter="strips(downLeft)">
                                      <p:cBhvr>
                                        <p:cTn id="150" dur="5000"/>
                                        <p:tgtEl>
                                          <p:spTgt spid="44"/>
                                        </p:tgtEl>
                                      </p:cBhvr>
                                    </p:animEffect>
                                    <p:set>
                                      <p:cBhvr>
                                        <p:cTn id="151" dur="1" fill="hold">
                                          <p:stCondLst>
                                            <p:cond delay="4999"/>
                                          </p:stCondLst>
                                        </p:cTn>
                                        <p:tgtEl>
                                          <p:spTgt spid="44"/>
                                        </p:tgtEl>
                                        <p:attrNameLst>
                                          <p:attrName>style.visibility</p:attrName>
                                        </p:attrNameLst>
                                      </p:cBhvr>
                                      <p:to>
                                        <p:strVal val="hidden"/>
                                      </p:to>
                                    </p:set>
                                  </p:childTnLst>
                                </p:cTn>
                              </p:par>
                              <p:par>
                                <p:cTn id="152" presetID="18" presetClass="exit" presetSubtype="12" fill="hold" grpId="0" nodeType="withEffect">
                                  <p:stCondLst>
                                    <p:cond delay="0"/>
                                  </p:stCondLst>
                                  <p:childTnLst>
                                    <p:animEffect transition="out" filter="strips(downLeft)">
                                      <p:cBhvr>
                                        <p:cTn id="153" dur="5000"/>
                                        <p:tgtEl>
                                          <p:spTgt spid="45"/>
                                        </p:tgtEl>
                                      </p:cBhvr>
                                    </p:animEffect>
                                    <p:set>
                                      <p:cBhvr>
                                        <p:cTn id="154" dur="1" fill="hold">
                                          <p:stCondLst>
                                            <p:cond delay="4999"/>
                                          </p:stCondLst>
                                        </p:cTn>
                                        <p:tgtEl>
                                          <p:spTgt spid="45"/>
                                        </p:tgtEl>
                                        <p:attrNameLst>
                                          <p:attrName>style.visibility</p:attrName>
                                        </p:attrNameLst>
                                      </p:cBhvr>
                                      <p:to>
                                        <p:strVal val="hidden"/>
                                      </p:to>
                                    </p:set>
                                  </p:childTnLst>
                                </p:cTn>
                              </p:par>
                              <p:par>
                                <p:cTn id="155" presetID="18" presetClass="exit" presetSubtype="12" fill="hold" grpId="0" nodeType="withEffect">
                                  <p:stCondLst>
                                    <p:cond delay="0"/>
                                  </p:stCondLst>
                                  <p:childTnLst>
                                    <p:animEffect transition="out" filter="strips(downLeft)">
                                      <p:cBhvr>
                                        <p:cTn id="156" dur="5000"/>
                                        <p:tgtEl>
                                          <p:spTgt spid="46"/>
                                        </p:tgtEl>
                                      </p:cBhvr>
                                    </p:animEffect>
                                    <p:set>
                                      <p:cBhvr>
                                        <p:cTn id="157" dur="1" fill="hold">
                                          <p:stCondLst>
                                            <p:cond delay="4999"/>
                                          </p:stCondLst>
                                        </p:cTn>
                                        <p:tgtEl>
                                          <p:spTgt spid="46"/>
                                        </p:tgtEl>
                                        <p:attrNameLst>
                                          <p:attrName>style.visibility</p:attrName>
                                        </p:attrNameLst>
                                      </p:cBhvr>
                                      <p:to>
                                        <p:strVal val="hidden"/>
                                      </p:to>
                                    </p:set>
                                  </p:childTnLst>
                                </p:cTn>
                              </p:par>
                              <p:par>
                                <p:cTn id="158" presetID="18" presetClass="exit" presetSubtype="12" fill="hold" grpId="0" nodeType="withEffect">
                                  <p:stCondLst>
                                    <p:cond delay="0"/>
                                  </p:stCondLst>
                                  <p:childTnLst>
                                    <p:animEffect transition="out" filter="strips(downLeft)">
                                      <p:cBhvr>
                                        <p:cTn id="159" dur="5000"/>
                                        <p:tgtEl>
                                          <p:spTgt spid="47"/>
                                        </p:tgtEl>
                                      </p:cBhvr>
                                    </p:animEffect>
                                    <p:set>
                                      <p:cBhvr>
                                        <p:cTn id="160" dur="1" fill="hold">
                                          <p:stCondLst>
                                            <p:cond delay="4999"/>
                                          </p:stCondLst>
                                        </p:cTn>
                                        <p:tgtEl>
                                          <p:spTgt spid="47"/>
                                        </p:tgtEl>
                                        <p:attrNameLst>
                                          <p:attrName>style.visibility</p:attrName>
                                        </p:attrNameLst>
                                      </p:cBhvr>
                                      <p:to>
                                        <p:strVal val="hidden"/>
                                      </p:to>
                                    </p:set>
                                  </p:childTnLst>
                                </p:cTn>
                              </p:par>
                              <p:par>
                                <p:cTn id="161" presetID="18" presetClass="exit" presetSubtype="12" fill="hold" grpId="0" nodeType="withEffect">
                                  <p:stCondLst>
                                    <p:cond delay="0"/>
                                  </p:stCondLst>
                                  <p:childTnLst>
                                    <p:animEffect transition="out" filter="strips(downLeft)">
                                      <p:cBhvr>
                                        <p:cTn id="162" dur="5000"/>
                                        <p:tgtEl>
                                          <p:spTgt spid="48"/>
                                        </p:tgtEl>
                                      </p:cBhvr>
                                    </p:animEffect>
                                    <p:set>
                                      <p:cBhvr>
                                        <p:cTn id="163" dur="1" fill="hold">
                                          <p:stCondLst>
                                            <p:cond delay="4999"/>
                                          </p:stCondLst>
                                        </p:cTn>
                                        <p:tgtEl>
                                          <p:spTgt spid="48"/>
                                        </p:tgtEl>
                                        <p:attrNameLst>
                                          <p:attrName>style.visibility</p:attrName>
                                        </p:attrNameLst>
                                      </p:cBhvr>
                                      <p:to>
                                        <p:strVal val="hidden"/>
                                      </p:to>
                                    </p:set>
                                  </p:childTnLst>
                                </p:cTn>
                              </p:par>
                              <p:par>
                                <p:cTn id="164" presetID="18" presetClass="exit" presetSubtype="12" fill="hold" grpId="0" nodeType="withEffect">
                                  <p:stCondLst>
                                    <p:cond delay="0"/>
                                  </p:stCondLst>
                                  <p:childTnLst>
                                    <p:animEffect transition="out" filter="strips(downLeft)">
                                      <p:cBhvr>
                                        <p:cTn id="165" dur="5000"/>
                                        <p:tgtEl>
                                          <p:spTgt spid="57"/>
                                        </p:tgtEl>
                                      </p:cBhvr>
                                    </p:animEffect>
                                    <p:set>
                                      <p:cBhvr>
                                        <p:cTn id="166" dur="1" fill="hold">
                                          <p:stCondLst>
                                            <p:cond delay="4999"/>
                                          </p:stCondLst>
                                        </p:cTn>
                                        <p:tgtEl>
                                          <p:spTgt spid="57"/>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3"/>
                                        </p:tgtEl>
                                        <p:attrNameLst>
                                          <p:attrName>style.visibility</p:attrName>
                                        </p:attrNameLst>
                                      </p:cBhvr>
                                      <p:to>
                                        <p:strVal val="visible"/>
                                      </p:to>
                                    </p:set>
                                    <p:anim calcmode="lin" valueType="num">
                                      <p:cBhvr>
                                        <p:cTn id="169" dur="5000" fill="hold"/>
                                        <p:tgtEl>
                                          <p:spTgt spid="3"/>
                                        </p:tgtEl>
                                        <p:attrNameLst>
                                          <p:attrName>ppt_w</p:attrName>
                                        </p:attrNameLst>
                                      </p:cBhvr>
                                      <p:tavLst>
                                        <p:tav tm="0">
                                          <p:val>
                                            <p:strVal val="4/3*#ppt_w"/>
                                          </p:val>
                                        </p:tav>
                                        <p:tav tm="100000">
                                          <p:val>
                                            <p:strVal val="#ppt_w"/>
                                          </p:val>
                                        </p:tav>
                                      </p:tavLst>
                                    </p:anim>
                                    <p:anim calcmode="lin" valueType="num">
                                      <p:cBhvr>
                                        <p:cTn id="170" dur="5000" fill="hold"/>
                                        <p:tgtEl>
                                          <p:spTgt spid="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Frame__954_.png"/>
          <p:cNvPicPr>
            <a:picLocks noChangeAspect="1"/>
          </p:cNvPicPr>
          <p:nvPr/>
        </p:nvPicPr>
        <p:blipFill>
          <a:blip r:embed="rId2"/>
          <a:stretch>
            <a:fillRect/>
          </a:stretch>
        </p:blipFill>
        <p:spPr>
          <a:xfrm>
            <a:off x="0" y="1255"/>
            <a:ext cx="9144000" cy="5140990"/>
          </a:xfrm>
          <a:prstGeom prst="rect">
            <a:avLst/>
          </a:prstGeom>
        </p:spPr>
      </p:pic>
      <p:sp>
        <p:nvSpPr>
          <p:cNvPr id="4" name="3 CuadroTexto"/>
          <p:cNvSpPr txBox="1"/>
          <p:nvPr/>
        </p:nvSpPr>
        <p:spPr>
          <a:xfrm rot="21283747">
            <a:off x="906083" y="873054"/>
            <a:ext cx="5286411" cy="3447098"/>
          </a:xfrm>
          <a:prstGeom prst="rect">
            <a:avLst/>
          </a:prstGeom>
          <a:noFill/>
        </p:spPr>
        <p:txBody>
          <a:bodyPr wrap="square" rtlCol="0">
            <a:spAutoFit/>
          </a:bodyPr>
          <a:lstStyle/>
          <a:p>
            <a:r>
              <a:rPr lang="es-ES" sz="2000" b="1" dirty="0" smtClean="0">
                <a:solidFill>
                  <a:srgbClr val="FFC000"/>
                </a:solidFill>
                <a:effectLst>
                  <a:outerShdw blurRad="38100" dist="38100" dir="2700000" algn="tl">
                    <a:srgbClr val="000000">
                      <a:alpha val="43137"/>
                    </a:srgbClr>
                  </a:outerShdw>
                </a:effectLst>
                <a:latin typeface="Agency FB" pitchFamily="34" charset="0"/>
              </a:rPr>
              <a:t>Estambul fue la capital del Imperio Romano de Oriente y del Imperio Otomano. El 29 de octubre de 1923 se estableció la República y la capital se trasladó a Ankara.</a:t>
            </a:r>
          </a:p>
          <a:p>
            <a:r>
              <a:rPr lang="es-ES" sz="2000" b="1" dirty="0" smtClean="0">
                <a:solidFill>
                  <a:srgbClr val="FFC000"/>
                </a:solidFill>
                <a:effectLst>
                  <a:outerShdw blurRad="38100" dist="38100" dir="2700000" algn="tl">
                    <a:srgbClr val="000000">
                      <a:alpha val="43137"/>
                    </a:srgbClr>
                  </a:outerShdw>
                </a:effectLst>
                <a:latin typeface="Agency FB" pitchFamily="34" charset="0"/>
              </a:rPr>
              <a:t>La gran mayoría de su población es de confesión musulmana, con minorías de cristianos y de judíos. Desde el punto de vista religioso también es la sede del Patriarcado Ecuménico de Constantinopla, cabeza de la Iglesia Ortodoxa.</a:t>
            </a:r>
          </a:p>
          <a:p>
            <a:r>
              <a:rPr lang="es-ES" sz="2000" b="1" dirty="0" smtClean="0">
                <a:solidFill>
                  <a:srgbClr val="FFC000"/>
                </a:solidFill>
                <a:effectLst>
                  <a:outerShdw blurRad="38100" dist="38100" dir="2700000" algn="tl">
                    <a:srgbClr val="000000">
                      <a:alpha val="43137"/>
                    </a:srgbClr>
                  </a:outerShdw>
                </a:effectLst>
                <a:latin typeface="Agency FB" pitchFamily="34" charset="0"/>
              </a:rPr>
              <a:t>En 1985 fue declarada Patrimonio de la </a:t>
            </a:r>
          </a:p>
          <a:p>
            <a:r>
              <a:rPr lang="es-ES" sz="2000" b="1" dirty="0" smtClean="0">
                <a:solidFill>
                  <a:srgbClr val="FFC000"/>
                </a:solidFill>
                <a:effectLst>
                  <a:outerShdw blurRad="38100" dist="38100" dir="2700000" algn="tl">
                    <a:srgbClr val="000000">
                      <a:alpha val="43137"/>
                    </a:srgbClr>
                  </a:outerShdw>
                </a:effectLst>
                <a:latin typeface="Agency FB" pitchFamily="34" charset="0"/>
              </a:rPr>
              <a:t>Humanidad.</a:t>
            </a:r>
          </a:p>
          <a:p>
            <a:endParaRPr lang="es-ES" b="1" dirty="0">
              <a:solidFill>
                <a:srgbClr val="FFC000"/>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30000">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queduct-of-Valens-in-Istanbul-Turke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0" y="342902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1500166"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3000364"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4500562"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6072198"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0" y="4000510"/>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1500166"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3000364"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4500562"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6072198"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0" y="457201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1500166"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3000364"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4500562"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6072198"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grpId="0" nodeType="withEffect">
                                  <p:stCondLst>
                                    <p:cond delay="0"/>
                                  </p:stCondLst>
                                  <p:childTnLst>
                                    <p:animEffect transition="out" filter="checkerboard(dow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5" presetClass="exit" presetSubtype="5" fill="hold" grpId="0" nodeType="withEffect">
                                  <p:stCondLst>
                                    <p:cond delay="0"/>
                                  </p:stCondLst>
                                  <p:childTnLst>
                                    <p:animEffect transition="out" filter="checkerboard(down)">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5" presetClass="exit" presetSubtype="5" fill="hold" grpId="0" nodeType="withEffect">
                                  <p:stCondLst>
                                    <p:cond delay="0"/>
                                  </p:stCondLst>
                                  <p:childTnLst>
                                    <p:animEffect transition="out" filter="checkerboard(down)">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5" presetClass="exit" presetSubtype="5" fill="hold" grpId="0" nodeType="withEffect">
                                  <p:stCondLst>
                                    <p:cond delay="0"/>
                                  </p:stCondLst>
                                  <p:childTnLst>
                                    <p:animEffect transition="out" filter="checkerboard(down)">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5" presetClass="exit" presetSubtype="5" fill="hold" grpId="0" nodeType="withEffect">
                                  <p:stCondLst>
                                    <p:cond delay="0"/>
                                  </p:stCondLst>
                                  <p:childTnLst>
                                    <p:animEffect transition="out" filter="checkerboard(down)">
                                      <p:cBhvr>
                                        <p:cTn id="18" dur="5000"/>
                                        <p:tgtEl>
                                          <p:spTgt spid="7"/>
                                        </p:tgtEl>
                                      </p:cBhvr>
                                    </p:animEffect>
                                    <p:set>
                                      <p:cBhvr>
                                        <p:cTn id="19" dur="1" fill="hold">
                                          <p:stCondLst>
                                            <p:cond delay="4999"/>
                                          </p:stCondLst>
                                        </p:cTn>
                                        <p:tgtEl>
                                          <p:spTgt spid="7"/>
                                        </p:tgtEl>
                                        <p:attrNameLst>
                                          <p:attrName>style.visibility</p:attrName>
                                        </p:attrNameLst>
                                      </p:cBhvr>
                                      <p:to>
                                        <p:strVal val="hidden"/>
                                      </p:to>
                                    </p:set>
                                  </p:childTnLst>
                                </p:cTn>
                              </p:par>
                              <p:par>
                                <p:cTn id="20" presetID="5" presetClass="exit" presetSubtype="5" fill="hold" grpId="0" nodeType="withEffect">
                                  <p:stCondLst>
                                    <p:cond delay="0"/>
                                  </p:stCondLst>
                                  <p:childTnLst>
                                    <p:animEffect transition="out" filter="checkerboard(down)">
                                      <p:cBhvr>
                                        <p:cTn id="21" dur="5000"/>
                                        <p:tgtEl>
                                          <p:spTgt spid="48"/>
                                        </p:tgtEl>
                                      </p:cBhvr>
                                    </p:animEffect>
                                    <p:set>
                                      <p:cBhvr>
                                        <p:cTn id="22" dur="1" fill="hold">
                                          <p:stCondLst>
                                            <p:cond delay="4999"/>
                                          </p:stCondLst>
                                        </p:cTn>
                                        <p:tgtEl>
                                          <p:spTgt spid="48"/>
                                        </p:tgtEl>
                                        <p:attrNameLst>
                                          <p:attrName>style.visibility</p:attrName>
                                        </p:attrNameLst>
                                      </p:cBhvr>
                                      <p:to>
                                        <p:strVal val="hidden"/>
                                      </p:to>
                                    </p:set>
                                  </p:childTnLst>
                                </p:cTn>
                              </p:par>
                              <p:par>
                                <p:cTn id="23" presetID="8" presetClass="exit" presetSubtype="16" fill="hold" grpId="0" nodeType="withEffect">
                                  <p:stCondLst>
                                    <p:cond delay="0"/>
                                  </p:stCondLst>
                                  <p:childTnLst>
                                    <p:animEffect transition="out" filter="diamond(in)">
                                      <p:cBhvr>
                                        <p:cTn id="24" dur="5000"/>
                                        <p:tgtEl>
                                          <p:spTgt spid="8"/>
                                        </p:tgtEl>
                                      </p:cBhvr>
                                    </p:animEffect>
                                    <p:set>
                                      <p:cBhvr>
                                        <p:cTn id="25" dur="1" fill="hold">
                                          <p:stCondLst>
                                            <p:cond delay="4999"/>
                                          </p:stCondLst>
                                        </p:cTn>
                                        <p:tgtEl>
                                          <p:spTgt spid="8"/>
                                        </p:tgtEl>
                                        <p:attrNameLst>
                                          <p:attrName>style.visibility</p:attrName>
                                        </p:attrNameLst>
                                      </p:cBhvr>
                                      <p:to>
                                        <p:strVal val="hidden"/>
                                      </p:to>
                                    </p:set>
                                  </p:childTnLst>
                                </p:cTn>
                              </p:par>
                              <p:par>
                                <p:cTn id="26" presetID="8" presetClass="exit" presetSubtype="16" fill="hold" grpId="0" nodeType="withEffect">
                                  <p:stCondLst>
                                    <p:cond delay="0"/>
                                  </p:stCondLst>
                                  <p:childTnLst>
                                    <p:animEffect transition="out" filter="diamond(in)">
                                      <p:cBhvr>
                                        <p:cTn id="27" dur="5000"/>
                                        <p:tgtEl>
                                          <p:spTgt spid="9"/>
                                        </p:tgtEl>
                                      </p:cBhvr>
                                    </p:animEffect>
                                    <p:set>
                                      <p:cBhvr>
                                        <p:cTn id="28" dur="1" fill="hold">
                                          <p:stCondLst>
                                            <p:cond delay="4999"/>
                                          </p:stCondLst>
                                        </p:cTn>
                                        <p:tgtEl>
                                          <p:spTgt spid="9"/>
                                        </p:tgtEl>
                                        <p:attrNameLst>
                                          <p:attrName>style.visibility</p:attrName>
                                        </p:attrNameLst>
                                      </p:cBhvr>
                                      <p:to>
                                        <p:strVal val="hidden"/>
                                      </p:to>
                                    </p:set>
                                  </p:childTnLst>
                                </p:cTn>
                              </p:par>
                              <p:par>
                                <p:cTn id="29" presetID="8" presetClass="exit" presetSubtype="16" fill="hold" grpId="0" nodeType="withEffect">
                                  <p:stCondLst>
                                    <p:cond delay="0"/>
                                  </p:stCondLst>
                                  <p:childTnLst>
                                    <p:animEffect transition="out" filter="diamond(in)">
                                      <p:cBhvr>
                                        <p:cTn id="30" dur="5000"/>
                                        <p:tgtEl>
                                          <p:spTgt spid="10"/>
                                        </p:tgtEl>
                                      </p:cBhvr>
                                    </p:animEffect>
                                    <p:set>
                                      <p:cBhvr>
                                        <p:cTn id="31" dur="1" fill="hold">
                                          <p:stCondLst>
                                            <p:cond delay="4999"/>
                                          </p:stCondLst>
                                        </p:cTn>
                                        <p:tgtEl>
                                          <p:spTgt spid="10"/>
                                        </p:tgtEl>
                                        <p:attrNameLst>
                                          <p:attrName>style.visibility</p:attrName>
                                        </p:attrNameLst>
                                      </p:cBhvr>
                                      <p:to>
                                        <p:strVal val="hidden"/>
                                      </p:to>
                                    </p:set>
                                  </p:childTnLst>
                                </p:cTn>
                              </p:par>
                              <p:par>
                                <p:cTn id="32" presetID="8" presetClass="exit" presetSubtype="16" fill="hold" grpId="0" nodeType="withEffect">
                                  <p:stCondLst>
                                    <p:cond delay="0"/>
                                  </p:stCondLst>
                                  <p:childTnLst>
                                    <p:animEffect transition="out" filter="diamond(in)">
                                      <p:cBhvr>
                                        <p:cTn id="33" dur="5000"/>
                                        <p:tgtEl>
                                          <p:spTgt spid="11"/>
                                        </p:tgtEl>
                                      </p:cBhvr>
                                    </p:animEffect>
                                    <p:set>
                                      <p:cBhvr>
                                        <p:cTn id="34" dur="1" fill="hold">
                                          <p:stCondLst>
                                            <p:cond delay="4999"/>
                                          </p:stCondLst>
                                        </p:cTn>
                                        <p:tgtEl>
                                          <p:spTgt spid="11"/>
                                        </p:tgtEl>
                                        <p:attrNameLst>
                                          <p:attrName>style.visibility</p:attrName>
                                        </p:attrNameLst>
                                      </p:cBhvr>
                                      <p:to>
                                        <p:strVal val="hidden"/>
                                      </p:to>
                                    </p:set>
                                  </p:childTnLst>
                                </p:cTn>
                              </p:par>
                              <p:par>
                                <p:cTn id="35" presetID="8" presetClass="exit" presetSubtype="16" fill="hold" grpId="0" nodeType="withEffect">
                                  <p:stCondLst>
                                    <p:cond delay="0"/>
                                  </p:stCondLst>
                                  <p:childTnLst>
                                    <p:animEffect transition="out" filter="diamond(in)">
                                      <p:cBhvr>
                                        <p:cTn id="36" dur="5000"/>
                                        <p:tgtEl>
                                          <p:spTgt spid="12"/>
                                        </p:tgtEl>
                                      </p:cBhvr>
                                    </p:animEffect>
                                    <p:set>
                                      <p:cBhvr>
                                        <p:cTn id="37" dur="1" fill="hold">
                                          <p:stCondLst>
                                            <p:cond delay="4999"/>
                                          </p:stCondLst>
                                        </p:cTn>
                                        <p:tgtEl>
                                          <p:spTgt spid="12"/>
                                        </p:tgtEl>
                                        <p:attrNameLst>
                                          <p:attrName>style.visibility</p:attrName>
                                        </p:attrNameLst>
                                      </p:cBhvr>
                                      <p:to>
                                        <p:strVal val="hidden"/>
                                      </p:to>
                                    </p:set>
                                  </p:childTnLst>
                                </p:cTn>
                              </p:par>
                              <p:par>
                                <p:cTn id="38" presetID="8" presetClass="exit" presetSubtype="16" fill="hold" grpId="0" nodeType="withEffect">
                                  <p:stCondLst>
                                    <p:cond delay="0"/>
                                  </p:stCondLst>
                                  <p:childTnLst>
                                    <p:animEffect transition="out" filter="diamond(in)">
                                      <p:cBhvr>
                                        <p:cTn id="39" dur="5000"/>
                                        <p:tgtEl>
                                          <p:spTgt spid="49"/>
                                        </p:tgtEl>
                                      </p:cBhvr>
                                    </p:animEffect>
                                    <p:set>
                                      <p:cBhvr>
                                        <p:cTn id="40" dur="1" fill="hold">
                                          <p:stCondLst>
                                            <p:cond delay="4999"/>
                                          </p:stCondLst>
                                        </p:cTn>
                                        <p:tgtEl>
                                          <p:spTgt spid="49"/>
                                        </p:tgtEl>
                                        <p:attrNameLst>
                                          <p:attrName>style.visibility</p:attrName>
                                        </p:attrNameLst>
                                      </p:cBhvr>
                                      <p:to>
                                        <p:strVal val="hidden"/>
                                      </p:to>
                                    </p:set>
                                  </p:childTnLst>
                                </p:cTn>
                              </p:par>
                              <p:par>
                                <p:cTn id="41" presetID="5" presetClass="exit" presetSubtype="5" fill="hold" grpId="0" nodeType="withEffect">
                                  <p:stCondLst>
                                    <p:cond delay="0"/>
                                  </p:stCondLst>
                                  <p:childTnLst>
                                    <p:animEffect transition="out" filter="checkerboard(down)">
                                      <p:cBhvr>
                                        <p:cTn id="42" dur="5000"/>
                                        <p:tgtEl>
                                          <p:spTgt spid="13"/>
                                        </p:tgtEl>
                                      </p:cBhvr>
                                    </p:animEffect>
                                    <p:set>
                                      <p:cBhvr>
                                        <p:cTn id="43" dur="1" fill="hold">
                                          <p:stCondLst>
                                            <p:cond delay="4999"/>
                                          </p:stCondLst>
                                        </p:cTn>
                                        <p:tgtEl>
                                          <p:spTgt spid="13"/>
                                        </p:tgtEl>
                                        <p:attrNameLst>
                                          <p:attrName>style.visibility</p:attrName>
                                        </p:attrNameLst>
                                      </p:cBhvr>
                                      <p:to>
                                        <p:strVal val="hidden"/>
                                      </p:to>
                                    </p:set>
                                  </p:childTnLst>
                                </p:cTn>
                              </p:par>
                              <p:par>
                                <p:cTn id="44" presetID="5" presetClass="exit" presetSubtype="5" fill="hold" grpId="0" nodeType="withEffect">
                                  <p:stCondLst>
                                    <p:cond delay="0"/>
                                  </p:stCondLst>
                                  <p:childTnLst>
                                    <p:animEffect transition="out" filter="checkerboard(down)">
                                      <p:cBhvr>
                                        <p:cTn id="45" dur="5000"/>
                                        <p:tgtEl>
                                          <p:spTgt spid="14"/>
                                        </p:tgtEl>
                                      </p:cBhvr>
                                    </p:animEffect>
                                    <p:set>
                                      <p:cBhvr>
                                        <p:cTn id="46" dur="1" fill="hold">
                                          <p:stCondLst>
                                            <p:cond delay="4999"/>
                                          </p:stCondLst>
                                        </p:cTn>
                                        <p:tgtEl>
                                          <p:spTgt spid="14"/>
                                        </p:tgtEl>
                                        <p:attrNameLst>
                                          <p:attrName>style.visibility</p:attrName>
                                        </p:attrNameLst>
                                      </p:cBhvr>
                                      <p:to>
                                        <p:strVal val="hidden"/>
                                      </p:to>
                                    </p:set>
                                  </p:childTnLst>
                                </p:cTn>
                              </p:par>
                              <p:par>
                                <p:cTn id="47" presetID="5" presetClass="exit" presetSubtype="5" fill="hold" grpId="0" nodeType="withEffect">
                                  <p:stCondLst>
                                    <p:cond delay="0"/>
                                  </p:stCondLst>
                                  <p:childTnLst>
                                    <p:animEffect transition="out" filter="checkerboard(down)">
                                      <p:cBhvr>
                                        <p:cTn id="48" dur="5000"/>
                                        <p:tgtEl>
                                          <p:spTgt spid="15"/>
                                        </p:tgtEl>
                                      </p:cBhvr>
                                    </p:animEffect>
                                    <p:set>
                                      <p:cBhvr>
                                        <p:cTn id="49" dur="1" fill="hold">
                                          <p:stCondLst>
                                            <p:cond delay="4999"/>
                                          </p:stCondLst>
                                        </p:cTn>
                                        <p:tgtEl>
                                          <p:spTgt spid="15"/>
                                        </p:tgtEl>
                                        <p:attrNameLst>
                                          <p:attrName>style.visibility</p:attrName>
                                        </p:attrNameLst>
                                      </p:cBhvr>
                                      <p:to>
                                        <p:strVal val="hidden"/>
                                      </p:to>
                                    </p:set>
                                  </p:childTnLst>
                                </p:cTn>
                              </p:par>
                              <p:par>
                                <p:cTn id="50" presetID="5" presetClass="exit" presetSubtype="5" fill="hold" grpId="0" nodeType="withEffect">
                                  <p:stCondLst>
                                    <p:cond delay="0"/>
                                  </p:stCondLst>
                                  <p:childTnLst>
                                    <p:animEffect transition="out" filter="checkerboard(down)">
                                      <p:cBhvr>
                                        <p:cTn id="51" dur="5000"/>
                                        <p:tgtEl>
                                          <p:spTgt spid="16"/>
                                        </p:tgtEl>
                                      </p:cBhvr>
                                    </p:animEffect>
                                    <p:set>
                                      <p:cBhvr>
                                        <p:cTn id="52" dur="1" fill="hold">
                                          <p:stCondLst>
                                            <p:cond delay="4999"/>
                                          </p:stCondLst>
                                        </p:cTn>
                                        <p:tgtEl>
                                          <p:spTgt spid="16"/>
                                        </p:tgtEl>
                                        <p:attrNameLst>
                                          <p:attrName>style.visibility</p:attrName>
                                        </p:attrNameLst>
                                      </p:cBhvr>
                                      <p:to>
                                        <p:strVal val="hidden"/>
                                      </p:to>
                                    </p:set>
                                  </p:childTnLst>
                                </p:cTn>
                              </p:par>
                              <p:par>
                                <p:cTn id="53" presetID="5" presetClass="exit" presetSubtype="5" fill="hold" grpId="0" nodeType="withEffect">
                                  <p:stCondLst>
                                    <p:cond delay="0"/>
                                  </p:stCondLst>
                                  <p:childTnLst>
                                    <p:animEffect transition="out" filter="checkerboard(down)">
                                      <p:cBhvr>
                                        <p:cTn id="54" dur="5000"/>
                                        <p:tgtEl>
                                          <p:spTgt spid="17"/>
                                        </p:tgtEl>
                                      </p:cBhvr>
                                    </p:animEffect>
                                    <p:set>
                                      <p:cBhvr>
                                        <p:cTn id="55" dur="1" fill="hold">
                                          <p:stCondLst>
                                            <p:cond delay="4999"/>
                                          </p:stCondLst>
                                        </p:cTn>
                                        <p:tgtEl>
                                          <p:spTgt spid="17"/>
                                        </p:tgtEl>
                                        <p:attrNameLst>
                                          <p:attrName>style.visibility</p:attrName>
                                        </p:attrNameLst>
                                      </p:cBhvr>
                                      <p:to>
                                        <p:strVal val="hidden"/>
                                      </p:to>
                                    </p:set>
                                  </p:childTnLst>
                                </p:cTn>
                              </p:par>
                              <p:par>
                                <p:cTn id="56" presetID="5" presetClass="exit" presetSubtype="5" fill="hold" grpId="0" nodeType="withEffect">
                                  <p:stCondLst>
                                    <p:cond delay="0"/>
                                  </p:stCondLst>
                                  <p:childTnLst>
                                    <p:animEffect transition="out" filter="checkerboard(down)">
                                      <p:cBhvr>
                                        <p:cTn id="57" dur="5000"/>
                                        <p:tgtEl>
                                          <p:spTgt spid="50"/>
                                        </p:tgtEl>
                                      </p:cBhvr>
                                    </p:animEffect>
                                    <p:set>
                                      <p:cBhvr>
                                        <p:cTn id="58" dur="1" fill="hold">
                                          <p:stCondLst>
                                            <p:cond delay="4999"/>
                                          </p:stCondLst>
                                        </p:cTn>
                                        <p:tgtEl>
                                          <p:spTgt spid="50"/>
                                        </p:tgtEl>
                                        <p:attrNameLst>
                                          <p:attrName>style.visibility</p:attrName>
                                        </p:attrNameLst>
                                      </p:cBhvr>
                                      <p:to>
                                        <p:strVal val="hidden"/>
                                      </p:to>
                                    </p:set>
                                  </p:childTnLst>
                                </p:cTn>
                              </p:par>
                              <p:par>
                                <p:cTn id="59" presetID="8" presetClass="exit" presetSubtype="16" fill="hold" grpId="0" nodeType="withEffect">
                                  <p:stCondLst>
                                    <p:cond delay="0"/>
                                  </p:stCondLst>
                                  <p:childTnLst>
                                    <p:animEffect transition="out" filter="diamond(in)">
                                      <p:cBhvr>
                                        <p:cTn id="60" dur="5000"/>
                                        <p:tgtEl>
                                          <p:spTgt spid="18"/>
                                        </p:tgtEl>
                                      </p:cBhvr>
                                    </p:animEffect>
                                    <p:set>
                                      <p:cBhvr>
                                        <p:cTn id="61" dur="1" fill="hold">
                                          <p:stCondLst>
                                            <p:cond delay="4999"/>
                                          </p:stCondLst>
                                        </p:cTn>
                                        <p:tgtEl>
                                          <p:spTgt spid="18"/>
                                        </p:tgtEl>
                                        <p:attrNameLst>
                                          <p:attrName>style.visibility</p:attrName>
                                        </p:attrNameLst>
                                      </p:cBhvr>
                                      <p:to>
                                        <p:strVal val="hidden"/>
                                      </p:to>
                                    </p:set>
                                  </p:childTnLst>
                                </p:cTn>
                              </p:par>
                              <p:par>
                                <p:cTn id="62" presetID="8" presetClass="exit" presetSubtype="16" fill="hold" grpId="0" nodeType="withEffect">
                                  <p:stCondLst>
                                    <p:cond delay="0"/>
                                  </p:stCondLst>
                                  <p:childTnLst>
                                    <p:animEffect transition="out" filter="diamond(in)">
                                      <p:cBhvr>
                                        <p:cTn id="63" dur="5000"/>
                                        <p:tgtEl>
                                          <p:spTgt spid="19"/>
                                        </p:tgtEl>
                                      </p:cBhvr>
                                    </p:animEffect>
                                    <p:set>
                                      <p:cBhvr>
                                        <p:cTn id="64" dur="1" fill="hold">
                                          <p:stCondLst>
                                            <p:cond delay="4999"/>
                                          </p:stCondLst>
                                        </p:cTn>
                                        <p:tgtEl>
                                          <p:spTgt spid="19"/>
                                        </p:tgtEl>
                                        <p:attrNameLst>
                                          <p:attrName>style.visibility</p:attrName>
                                        </p:attrNameLst>
                                      </p:cBhvr>
                                      <p:to>
                                        <p:strVal val="hidden"/>
                                      </p:to>
                                    </p:set>
                                  </p:childTnLst>
                                </p:cTn>
                              </p:par>
                              <p:par>
                                <p:cTn id="65" presetID="8" presetClass="exit" presetSubtype="16" fill="hold" grpId="0" nodeType="withEffect">
                                  <p:stCondLst>
                                    <p:cond delay="0"/>
                                  </p:stCondLst>
                                  <p:childTnLst>
                                    <p:animEffect transition="out" filter="diamond(in)">
                                      <p:cBhvr>
                                        <p:cTn id="66" dur="5000"/>
                                        <p:tgtEl>
                                          <p:spTgt spid="20"/>
                                        </p:tgtEl>
                                      </p:cBhvr>
                                    </p:animEffect>
                                    <p:set>
                                      <p:cBhvr>
                                        <p:cTn id="67" dur="1" fill="hold">
                                          <p:stCondLst>
                                            <p:cond delay="4999"/>
                                          </p:stCondLst>
                                        </p:cTn>
                                        <p:tgtEl>
                                          <p:spTgt spid="20"/>
                                        </p:tgtEl>
                                        <p:attrNameLst>
                                          <p:attrName>style.visibility</p:attrName>
                                        </p:attrNameLst>
                                      </p:cBhvr>
                                      <p:to>
                                        <p:strVal val="hidden"/>
                                      </p:to>
                                    </p:set>
                                  </p:childTnLst>
                                </p:cTn>
                              </p:par>
                              <p:par>
                                <p:cTn id="68" presetID="8" presetClass="exit" presetSubtype="16" fill="hold" grpId="0" nodeType="withEffect">
                                  <p:stCondLst>
                                    <p:cond delay="0"/>
                                  </p:stCondLst>
                                  <p:childTnLst>
                                    <p:animEffect transition="out" filter="diamond(in)">
                                      <p:cBhvr>
                                        <p:cTn id="69" dur="5000"/>
                                        <p:tgtEl>
                                          <p:spTgt spid="21"/>
                                        </p:tgtEl>
                                      </p:cBhvr>
                                    </p:animEffect>
                                    <p:set>
                                      <p:cBhvr>
                                        <p:cTn id="70" dur="1" fill="hold">
                                          <p:stCondLst>
                                            <p:cond delay="4999"/>
                                          </p:stCondLst>
                                        </p:cTn>
                                        <p:tgtEl>
                                          <p:spTgt spid="21"/>
                                        </p:tgtEl>
                                        <p:attrNameLst>
                                          <p:attrName>style.visibility</p:attrName>
                                        </p:attrNameLst>
                                      </p:cBhvr>
                                      <p:to>
                                        <p:strVal val="hidden"/>
                                      </p:to>
                                    </p:set>
                                  </p:childTnLst>
                                </p:cTn>
                              </p:par>
                              <p:par>
                                <p:cTn id="71" presetID="8" presetClass="exit" presetSubtype="16" fill="hold" grpId="0" nodeType="withEffect">
                                  <p:stCondLst>
                                    <p:cond delay="0"/>
                                  </p:stCondLst>
                                  <p:childTnLst>
                                    <p:animEffect transition="out" filter="diamond(in)">
                                      <p:cBhvr>
                                        <p:cTn id="72" dur="5000"/>
                                        <p:tgtEl>
                                          <p:spTgt spid="22"/>
                                        </p:tgtEl>
                                      </p:cBhvr>
                                    </p:animEffect>
                                    <p:set>
                                      <p:cBhvr>
                                        <p:cTn id="73" dur="1" fill="hold">
                                          <p:stCondLst>
                                            <p:cond delay="4999"/>
                                          </p:stCondLst>
                                        </p:cTn>
                                        <p:tgtEl>
                                          <p:spTgt spid="22"/>
                                        </p:tgtEl>
                                        <p:attrNameLst>
                                          <p:attrName>style.visibility</p:attrName>
                                        </p:attrNameLst>
                                      </p:cBhvr>
                                      <p:to>
                                        <p:strVal val="hidden"/>
                                      </p:to>
                                    </p:set>
                                  </p:childTnLst>
                                </p:cTn>
                              </p:par>
                              <p:par>
                                <p:cTn id="74" presetID="8" presetClass="exit" presetSubtype="16" fill="hold" grpId="0" nodeType="withEffect">
                                  <p:stCondLst>
                                    <p:cond delay="0"/>
                                  </p:stCondLst>
                                  <p:childTnLst>
                                    <p:animEffect transition="out" filter="diamond(in)">
                                      <p:cBhvr>
                                        <p:cTn id="75" dur="5000"/>
                                        <p:tgtEl>
                                          <p:spTgt spid="51"/>
                                        </p:tgtEl>
                                      </p:cBhvr>
                                    </p:animEffect>
                                    <p:set>
                                      <p:cBhvr>
                                        <p:cTn id="76" dur="1" fill="hold">
                                          <p:stCondLst>
                                            <p:cond delay="4999"/>
                                          </p:stCondLst>
                                        </p:cTn>
                                        <p:tgtEl>
                                          <p:spTgt spid="51"/>
                                        </p:tgtEl>
                                        <p:attrNameLst>
                                          <p:attrName>style.visibility</p:attrName>
                                        </p:attrNameLst>
                                      </p:cBhvr>
                                      <p:to>
                                        <p:strVal val="hidden"/>
                                      </p:to>
                                    </p:set>
                                  </p:childTnLst>
                                </p:cTn>
                              </p:par>
                              <p:par>
                                <p:cTn id="77" presetID="5" presetClass="exit" presetSubtype="5" fill="hold" grpId="0" nodeType="withEffect">
                                  <p:stCondLst>
                                    <p:cond delay="0"/>
                                  </p:stCondLst>
                                  <p:childTnLst>
                                    <p:animEffect transition="out" filter="checkerboard(down)">
                                      <p:cBhvr>
                                        <p:cTn id="78" dur="5000"/>
                                        <p:tgtEl>
                                          <p:spTgt spid="23"/>
                                        </p:tgtEl>
                                      </p:cBhvr>
                                    </p:animEffect>
                                    <p:set>
                                      <p:cBhvr>
                                        <p:cTn id="79" dur="1" fill="hold">
                                          <p:stCondLst>
                                            <p:cond delay="4999"/>
                                          </p:stCondLst>
                                        </p:cTn>
                                        <p:tgtEl>
                                          <p:spTgt spid="23"/>
                                        </p:tgtEl>
                                        <p:attrNameLst>
                                          <p:attrName>style.visibility</p:attrName>
                                        </p:attrNameLst>
                                      </p:cBhvr>
                                      <p:to>
                                        <p:strVal val="hidden"/>
                                      </p:to>
                                    </p:set>
                                  </p:childTnLst>
                                </p:cTn>
                              </p:par>
                              <p:par>
                                <p:cTn id="80" presetID="5" presetClass="exit" presetSubtype="5" fill="hold" grpId="0" nodeType="withEffect">
                                  <p:stCondLst>
                                    <p:cond delay="0"/>
                                  </p:stCondLst>
                                  <p:childTnLst>
                                    <p:animEffect transition="out" filter="checkerboard(down)">
                                      <p:cBhvr>
                                        <p:cTn id="81" dur="5000"/>
                                        <p:tgtEl>
                                          <p:spTgt spid="24"/>
                                        </p:tgtEl>
                                      </p:cBhvr>
                                    </p:animEffect>
                                    <p:set>
                                      <p:cBhvr>
                                        <p:cTn id="82" dur="1" fill="hold">
                                          <p:stCondLst>
                                            <p:cond delay="4999"/>
                                          </p:stCondLst>
                                        </p:cTn>
                                        <p:tgtEl>
                                          <p:spTgt spid="24"/>
                                        </p:tgtEl>
                                        <p:attrNameLst>
                                          <p:attrName>style.visibility</p:attrName>
                                        </p:attrNameLst>
                                      </p:cBhvr>
                                      <p:to>
                                        <p:strVal val="hidden"/>
                                      </p:to>
                                    </p:set>
                                  </p:childTnLst>
                                </p:cTn>
                              </p:par>
                              <p:par>
                                <p:cTn id="83" presetID="5" presetClass="exit" presetSubtype="5" fill="hold" grpId="0" nodeType="withEffect">
                                  <p:stCondLst>
                                    <p:cond delay="0"/>
                                  </p:stCondLst>
                                  <p:childTnLst>
                                    <p:animEffect transition="out" filter="checkerboard(down)">
                                      <p:cBhvr>
                                        <p:cTn id="84" dur="5000"/>
                                        <p:tgtEl>
                                          <p:spTgt spid="25"/>
                                        </p:tgtEl>
                                      </p:cBhvr>
                                    </p:animEffect>
                                    <p:set>
                                      <p:cBhvr>
                                        <p:cTn id="85" dur="1" fill="hold">
                                          <p:stCondLst>
                                            <p:cond delay="4999"/>
                                          </p:stCondLst>
                                        </p:cTn>
                                        <p:tgtEl>
                                          <p:spTgt spid="25"/>
                                        </p:tgtEl>
                                        <p:attrNameLst>
                                          <p:attrName>style.visibility</p:attrName>
                                        </p:attrNameLst>
                                      </p:cBhvr>
                                      <p:to>
                                        <p:strVal val="hidden"/>
                                      </p:to>
                                    </p:set>
                                  </p:childTnLst>
                                </p:cTn>
                              </p:par>
                              <p:par>
                                <p:cTn id="86" presetID="5" presetClass="exit" presetSubtype="5" fill="hold" grpId="0" nodeType="withEffect">
                                  <p:stCondLst>
                                    <p:cond delay="0"/>
                                  </p:stCondLst>
                                  <p:childTnLst>
                                    <p:animEffect transition="out" filter="checkerboard(down)">
                                      <p:cBhvr>
                                        <p:cTn id="87" dur="5000"/>
                                        <p:tgtEl>
                                          <p:spTgt spid="26"/>
                                        </p:tgtEl>
                                      </p:cBhvr>
                                    </p:animEffect>
                                    <p:set>
                                      <p:cBhvr>
                                        <p:cTn id="88" dur="1" fill="hold">
                                          <p:stCondLst>
                                            <p:cond delay="4999"/>
                                          </p:stCondLst>
                                        </p:cTn>
                                        <p:tgtEl>
                                          <p:spTgt spid="26"/>
                                        </p:tgtEl>
                                        <p:attrNameLst>
                                          <p:attrName>style.visibility</p:attrName>
                                        </p:attrNameLst>
                                      </p:cBhvr>
                                      <p:to>
                                        <p:strVal val="hidden"/>
                                      </p:to>
                                    </p:set>
                                  </p:childTnLst>
                                </p:cTn>
                              </p:par>
                              <p:par>
                                <p:cTn id="89" presetID="5" presetClass="exit" presetSubtype="5" fill="hold" grpId="0" nodeType="withEffect">
                                  <p:stCondLst>
                                    <p:cond delay="0"/>
                                  </p:stCondLst>
                                  <p:childTnLst>
                                    <p:animEffect transition="out" filter="checkerboard(down)">
                                      <p:cBhvr>
                                        <p:cTn id="90" dur="5000"/>
                                        <p:tgtEl>
                                          <p:spTgt spid="27"/>
                                        </p:tgtEl>
                                      </p:cBhvr>
                                    </p:animEffect>
                                    <p:set>
                                      <p:cBhvr>
                                        <p:cTn id="91" dur="1" fill="hold">
                                          <p:stCondLst>
                                            <p:cond delay="4999"/>
                                          </p:stCondLst>
                                        </p:cTn>
                                        <p:tgtEl>
                                          <p:spTgt spid="27"/>
                                        </p:tgtEl>
                                        <p:attrNameLst>
                                          <p:attrName>style.visibility</p:attrName>
                                        </p:attrNameLst>
                                      </p:cBhvr>
                                      <p:to>
                                        <p:strVal val="hidden"/>
                                      </p:to>
                                    </p:set>
                                  </p:childTnLst>
                                </p:cTn>
                              </p:par>
                              <p:par>
                                <p:cTn id="92" presetID="5" presetClass="exit" presetSubtype="5" fill="hold" grpId="0" nodeType="withEffect">
                                  <p:stCondLst>
                                    <p:cond delay="0"/>
                                  </p:stCondLst>
                                  <p:childTnLst>
                                    <p:animEffect transition="out" filter="checkerboard(down)">
                                      <p:cBhvr>
                                        <p:cTn id="93" dur="5000"/>
                                        <p:tgtEl>
                                          <p:spTgt spid="52"/>
                                        </p:tgtEl>
                                      </p:cBhvr>
                                    </p:animEffect>
                                    <p:set>
                                      <p:cBhvr>
                                        <p:cTn id="94" dur="1" fill="hold">
                                          <p:stCondLst>
                                            <p:cond delay="4999"/>
                                          </p:stCondLst>
                                        </p:cTn>
                                        <p:tgtEl>
                                          <p:spTgt spid="52"/>
                                        </p:tgtEl>
                                        <p:attrNameLst>
                                          <p:attrName>style.visibility</p:attrName>
                                        </p:attrNameLst>
                                      </p:cBhvr>
                                      <p:to>
                                        <p:strVal val="hidden"/>
                                      </p:to>
                                    </p:set>
                                  </p:childTnLst>
                                </p:cTn>
                              </p:par>
                              <p:par>
                                <p:cTn id="95" presetID="8" presetClass="exit" presetSubtype="16" fill="hold" grpId="0" nodeType="withEffect">
                                  <p:stCondLst>
                                    <p:cond delay="0"/>
                                  </p:stCondLst>
                                  <p:childTnLst>
                                    <p:animEffect transition="out" filter="diamond(in)">
                                      <p:cBhvr>
                                        <p:cTn id="96" dur="5000"/>
                                        <p:tgtEl>
                                          <p:spTgt spid="28"/>
                                        </p:tgtEl>
                                      </p:cBhvr>
                                    </p:animEffect>
                                    <p:set>
                                      <p:cBhvr>
                                        <p:cTn id="97" dur="1" fill="hold">
                                          <p:stCondLst>
                                            <p:cond delay="4999"/>
                                          </p:stCondLst>
                                        </p:cTn>
                                        <p:tgtEl>
                                          <p:spTgt spid="28"/>
                                        </p:tgtEl>
                                        <p:attrNameLst>
                                          <p:attrName>style.visibility</p:attrName>
                                        </p:attrNameLst>
                                      </p:cBhvr>
                                      <p:to>
                                        <p:strVal val="hidden"/>
                                      </p:to>
                                    </p:set>
                                  </p:childTnLst>
                                </p:cTn>
                              </p:par>
                              <p:par>
                                <p:cTn id="98" presetID="8" presetClass="exit" presetSubtype="16" fill="hold" grpId="0" nodeType="withEffect">
                                  <p:stCondLst>
                                    <p:cond delay="0"/>
                                  </p:stCondLst>
                                  <p:childTnLst>
                                    <p:animEffect transition="out" filter="diamond(in)">
                                      <p:cBhvr>
                                        <p:cTn id="99" dur="5000"/>
                                        <p:tgtEl>
                                          <p:spTgt spid="29"/>
                                        </p:tgtEl>
                                      </p:cBhvr>
                                    </p:animEffect>
                                    <p:set>
                                      <p:cBhvr>
                                        <p:cTn id="100" dur="1" fill="hold">
                                          <p:stCondLst>
                                            <p:cond delay="4999"/>
                                          </p:stCondLst>
                                        </p:cTn>
                                        <p:tgtEl>
                                          <p:spTgt spid="29"/>
                                        </p:tgtEl>
                                        <p:attrNameLst>
                                          <p:attrName>style.visibility</p:attrName>
                                        </p:attrNameLst>
                                      </p:cBhvr>
                                      <p:to>
                                        <p:strVal val="hidden"/>
                                      </p:to>
                                    </p:set>
                                  </p:childTnLst>
                                </p:cTn>
                              </p:par>
                              <p:par>
                                <p:cTn id="101" presetID="8" presetClass="exit" presetSubtype="16" fill="hold" grpId="0" nodeType="withEffect">
                                  <p:stCondLst>
                                    <p:cond delay="0"/>
                                  </p:stCondLst>
                                  <p:childTnLst>
                                    <p:animEffect transition="out" filter="diamond(in)">
                                      <p:cBhvr>
                                        <p:cTn id="102" dur="5000"/>
                                        <p:tgtEl>
                                          <p:spTgt spid="30"/>
                                        </p:tgtEl>
                                      </p:cBhvr>
                                    </p:animEffect>
                                    <p:set>
                                      <p:cBhvr>
                                        <p:cTn id="103" dur="1" fill="hold">
                                          <p:stCondLst>
                                            <p:cond delay="4999"/>
                                          </p:stCondLst>
                                        </p:cTn>
                                        <p:tgtEl>
                                          <p:spTgt spid="30"/>
                                        </p:tgtEl>
                                        <p:attrNameLst>
                                          <p:attrName>style.visibility</p:attrName>
                                        </p:attrNameLst>
                                      </p:cBhvr>
                                      <p:to>
                                        <p:strVal val="hidden"/>
                                      </p:to>
                                    </p:set>
                                  </p:childTnLst>
                                </p:cTn>
                              </p:par>
                              <p:par>
                                <p:cTn id="104" presetID="8" presetClass="exit" presetSubtype="16" fill="hold" grpId="0" nodeType="withEffect">
                                  <p:stCondLst>
                                    <p:cond delay="0"/>
                                  </p:stCondLst>
                                  <p:childTnLst>
                                    <p:animEffect transition="out" filter="diamond(in)">
                                      <p:cBhvr>
                                        <p:cTn id="105" dur="5000"/>
                                        <p:tgtEl>
                                          <p:spTgt spid="31"/>
                                        </p:tgtEl>
                                      </p:cBhvr>
                                    </p:animEffect>
                                    <p:set>
                                      <p:cBhvr>
                                        <p:cTn id="106" dur="1" fill="hold">
                                          <p:stCondLst>
                                            <p:cond delay="4999"/>
                                          </p:stCondLst>
                                        </p:cTn>
                                        <p:tgtEl>
                                          <p:spTgt spid="31"/>
                                        </p:tgtEl>
                                        <p:attrNameLst>
                                          <p:attrName>style.visibility</p:attrName>
                                        </p:attrNameLst>
                                      </p:cBhvr>
                                      <p:to>
                                        <p:strVal val="hidden"/>
                                      </p:to>
                                    </p:set>
                                  </p:childTnLst>
                                </p:cTn>
                              </p:par>
                              <p:par>
                                <p:cTn id="107" presetID="8" presetClass="exit" presetSubtype="16" fill="hold" grpId="0" nodeType="withEffect">
                                  <p:stCondLst>
                                    <p:cond delay="0"/>
                                  </p:stCondLst>
                                  <p:childTnLst>
                                    <p:animEffect transition="out" filter="diamond(in)">
                                      <p:cBhvr>
                                        <p:cTn id="108" dur="5000"/>
                                        <p:tgtEl>
                                          <p:spTgt spid="32"/>
                                        </p:tgtEl>
                                      </p:cBhvr>
                                    </p:animEffect>
                                    <p:set>
                                      <p:cBhvr>
                                        <p:cTn id="109" dur="1" fill="hold">
                                          <p:stCondLst>
                                            <p:cond delay="4999"/>
                                          </p:stCondLst>
                                        </p:cTn>
                                        <p:tgtEl>
                                          <p:spTgt spid="32"/>
                                        </p:tgtEl>
                                        <p:attrNameLst>
                                          <p:attrName>style.visibility</p:attrName>
                                        </p:attrNameLst>
                                      </p:cBhvr>
                                      <p:to>
                                        <p:strVal val="hidden"/>
                                      </p:to>
                                    </p:set>
                                  </p:childTnLst>
                                </p:cTn>
                              </p:par>
                              <p:par>
                                <p:cTn id="110" presetID="8" presetClass="exit" presetSubtype="16" fill="hold" grpId="0" nodeType="withEffect">
                                  <p:stCondLst>
                                    <p:cond delay="0"/>
                                  </p:stCondLst>
                                  <p:childTnLst>
                                    <p:animEffect transition="out" filter="diamond(in)">
                                      <p:cBhvr>
                                        <p:cTn id="111" dur="5000"/>
                                        <p:tgtEl>
                                          <p:spTgt spid="53"/>
                                        </p:tgtEl>
                                      </p:cBhvr>
                                    </p:animEffect>
                                    <p:set>
                                      <p:cBhvr>
                                        <p:cTn id="112" dur="1" fill="hold">
                                          <p:stCondLst>
                                            <p:cond delay="4999"/>
                                          </p:stCondLst>
                                        </p:cTn>
                                        <p:tgtEl>
                                          <p:spTgt spid="53"/>
                                        </p:tgtEl>
                                        <p:attrNameLst>
                                          <p:attrName>style.visibility</p:attrName>
                                        </p:attrNameLst>
                                      </p:cBhvr>
                                      <p:to>
                                        <p:strVal val="hidden"/>
                                      </p:to>
                                    </p:set>
                                  </p:childTnLst>
                                </p:cTn>
                              </p:par>
                              <p:par>
                                <p:cTn id="113" presetID="5" presetClass="exit" presetSubtype="5" fill="hold" grpId="0" nodeType="withEffect">
                                  <p:stCondLst>
                                    <p:cond delay="0"/>
                                  </p:stCondLst>
                                  <p:childTnLst>
                                    <p:animEffect transition="out" filter="checkerboard(down)">
                                      <p:cBhvr>
                                        <p:cTn id="114" dur="5000"/>
                                        <p:tgtEl>
                                          <p:spTgt spid="33"/>
                                        </p:tgtEl>
                                      </p:cBhvr>
                                    </p:animEffect>
                                    <p:set>
                                      <p:cBhvr>
                                        <p:cTn id="115" dur="1" fill="hold">
                                          <p:stCondLst>
                                            <p:cond delay="4999"/>
                                          </p:stCondLst>
                                        </p:cTn>
                                        <p:tgtEl>
                                          <p:spTgt spid="33"/>
                                        </p:tgtEl>
                                        <p:attrNameLst>
                                          <p:attrName>style.visibility</p:attrName>
                                        </p:attrNameLst>
                                      </p:cBhvr>
                                      <p:to>
                                        <p:strVal val="hidden"/>
                                      </p:to>
                                    </p:set>
                                  </p:childTnLst>
                                </p:cTn>
                              </p:par>
                              <p:par>
                                <p:cTn id="116" presetID="5" presetClass="exit" presetSubtype="5" fill="hold" grpId="0" nodeType="withEffect">
                                  <p:stCondLst>
                                    <p:cond delay="0"/>
                                  </p:stCondLst>
                                  <p:childTnLst>
                                    <p:animEffect transition="out" filter="checkerboard(down)">
                                      <p:cBhvr>
                                        <p:cTn id="117" dur="5000"/>
                                        <p:tgtEl>
                                          <p:spTgt spid="34"/>
                                        </p:tgtEl>
                                      </p:cBhvr>
                                    </p:animEffect>
                                    <p:set>
                                      <p:cBhvr>
                                        <p:cTn id="118" dur="1" fill="hold">
                                          <p:stCondLst>
                                            <p:cond delay="4999"/>
                                          </p:stCondLst>
                                        </p:cTn>
                                        <p:tgtEl>
                                          <p:spTgt spid="34"/>
                                        </p:tgtEl>
                                        <p:attrNameLst>
                                          <p:attrName>style.visibility</p:attrName>
                                        </p:attrNameLst>
                                      </p:cBhvr>
                                      <p:to>
                                        <p:strVal val="hidden"/>
                                      </p:to>
                                    </p:set>
                                  </p:childTnLst>
                                </p:cTn>
                              </p:par>
                              <p:par>
                                <p:cTn id="119" presetID="5" presetClass="exit" presetSubtype="5" fill="hold" grpId="0" nodeType="withEffect">
                                  <p:stCondLst>
                                    <p:cond delay="0"/>
                                  </p:stCondLst>
                                  <p:childTnLst>
                                    <p:animEffect transition="out" filter="checkerboard(down)">
                                      <p:cBhvr>
                                        <p:cTn id="120" dur="5000"/>
                                        <p:tgtEl>
                                          <p:spTgt spid="35"/>
                                        </p:tgtEl>
                                      </p:cBhvr>
                                    </p:animEffect>
                                    <p:set>
                                      <p:cBhvr>
                                        <p:cTn id="121" dur="1" fill="hold">
                                          <p:stCondLst>
                                            <p:cond delay="4999"/>
                                          </p:stCondLst>
                                        </p:cTn>
                                        <p:tgtEl>
                                          <p:spTgt spid="35"/>
                                        </p:tgtEl>
                                        <p:attrNameLst>
                                          <p:attrName>style.visibility</p:attrName>
                                        </p:attrNameLst>
                                      </p:cBhvr>
                                      <p:to>
                                        <p:strVal val="hidden"/>
                                      </p:to>
                                    </p:set>
                                  </p:childTnLst>
                                </p:cTn>
                              </p:par>
                              <p:par>
                                <p:cTn id="122" presetID="5" presetClass="exit" presetSubtype="5" fill="hold" grpId="0" nodeType="withEffect">
                                  <p:stCondLst>
                                    <p:cond delay="0"/>
                                  </p:stCondLst>
                                  <p:childTnLst>
                                    <p:animEffect transition="out" filter="checkerboard(down)">
                                      <p:cBhvr>
                                        <p:cTn id="123" dur="5000"/>
                                        <p:tgtEl>
                                          <p:spTgt spid="36"/>
                                        </p:tgtEl>
                                      </p:cBhvr>
                                    </p:animEffect>
                                    <p:set>
                                      <p:cBhvr>
                                        <p:cTn id="124" dur="1" fill="hold">
                                          <p:stCondLst>
                                            <p:cond delay="4999"/>
                                          </p:stCondLst>
                                        </p:cTn>
                                        <p:tgtEl>
                                          <p:spTgt spid="36"/>
                                        </p:tgtEl>
                                        <p:attrNameLst>
                                          <p:attrName>style.visibility</p:attrName>
                                        </p:attrNameLst>
                                      </p:cBhvr>
                                      <p:to>
                                        <p:strVal val="hidden"/>
                                      </p:to>
                                    </p:set>
                                  </p:childTnLst>
                                </p:cTn>
                              </p:par>
                              <p:par>
                                <p:cTn id="125" presetID="5" presetClass="exit" presetSubtype="5" fill="hold" grpId="0" nodeType="withEffect">
                                  <p:stCondLst>
                                    <p:cond delay="0"/>
                                  </p:stCondLst>
                                  <p:childTnLst>
                                    <p:animEffect transition="out" filter="checkerboard(down)">
                                      <p:cBhvr>
                                        <p:cTn id="126" dur="5000"/>
                                        <p:tgtEl>
                                          <p:spTgt spid="37"/>
                                        </p:tgtEl>
                                      </p:cBhvr>
                                    </p:animEffect>
                                    <p:set>
                                      <p:cBhvr>
                                        <p:cTn id="127" dur="1" fill="hold">
                                          <p:stCondLst>
                                            <p:cond delay="4999"/>
                                          </p:stCondLst>
                                        </p:cTn>
                                        <p:tgtEl>
                                          <p:spTgt spid="37"/>
                                        </p:tgtEl>
                                        <p:attrNameLst>
                                          <p:attrName>style.visibility</p:attrName>
                                        </p:attrNameLst>
                                      </p:cBhvr>
                                      <p:to>
                                        <p:strVal val="hidden"/>
                                      </p:to>
                                    </p:set>
                                  </p:childTnLst>
                                </p:cTn>
                              </p:par>
                              <p:par>
                                <p:cTn id="128" presetID="5" presetClass="exit" presetSubtype="5" fill="hold" grpId="0" nodeType="withEffect">
                                  <p:stCondLst>
                                    <p:cond delay="0"/>
                                  </p:stCondLst>
                                  <p:childTnLst>
                                    <p:animEffect transition="out" filter="checkerboard(down)">
                                      <p:cBhvr>
                                        <p:cTn id="129" dur="5000"/>
                                        <p:tgtEl>
                                          <p:spTgt spid="54"/>
                                        </p:tgtEl>
                                      </p:cBhvr>
                                    </p:animEffect>
                                    <p:set>
                                      <p:cBhvr>
                                        <p:cTn id="130" dur="1" fill="hold">
                                          <p:stCondLst>
                                            <p:cond delay="4999"/>
                                          </p:stCondLst>
                                        </p:cTn>
                                        <p:tgtEl>
                                          <p:spTgt spid="54"/>
                                        </p:tgtEl>
                                        <p:attrNameLst>
                                          <p:attrName>style.visibility</p:attrName>
                                        </p:attrNameLst>
                                      </p:cBhvr>
                                      <p:to>
                                        <p:strVal val="hidden"/>
                                      </p:to>
                                    </p:set>
                                  </p:childTnLst>
                                </p:cTn>
                              </p:par>
                              <p:par>
                                <p:cTn id="131" presetID="8" presetClass="exit" presetSubtype="16" fill="hold" grpId="0" nodeType="withEffect">
                                  <p:stCondLst>
                                    <p:cond delay="0"/>
                                  </p:stCondLst>
                                  <p:childTnLst>
                                    <p:animEffect transition="out" filter="diamond(in)">
                                      <p:cBhvr>
                                        <p:cTn id="132" dur="5000"/>
                                        <p:tgtEl>
                                          <p:spTgt spid="38"/>
                                        </p:tgtEl>
                                      </p:cBhvr>
                                    </p:animEffect>
                                    <p:set>
                                      <p:cBhvr>
                                        <p:cTn id="133" dur="1" fill="hold">
                                          <p:stCondLst>
                                            <p:cond delay="4999"/>
                                          </p:stCondLst>
                                        </p:cTn>
                                        <p:tgtEl>
                                          <p:spTgt spid="38"/>
                                        </p:tgtEl>
                                        <p:attrNameLst>
                                          <p:attrName>style.visibility</p:attrName>
                                        </p:attrNameLst>
                                      </p:cBhvr>
                                      <p:to>
                                        <p:strVal val="hidden"/>
                                      </p:to>
                                    </p:set>
                                  </p:childTnLst>
                                </p:cTn>
                              </p:par>
                              <p:par>
                                <p:cTn id="134" presetID="8" presetClass="exit" presetSubtype="16" fill="hold" grpId="0" nodeType="withEffect">
                                  <p:stCondLst>
                                    <p:cond delay="0"/>
                                  </p:stCondLst>
                                  <p:childTnLst>
                                    <p:animEffect transition="out" filter="diamond(in)">
                                      <p:cBhvr>
                                        <p:cTn id="135" dur="5000"/>
                                        <p:tgtEl>
                                          <p:spTgt spid="39"/>
                                        </p:tgtEl>
                                      </p:cBhvr>
                                    </p:animEffect>
                                    <p:set>
                                      <p:cBhvr>
                                        <p:cTn id="136" dur="1" fill="hold">
                                          <p:stCondLst>
                                            <p:cond delay="4999"/>
                                          </p:stCondLst>
                                        </p:cTn>
                                        <p:tgtEl>
                                          <p:spTgt spid="39"/>
                                        </p:tgtEl>
                                        <p:attrNameLst>
                                          <p:attrName>style.visibility</p:attrName>
                                        </p:attrNameLst>
                                      </p:cBhvr>
                                      <p:to>
                                        <p:strVal val="hidden"/>
                                      </p:to>
                                    </p:set>
                                  </p:childTnLst>
                                </p:cTn>
                              </p:par>
                              <p:par>
                                <p:cTn id="137" presetID="8" presetClass="exit" presetSubtype="16" fill="hold" grpId="0" nodeType="withEffect">
                                  <p:stCondLst>
                                    <p:cond delay="0"/>
                                  </p:stCondLst>
                                  <p:childTnLst>
                                    <p:animEffect transition="out" filter="diamond(in)">
                                      <p:cBhvr>
                                        <p:cTn id="138" dur="5000"/>
                                        <p:tgtEl>
                                          <p:spTgt spid="40"/>
                                        </p:tgtEl>
                                      </p:cBhvr>
                                    </p:animEffect>
                                    <p:set>
                                      <p:cBhvr>
                                        <p:cTn id="139" dur="1" fill="hold">
                                          <p:stCondLst>
                                            <p:cond delay="4999"/>
                                          </p:stCondLst>
                                        </p:cTn>
                                        <p:tgtEl>
                                          <p:spTgt spid="40"/>
                                        </p:tgtEl>
                                        <p:attrNameLst>
                                          <p:attrName>style.visibility</p:attrName>
                                        </p:attrNameLst>
                                      </p:cBhvr>
                                      <p:to>
                                        <p:strVal val="hidden"/>
                                      </p:to>
                                    </p:set>
                                  </p:childTnLst>
                                </p:cTn>
                              </p:par>
                              <p:par>
                                <p:cTn id="140" presetID="8" presetClass="exit" presetSubtype="16" fill="hold" grpId="0" nodeType="withEffect">
                                  <p:stCondLst>
                                    <p:cond delay="0"/>
                                  </p:stCondLst>
                                  <p:childTnLst>
                                    <p:animEffect transition="out" filter="diamond(in)">
                                      <p:cBhvr>
                                        <p:cTn id="141" dur="5000"/>
                                        <p:tgtEl>
                                          <p:spTgt spid="41"/>
                                        </p:tgtEl>
                                      </p:cBhvr>
                                    </p:animEffect>
                                    <p:set>
                                      <p:cBhvr>
                                        <p:cTn id="142" dur="1" fill="hold">
                                          <p:stCondLst>
                                            <p:cond delay="4999"/>
                                          </p:stCondLst>
                                        </p:cTn>
                                        <p:tgtEl>
                                          <p:spTgt spid="41"/>
                                        </p:tgtEl>
                                        <p:attrNameLst>
                                          <p:attrName>style.visibility</p:attrName>
                                        </p:attrNameLst>
                                      </p:cBhvr>
                                      <p:to>
                                        <p:strVal val="hidden"/>
                                      </p:to>
                                    </p:set>
                                  </p:childTnLst>
                                </p:cTn>
                              </p:par>
                              <p:par>
                                <p:cTn id="143" presetID="8" presetClass="exit" presetSubtype="16" fill="hold" grpId="0" nodeType="withEffect">
                                  <p:stCondLst>
                                    <p:cond delay="0"/>
                                  </p:stCondLst>
                                  <p:childTnLst>
                                    <p:animEffect transition="out" filter="diamond(in)">
                                      <p:cBhvr>
                                        <p:cTn id="144" dur="5000"/>
                                        <p:tgtEl>
                                          <p:spTgt spid="42"/>
                                        </p:tgtEl>
                                      </p:cBhvr>
                                    </p:animEffect>
                                    <p:set>
                                      <p:cBhvr>
                                        <p:cTn id="145" dur="1" fill="hold">
                                          <p:stCondLst>
                                            <p:cond delay="4999"/>
                                          </p:stCondLst>
                                        </p:cTn>
                                        <p:tgtEl>
                                          <p:spTgt spid="42"/>
                                        </p:tgtEl>
                                        <p:attrNameLst>
                                          <p:attrName>style.visibility</p:attrName>
                                        </p:attrNameLst>
                                      </p:cBhvr>
                                      <p:to>
                                        <p:strVal val="hidden"/>
                                      </p:to>
                                    </p:set>
                                  </p:childTnLst>
                                </p:cTn>
                              </p:par>
                              <p:par>
                                <p:cTn id="146" presetID="8" presetClass="exit" presetSubtype="16" fill="hold" grpId="0" nodeType="withEffect">
                                  <p:stCondLst>
                                    <p:cond delay="0"/>
                                  </p:stCondLst>
                                  <p:childTnLst>
                                    <p:animEffect transition="out" filter="diamond(in)">
                                      <p:cBhvr>
                                        <p:cTn id="147" dur="5000"/>
                                        <p:tgtEl>
                                          <p:spTgt spid="55"/>
                                        </p:tgtEl>
                                      </p:cBhvr>
                                    </p:animEffect>
                                    <p:set>
                                      <p:cBhvr>
                                        <p:cTn id="148" dur="1" fill="hold">
                                          <p:stCondLst>
                                            <p:cond delay="4999"/>
                                          </p:stCondLst>
                                        </p:cTn>
                                        <p:tgtEl>
                                          <p:spTgt spid="55"/>
                                        </p:tgtEl>
                                        <p:attrNameLst>
                                          <p:attrName>style.visibility</p:attrName>
                                        </p:attrNameLst>
                                      </p:cBhvr>
                                      <p:to>
                                        <p:strVal val="hidden"/>
                                      </p:to>
                                    </p:set>
                                  </p:childTnLst>
                                </p:cTn>
                              </p:par>
                              <p:par>
                                <p:cTn id="149" presetID="5" presetClass="exit" presetSubtype="5" fill="hold" grpId="0" nodeType="withEffect">
                                  <p:stCondLst>
                                    <p:cond delay="0"/>
                                  </p:stCondLst>
                                  <p:childTnLst>
                                    <p:animEffect transition="out" filter="checkerboard(down)">
                                      <p:cBhvr>
                                        <p:cTn id="150" dur="5000"/>
                                        <p:tgtEl>
                                          <p:spTgt spid="43"/>
                                        </p:tgtEl>
                                      </p:cBhvr>
                                    </p:animEffect>
                                    <p:set>
                                      <p:cBhvr>
                                        <p:cTn id="151" dur="1" fill="hold">
                                          <p:stCondLst>
                                            <p:cond delay="4999"/>
                                          </p:stCondLst>
                                        </p:cTn>
                                        <p:tgtEl>
                                          <p:spTgt spid="43"/>
                                        </p:tgtEl>
                                        <p:attrNameLst>
                                          <p:attrName>style.visibility</p:attrName>
                                        </p:attrNameLst>
                                      </p:cBhvr>
                                      <p:to>
                                        <p:strVal val="hidden"/>
                                      </p:to>
                                    </p:set>
                                  </p:childTnLst>
                                </p:cTn>
                              </p:par>
                              <p:par>
                                <p:cTn id="152" presetID="5" presetClass="exit" presetSubtype="5" fill="hold" grpId="0" nodeType="withEffect">
                                  <p:stCondLst>
                                    <p:cond delay="0"/>
                                  </p:stCondLst>
                                  <p:childTnLst>
                                    <p:animEffect transition="out" filter="checkerboard(down)">
                                      <p:cBhvr>
                                        <p:cTn id="153" dur="5000"/>
                                        <p:tgtEl>
                                          <p:spTgt spid="44"/>
                                        </p:tgtEl>
                                      </p:cBhvr>
                                    </p:animEffect>
                                    <p:set>
                                      <p:cBhvr>
                                        <p:cTn id="154" dur="1" fill="hold">
                                          <p:stCondLst>
                                            <p:cond delay="4999"/>
                                          </p:stCondLst>
                                        </p:cTn>
                                        <p:tgtEl>
                                          <p:spTgt spid="44"/>
                                        </p:tgtEl>
                                        <p:attrNameLst>
                                          <p:attrName>style.visibility</p:attrName>
                                        </p:attrNameLst>
                                      </p:cBhvr>
                                      <p:to>
                                        <p:strVal val="hidden"/>
                                      </p:to>
                                    </p:set>
                                  </p:childTnLst>
                                </p:cTn>
                              </p:par>
                              <p:par>
                                <p:cTn id="155" presetID="5" presetClass="exit" presetSubtype="5" fill="hold" grpId="0" nodeType="withEffect">
                                  <p:stCondLst>
                                    <p:cond delay="0"/>
                                  </p:stCondLst>
                                  <p:childTnLst>
                                    <p:animEffect transition="out" filter="checkerboard(down)">
                                      <p:cBhvr>
                                        <p:cTn id="156" dur="5000"/>
                                        <p:tgtEl>
                                          <p:spTgt spid="45"/>
                                        </p:tgtEl>
                                      </p:cBhvr>
                                    </p:animEffect>
                                    <p:set>
                                      <p:cBhvr>
                                        <p:cTn id="157" dur="1" fill="hold">
                                          <p:stCondLst>
                                            <p:cond delay="4999"/>
                                          </p:stCondLst>
                                        </p:cTn>
                                        <p:tgtEl>
                                          <p:spTgt spid="45"/>
                                        </p:tgtEl>
                                        <p:attrNameLst>
                                          <p:attrName>style.visibility</p:attrName>
                                        </p:attrNameLst>
                                      </p:cBhvr>
                                      <p:to>
                                        <p:strVal val="hidden"/>
                                      </p:to>
                                    </p:set>
                                  </p:childTnLst>
                                </p:cTn>
                              </p:par>
                              <p:par>
                                <p:cTn id="158" presetID="5" presetClass="exit" presetSubtype="5" fill="hold" grpId="0" nodeType="withEffect">
                                  <p:stCondLst>
                                    <p:cond delay="0"/>
                                  </p:stCondLst>
                                  <p:childTnLst>
                                    <p:animEffect transition="out" filter="checkerboard(down)">
                                      <p:cBhvr>
                                        <p:cTn id="159" dur="5000"/>
                                        <p:tgtEl>
                                          <p:spTgt spid="46"/>
                                        </p:tgtEl>
                                      </p:cBhvr>
                                    </p:animEffect>
                                    <p:set>
                                      <p:cBhvr>
                                        <p:cTn id="160" dur="1" fill="hold">
                                          <p:stCondLst>
                                            <p:cond delay="4999"/>
                                          </p:stCondLst>
                                        </p:cTn>
                                        <p:tgtEl>
                                          <p:spTgt spid="46"/>
                                        </p:tgtEl>
                                        <p:attrNameLst>
                                          <p:attrName>style.visibility</p:attrName>
                                        </p:attrNameLst>
                                      </p:cBhvr>
                                      <p:to>
                                        <p:strVal val="hidden"/>
                                      </p:to>
                                    </p:set>
                                  </p:childTnLst>
                                </p:cTn>
                              </p:par>
                              <p:par>
                                <p:cTn id="161" presetID="5" presetClass="exit" presetSubtype="5" fill="hold" grpId="0" nodeType="withEffect">
                                  <p:stCondLst>
                                    <p:cond delay="0"/>
                                  </p:stCondLst>
                                  <p:childTnLst>
                                    <p:animEffect transition="out" filter="checkerboard(down)">
                                      <p:cBhvr>
                                        <p:cTn id="162" dur="5000"/>
                                        <p:tgtEl>
                                          <p:spTgt spid="47"/>
                                        </p:tgtEl>
                                      </p:cBhvr>
                                    </p:animEffect>
                                    <p:set>
                                      <p:cBhvr>
                                        <p:cTn id="163" dur="1" fill="hold">
                                          <p:stCondLst>
                                            <p:cond delay="4999"/>
                                          </p:stCondLst>
                                        </p:cTn>
                                        <p:tgtEl>
                                          <p:spTgt spid="47"/>
                                        </p:tgtEl>
                                        <p:attrNameLst>
                                          <p:attrName>style.visibility</p:attrName>
                                        </p:attrNameLst>
                                      </p:cBhvr>
                                      <p:to>
                                        <p:strVal val="hidden"/>
                                      </p:to>
                                    </p:set>
                                  </p:childTnLst>
                                </p:cTn>
                              </p:par>
                              <p:par>
                                <p:cTn id="164" presetID="5" presetClass="exit" presetSubtype="5" fill="hold" grpId="0" nodeType="withEffect">
                                  <p:stCondLst>
                                    <p:cond delay="0"/>
                                  </p:stCondLst>
                                  <p:childTnLst>
                                    <p:animEffect transition="out" filter="checkerboard(down)">
                                      <p:cBhvr>
                                        <p:cTn id="165" dur="5000"/>
                                        <p:tgtEl>
                                          <p:spTgt spid="56"/>
                                        </p:tgtEl>
                                      </p:cBhvr>
                                    </p:animEffect>
                                    <p:set>
                                      <p:cBhvr>
                                        <p:cTn id="166" dur="1" fill="hold">
                                          <p:stCondLst>
                                            <p:cond delay="4999"/>
                                          </p:stCondLst>
                                        </p:cTn>
                                        <p:tgtEl>
                                          <p:spTgt spid="56"/>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0" y="342902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1500166"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3000364"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4500562"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6072198"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0" y="4000510"/>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1500166"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3000364"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4500562"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6072198"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0" y="457201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1500166"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3000364"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4500562"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6072198"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6" fill="hold" grpId="0" nodeType="withEffect">
                                  <p:stCondLst>
                                    <p:cond delay="0"/>
                                  </p:stCondLst>
                                  <p:childTnLst>
                                    <p:animEffect transition="out" filter="strips(downRigh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18" presetClass="exit" presetSubtype="6" fill="hold" grpId="0" nodeType="withEffect">
                                  <p:stCondLst>
                                    <p:cond delay="0"/>
                                  </p:stCondLst>
                                  <p:childTnLst>
                                    <p:animEffect transition="out" filter="strips(downRigh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8" presetClass="exit" presetSubtype="6" fill="hold" grpId="0" nodeType="withEffect">
                                  <p:stCondLst>
                                    <p:cond delay="0"/>
                                  </p:stCondLst>
                                  <p:childTnLst>
                                    <p:animEffect transition="out" filter="strips(downRight)">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18" presetClass="exit" presetSubtype="6" fill="hold" grpId="0" nodeType="withEffect">
                                  <p:stCondLst>
                                    <p:cond delay="0"/>
                                  </p:stCondLst>
                                  <p:childTnLst>
                                    <p:animEffect transition="out" filter="strips(downRight)">
                                      <p:cBhvr>
                                        <p:cTn id="24" dur="5000"/>
                                        <p:tgtEl>
                                          <p:spTgt spid="13"/>
                                        </p:tgtEl>
                                      </p:cBhvr>
                                    </p:animEffect>
                                    <p:set>
                                      <p:cBhvr>
                                        <p:cTn id="25" dur="1" fill="hold">
                                          <p:stCondLst>
                                            <p:cond delay="4999"/>
                                          </p:stCondLst>
                                        </p:cTn>
                                        <p:tgtEl>
                                          <p:spTgt spid="13"/>
                                        </p:tgtEl>
                                        <p:attrNameLst>
                                          <p:attrName>style.visibility</p:attrName>
                                        </p:attrNameLst>
                                      </p:cBhvr>
                                      <p:to>
                                        <p:strVal val="hidden"/>
                                      </p:to>
                                    </p:set>
                                  </p:childTnLst>
                                </p:cTn>
                              </p:par>
                              <p:par>
                                <p:cTn id="26" presetID="18" presetClass="exit" presetSubtype="6" fill="hold" grpId="0" nodeType="withEffect">
                                  <p:stCondLst>
                                    <p:cond delay="0"/>
                                  </p:stCondLst>
                                  <p:childTnLst>
                                    <p:animEffect transition="out" filter="strips(downRight)">
                                      <p:cBhvr>
                                        <p:cTn id="27" dur="5000"/>
                                        <p:tgtEl>
                                          <p:spTgt spid="14"/>
                                        </p:tgtEl>
                                      </p:cBhvr>
                                    </p:animEffect>
                                    <p:set>
                                      <p:cBhvr>
                                        <p:cTn id="28" dur="1" fill="hold">
                                          <p:stCondLst>
                                            <p:cond delay="4999"/>
                                          </p:stCondLst>
                                        </p:cTn>
                                        <p:tgtEl>
                                          <p:spTgt spid="14"/>
                                        </p:tgtEl>
                                        <p:attrNameLst>
                                          <p:attrName>style.visibility</p:attrName>
                                        </p:attrNameLst>
                                      </p:cBhvr>
                                      <p:to>
                                        <p:strVal val="hidden"/>
                                      </p:to>
                                    </p:set>
                                  </p:childTnLst>
                                </p:cTn>
                              </p:par>
                              <p:par>
                                <p:cTn id="29" presetID="18" presetClass="exit" presetSubtype="6" fill="hold" grpId="0" nodeType="withEffect">
                                  <p:stCondLst>
                                    <p:cond delay="0"/>
                                  </p:stCondLst>
                                  <p:childTnLst>
                                    <p:animEffect transition="out" filter="strips(downRight)">
                                      <p:cBhvr>
                                        <p:cTn id="30" dur="5000"/>
                                        <p:tgtEl>
                                          <p:spTgt spid="15"/>
                                        </p:tgtEl>
                                      </p:cBhvr>
                                    </p:animEffect>
                                    <p:set>
                                      <p:cBhvr>
                                        <p:cTn id="31" dur="1" fill="hold">
                                          <p:stCondLst>
                                            <p:cond delay="4999"/>
                                          </p:stCondLst>
                                        </p:cTn>
                                        <p:tgtEl>
                                          <p:spTgt spid="15"/>
                                        </p:tgtEl>
                                        <p:attrNameLst>
                                          <p:attrName>style.visibility</p:attrName>
                                        </p:attrNameLst>
                                      </p:cBhvr>
                                      <p:to>
                                        <p:strVal val="hidden"/>
                                      </p:to>
                                    </p:set>
                                  </p:childTnLst>
                                </p:cTn>
                              </p:par>
                              <p:par>
                                <p:cTn id="32" presetID="18" presetClass="exit" presetSubtype="6" fill="hold" grpId="0" nodeType="withEffect">
                                  <p:stCondLst>
                                    <p:cond delay="0"/>
                                  </p:stCondLst>
                                  <p:childTnLst>
                                    <p:animEffect transition="out" filter="strips(downRight)">
                                      <p:cBhvr>
                                        <p:cTn id="33" dur="5000"/>
                                        <p:tgtEl>
                                          <p:spTgt spid="18"/>
                                        </p:tgtEl>
                                      </p:cBhvr>
                                    </p:animEffect>
                                    <p:set>
                                      <p:cBhvr>
                                        <p:cTn id="34" dur="1" fill="hold">
                                          <p:stCondLst>
                                            <p:cond delay="4999"/>
                                          </p:stCondLst>
                                        </p:cTn>
                                        <p:tgtEl>
                                          <p:spTgt spid="18"/>
                                        </p:tgtEl>
                                        <p:attrNameLst>
                                          <p:attrName>style.visibility</p:attrName>
                                        </p:attrNameLst>
                                      </p:cBhvr>
                                      <p:to>
                                        <p:strVal val="hidden"/>
                                      </p:to>
                                    </p:set>
                                  </p:childTnLst>
                                </p:cTn>
                              </p:par>
                              <p:par>
                                <p:cTn id="35" presetID="18" presetClass="exit" presetSubtype="6" fill="hold" grpId="0" nodeType="withEffect">
                                  <p:stCondLst>
                                    <p:cond delay="0"/>
                                  </p:stCondLst>
                                  <p:childTnLst>
                                    <p:animEffect transition="out" filter="strips(downRight)">
                                      <p:cBhvr>
                                        <p:cTn id="36" dur="5000"/>
                                        <p:tgtEl>
                                          <p:spTgt spid="19"/>
                                        </p:tgtEl>
                                      </p:cBhvr>
                                    </p:animEffect>
                                    <p:set>
                                      <p:cBhvr>
                                        <p:cTn id="37" dur="1" fill="hold">
                                          <p:stCondLst>
                                            <p:cond delay="4999"/>
                                          </p:stCondLst>
                                        </p:cTn>
                                        <p:tgtEl>
                                          <p:spTgt spid="19"/>
                                        </p:tgtEl>
                                        <p:attrNameLst>
                                          <p:attrName>style.visibility</p:attrName>
                                        </p:attrNameLst>
                                      </p:cBhvr>
                                      <p:to>
                                        <p:strVal val="hidden"/>
                                      </p:to>
                                    </p:set>
                                  </p:childTnLst>
                                </p:cTn>
                              </p:par>
                              <p:par>
                                <p:cTn id="38" presetID="18" presetClass="exit" presetSubtype="6" fill="hold" grpId="0" nodeType="withEffect">
                                  <p:stCondLst>
                                    <p:cond delay="0"/>
                                  </p:stCondLst>
                                  <p:childTnLst>
                                    <p:animEffect transition="out" filter="strips(downRight)">
                                      <p:cBhvr>
                                        <p:cTn id="39" dur="5000"/>
                                        <p:tgtEl>
                                          <p:spTgt spid="20"/>
                                        </p:tgtEl>
                                      </p:cBhvr>
                                    </p:animEffect>
                                    <p:set>
                                      <p:cBhvr>
                                        <p:cTn id="40" dur="1" fill="hold">
                                          <p:stCondLst>
                                            <p:cond delay="4999"/>
                                          </p:stCondLst>
                                        </p:cTn>
                                        <p:tgtEl>
                                          <p:spTgt spid="20"/>
                                        </p:tgtEl>
                                        <p:attrNameLst>
                                          <p:attrName>style.visibility</p:attrName>
                                        </p:attrNameLst>
                                      </p:cBhvr>
                                      <p:to>
                                        <p:strVal val="hidden"/>
                                      </p:to>
                                    </p:set>
                                  </p:childTnLst>
                                </p:cTn>
                              </p:par>
                              <p:par>
                                <p:cTn id="41" presetID="18" presetClass="exit" presetSubtype="6" fill="hold" grpId="0" nodeType="withEffect">
                                  <p:stCondLst>
                                    <p:cond delay="0"/>
                                  </p:stCondLst>
                                  <p:childTnLst>
                                    <p:animEffect transition="out" filter="strips(downRight)">
                                      <p:cBhvr>
                                        <p:cTn id="42" dur="5000"/>
                                        <p:tgtEl>
                                          <p:spTgt spid="23"/>
                                        </p:tgtEl>
                                      </p:cBhvr>
                                    </p:animEffect>
                                    <p:set>
                                      <p:cBhvr>
                                        <p:cTn id="43" dur="1" fill="hold">
                                          <p:stCondLst>
                                            <p:cond delay="4999"/>
                                          </p:stCondLst>
                                        </p:cTn>
                                        <p:tgtEl>
                                          <p:spTgt spid="23"/>
                                        </p:tgtEl>
                                        <p:attrNameLst>
                                          <p:attrName>style.visibility</p:attrName>
                                        </p:attrNameLst>
                                      </p:cBhvr>
                                      <p:to>
                                        <p:strVal val="hidden"/>
                                      </p:to>
                                    </p:set>
                                  </p:childTnLst>
                                </p:cTn>
                              </p:par>
                              <p:par>
                                <p:cTn id="44" presetID="18" presetClass="exit" presetSubtype="6" fill="hold" grpId="0" nodeType="withEffect">
                                  <p:stCondLst>
                                    <p:cond delay="0"/>
                                  </p:stCondLst>
                                  <p:childTnLst>
                                    <p:animEffect transition="out" filter="strips(downRight)">
                                      <p:cBhvr>
                                        <p:cTn id="45" dur="5000"/>
                                        <p:tgtEl>
                                          <p:spTgt spid="24"/>
                                        </p:tgtEl>
                                      </p:cBhvr>
                                    </p:animEffect>
                                    <p:set>
                                      <p:cBhvr>
                                        <p:cTn id="46" dur="1" fill="hold">
                                          <p:stCondLst>
                                            <p:cond delay="4999"/>
                                          </p:stCondLst>
                                        </p:cTn>
                                        <p:tgtEl>
                                          <p:spTgt spid="24"/>
                                        </p:tgtEl>
                                        <p:attrNameLst>
                                          <p:attrName>style.visibility</p:attrName>
                                        </p:attrNameLst>
                                      </p:cBhvr>
                                      <p:to>
                                        <p:strVal val="hidden"/>
                                      </p:to>
                                    </p:set>
                                  </p:childTnLst>
                                </p:cTn>
                              </p:par>
                              <p:par>
                                <p:cTn id="47" presetID="18" presetClass="exit" presetSubtype="6" fill="hold" grpId="0" nodeType="withEffect">
                                  <p:stCondLst>
                                    <p:cond delay="0"/>
                                  </p:stCondLst>
                                  <p:childTnLst>
                                    <p:animEffect transition="out" filter="strips(downRight)">
                                      <p:cBhvr>
                                        <p:cTn id="48" dur="5000"/>
                                        <p:tgtEl>
                                          <p:spTgt spid="25"/>
                                        </p:tgtEl>
                                      </p:cBhvr>
                                    </p:animEffect>
                                    <p:set>
                                      <p:cBhvr>
                                        <p:cTn id="49" dur="1" fill="hold">
                                          <p:stCondLst>
                                            <p:cond delay="4999"/>
                                          </p:stCondLst>
                                        </p:cTn>
                                        <p:tgtEl>
                                          <p:spTgt spid="25"/>
                                        </p:tgtEl>
                                        <p:attrNameLst>
                                          <p:attrName>style.visibility</p:attrName>
                                        </p:attrNameLst>
                                      </p:cBhvr>
                                      <p:to>
                                        <p:strVal val="hidden"/>
                                      </p:to>
                                    </p:set>
                                  </p:childTnLst>
                                </p:cTn>
                              </p:par>
                              <p:par>
                                <p:cTn id="50" presetID="18" presetClass="exit" presetSubtype="6" fill="hold" grpId="0" nodeType="withEffect">
                                  <p:stCondLst>
                                    <p:cond delay="0"/>
                                  </p:stCondLst>
                                  <p:childTnLst>
                                    <p:animEffect transition="out" filter="strips(downRight)">
                                      <p:cBhvr>
                                        <p:cTn id="51" dur="5000"/>
                                        <p:tgtEl>
                                          <p:spTgt spid="28"/>
                                        </p:tgtEl>
                                      </p:cBhvr>
                                    </p:animEffect>
                                    <p:set>
                                      <p:cBhvr>
                                        <p:cTn id="52" dur="1" fill="hold">
                                          <p:stCondLst>
                                            <p:cond delay="4999"/>
                                          </p:stCondLst>
                                        </p:cTn>
                                        <p:tgtEl>
                                          <p:spTgt spid="28"/>
                                        </p:tgtEl>
                                        <p:attrNameLst>
                                          <p:attrName>style.visibility</p:attrName>
                                        </p:attrNameLst>
                                      </p:cBhvr>
                                      <p:to>
                                        <p:strVal val="hidden"/>
                                      </p:to>
                                    </p:set>
                                  </p:childTnLst>
                                </p:cTn>
                              </p:par>
                              <p:par>
                                <p:cTn id="53" presetID="18" presetClass="exit" presetSubtype="6" fill="hold" grpId="0" nodeType="withEffect">
                                  <p:stCondLst>
                                    <p:cond delay="0"/>
                                  </p:stCondLst>
                                  <p:childTnLst>
                                    <p:animEffect transition="out" filter="strips(downRight)">
                                      <p:cBhvr>
                                        <p:cTn id="54" dur="5000"/>
                                        <p:tgtEl>
                                          <p:spTgt spid="29"/>
                                        </p:tgtEl>
                                      </p:cBhvr>
                                    </p:animEffect>
                                    <p:set>
                                      <p:cBhvr>
                                        <p:cTn id="55" dur="1" fill="hold">
                                          <p:stCondLst>
                                            <p:cond delay="4999"/>
                                          </p:stCondLst>
                                        </p:cTn>
                                        <p:tgtEl>
                                          <p:spTgt spid="29"/>
                                        </p:tgtEl>
                                        <p:attrNameLst>
                                          <p:attrName>style.visibility</p:attrName>
                                        </p:attrNameLst>
                                      </p:cBhvr>
                                      <p:to>
                                        <p:strVal val="hidden"/>
                                      </p:to>
                                    </p:set>
                                  </p:childTnLst>
                                </p:cTn>
                              </p:par>
                              <p:par>
                                <p:cTn id="56" presetID="18" presetClass="exit" presetSubtype="6" fill="hold" grpId="0" nodeType="withEffect">
                                  <p:stCondLst>
                                    <p:cond delay="0"/>
                                  </p:stCondLst>
                                  <p:childTnLst>
                                    <p:animEffect transition="out" filter="strips(downRight)">
                                      <p:cBhvr>
                                        <p:cTn id="57" dur="5000"/>
                                        <p:tgtEl>
                                          <p:spTgt spid="30"/>
                                        </p:tgtEl>
                                      </p:cBhvr>
                                    </p:animEffect>
                                    <p:set>
                                      <p:cBhvr>
                                        <p:cTn id="58" dur="1" fill="hold">
                                          <p:stCondLst>
                                            <p:cond delay="4999"/>
                                          </p:stCondLst>
                                        </p:cTn>
                                        <p:tgtEl>
                                          <p:spTgt spid="30"/>
                                        </p:tgtEl>
                                        <p:attrNameLst>
                                          <p:attrName>style.visibility</p:attrName>
                                        </p:attrNameLst>
                                      </p:cBhvr>
                                      <p:to>
                                        <p:strVal val="hidden"/>
                                      </p:to>
                                    </p:set>
                                  </p:childTnLst>
                                </p:cTn>
                              </p:par>
                              <p:par>
                                <p:cTn id="59" presetID="18" presetClass="exit" presetSubtype="6" fill="hold" grpId="0" nodeType="withEffect">
                                  <p:stCondLst>
                                    <p:cond delay="0"/>
                                  </p:stCondLst>
                                  <p:childTnLst>
                                    <p:animEffect transition="out" filter="strips(downRight)">
                                      <p:cBhvr>
                                        <p:cTn id="60" dur="5000"/>
                                        <p:tgtEl>
                                          <p:spTgt spid="33"/>
                                        </p:tgtEl>
                                      </p:cBhvr>
                                    </p:animEffect>
                                    <p:set>
                                      <p:cBhvr>
                                        <p:cTn id="61" dur="1" fill="hold">
                                          <p:stCondLst>
                                            <p:cond delay="4999"/>
                                          </p:stCondLst>
                                        </p:cTn>
                                        <p:tgtEl>
                                          <p:spTgt spid="33"/>
                                        </p:tgtEl>
                                        <p:attrNameLst>
                                          <p:attrName>style.visibility</p:attrName>
                                        </p:attrNameLst>
                                      </p:cBhvr>
                                      <p:to>
                                        <p:strVal val="hidden"/>
                                      </p:to>
                                    </p:set>
                                  </p:childTnLst>
                                </p:cTn>
                              </p:par>
                              <p:par>
                                <p:cTn id="62" presetID="18" presetClass="exit" presetSubtype="6" fill="hold" grpId="0" nodeType="withEffect">
                                  <p:stCondLst>
                                    <p:cond delay="0"/>
                                  </p:stCondLst>
                                  <p:childTnLst>
                                    <p:animEffect transition="out" filter="strips(downRight)">
                                      <p:cBhvr>
                                        <p:cTn id="63" dur="5000"/>
                                        <p:tgtEl>
                                          <p:spTgt spid="34"/>
                                        </p:tgtEl>
                                      </p:cBhvr>
                                    </p:animEffect>
                                    <p:set>
                                      <p:cBhvr>
                                        <p:cTn id="64" dur="1" fill="hold">
                                          <p:stCondLst>
                                            <p:cond delay="4999"/>
                                          </p:stCondLst>
                                        </p:cTn>
                                        <p:tgtEl>
                                          <p:spTgt spid="34"/>
                                        </p:tgtEl>
                                        <p:attrNameLst>
                                          <p:attrName>style.visibility</p:attrName>
                                        </p:attrNameLst>
                                      </p:cBhvr>
                                      <p:to>
                                        <p:strVal val="hidden"/>
                                      </p:to>
                                    </p:set>
                                  </p:childTnLst>
                                </p:cTn>
                              </p:par>
                              <p:par>
                                <p:cTn id="65" presetID="18" presetClass="exit" presetSubtype="6" fill="hold" grpId="0" nodeType="withEffect">
                                  <p:stCondLst>
                                    <p:cond delay="0"/>
                                  </p:stCondLst>
                                  <p:childTnLst>
                                    <p:animEffect transition="out" filter="strips(downRight)">
                                      <p:cBhvr>
                                        <p:cTn id="66" dur="5000"/>
                                        <p:tgtEl>
                                          <p:spTgt spid="35"/>
                                        </p:tgtEl>
                                      </p:cBhvr>
                                    </p:animEffect>
                                    <p:set>
                                      <p:cBhvr>
                                        <p:cTn id="67" dur="1" fill="hold">
                                          <p:stCondLst>
                                            <p:cond delay="4999"/>
                                          </p:stCondLst>
                                        </p:cTn>
                                        <p:tgtEl>
                                          <p:spTgt spid="35"/>
                                        </p:tgtEl>
                                        <p:attrNameLst>
                                          <p:attrName>style.visibility</p:attrName>
                                        </p:attrNameLst>
                                      </p:cBhvr>
                                      <p:to>
                                        <p:strVal val="hidden"/>
                                      </p:to>
                                    </p:set>
                                  </p:childTnLst>
                                </p:cTn>
                              </p:par>
                              <p:par>
                                <p:cTn id="68" presetID="18" presetClass="exit" presetSubtype="6" fill="hold" grpId="0" nodeType="withEffect">
                                  <p:stCondLst>
                                    <p:cond delay="0"/>
                                  </p:stCondLst>
                                  <p:childTnLst>
                                    <p:animEffect transition="out" filter="strips(downRight)">
                                      <p:cBhvr>
                                        <p:cTn id="69" dur="5000"/>
                                        <p:tgtEl>
                                          <p:spTgt spid="38"/>
                                        </p:tgtEl>
                                      </p:cBhvr>
                                    </p:animEffect>
                                    <p:set>
                                      <p:cBhvr>
                                        <p:cTn id="70" dur="1" fill="hold">
                                          <p:stCondLst>
                                            <p:cond delay="4999"/>
                                          </p:stCondLst>
                                        </p:cTn>
                                        <p:tgtEl>
                                          <p:spTgt spid="38"/>
                                        </p:tgtEl>
                                        <p:attrNameLst>
                                          <p:attrName>style.visibility</p:attrName>
                                        </p:attrNameLst>
                                      </p:cBhvr>
                                      <p:to>
                                        <p:strVal val="hidden"/>
                                      </p:to>
                                    </p:set>
                                  </p:childTnLst>
                                </p:cTn>
                              </p:par>
                              <p:par>
                                <p:cTn id="71" presetID="18" presetClass="exit" presetSubtype="6" fill="hold" grpId="0" nodeType="withEffect">
                                  <p:stCondLst>
                                    <p:cond delay="0"/>
                                  </p:stCondLst>
                                  <p:childTnLst>
                                    <p:animEffect transition="out" filter="strips(downRight)">
                                      <p:cBhvr>
                                        <p:cTn id="72" dur="5000"/>
                                        <p:tgtEl>
                                          <p:spTgt spid="39"/>
                                        </p:tgtEl>
                                      </p:cBhvr>
                                    </p:animEffect>
                                    <p:set>
                                      <p:cBhvr>
                                        <p:cTn id="73" dur="1" fill="hold">
                                          <p:stCondLst>
                                            <p:cond delay="4999"/>
                                          </p:stCondLst>
                                        </p:cTn>
                                        <p:tgtEl>
                                          <p:spTgt spid="39"/>
                                        </p:tgtEl>
                                        <p:attrNameLst>
                                          <p:attrName>style.visibility</p:attrName>
                                        </p:attrNameLst>
                                      </p:cBhvr>
                                      <p:to>
                                        <p:strVal val="hidden"/>
                                      </p:to>
                                    </p:set>
                                  </p:childTnLst>
                                </p:cTn>
                              </p:par>
                              <p:par>
                                <p:cTn id="74" presetID="18" presetClass="exit" presetSubtype="6" fill="hold" grpId="0" nodeType="withEffect">
                                  <p:stCondLst>
                                    <p:cond delay="0"/>
                                  </p:stCondLst>
                                  <p:childTnLst>
                                    <p:animEffect transition="out" filter="strips(downRight)">
                                      <p:cBhvr>
                                        <p:cTn id="75" dur="5000"/>
                                        <p:tgtEl>
                                          <p:spTgt spid="40"/>
                                        </p:tgtEl>
                                      </p:cBhvr>
                                    </p:animEffect>
                                    <p:set>
                                      <p:cBhvr>
                                        <p:cTn id="76" dur="1" fill="hold">
                                          <p:stCondLst>
                                            <p:cond delay="4999"/>
                                          </p:stCondLst>
                                        </p:cTn>
                                        <p:tgtEl>
                                          <p:spTgt spid="40"/>
                                        </p:tgtEl>
                                        <p:attrNameLst>
                                          <p:attrName>style.visibility</p:attrName>
                                        </p:attrNameLst>
                                      </p:cBhvr>
                                      <p:to>
                                        <p:strVal val="hidden"/>
                                      </p:to>
                                    </p:set>
                                  </p:childTnLst>
                                </p:cTn>
                              </p:par>
                              <p:par>
                                <p:cTn id="77" presetID="18" presetClass="exit" presetSubtype="6" fill="hold" grpId="0" nodeType="withEffect">
                                  <p:stCondLst>
                                    <p:cond delay="0"/>
                                  </p:stCondLst>
                                  <p:childTnLst>
                                    <p:animEffect transition="out" filter="strips(downRight)">
                                      <p:cBhvr>
                                        <p:cTn id="78" dur="5000"/>
                                        <p:tgtEl>
                                          <p:spTgt spid="43"/>
                                        </p:tgtEl>
                                      </p:cBhvr>
                                    </p:animEffect>
                                    <p:set>
                                      <p:cBhvr>
                                        <p:cTn id="79" dur="1" fill="hold">
                                          <p:stCondLst>
                                            <p:cond delay="4999"/>
                                          </p:stCondLst>
                                        </p:cTn>
                                        <p:tgtEl>
                                          <p:spTgt spid="43"/>
                                        </p:tgtEl>
                                        <p:attrNameLst>
                                          <p:attrName>style.visibility</p:attrName>
                                        </p:attrNameLst>
                                      </p:cBhvr>
                                      <p:to>
                                        <p:strVal val="hidden"/>
                                      </p:to>
                                    </p:set>
                                  </p:childTnLst>
                                </p:cTn>
                              </p:par>
                              <p:par>
                                <p:cTn id="80" presetID="18" presetClass="exit" presetSubtype="6" fill="hold" grpId="0" nodeType="withEffect">
                                  <p:stCondLst>
                                    <p:cond delay="0"/>
                                  </p:stCondLst>
                                  <p:childTnLst>
                                    <p:animEffect transition="out" filter="strips(downRight)">
                                      <p:cBhvr>
                                        <p:cTn id="81" dur="5000"/>
                                        <p:tgtEl>
                                          <p:spTgt spid="44"/>
                                        </p:tgtEl>
                                      </p:cBhvr>
                                    </p:animEffect>
                                    <p:set>
                                      <p:cBhvr>
                                        <p:cTn id="82" dur="1" fill="hold">
                                          <p:stCondLst>
                                            <p:cond delay="4999"/>
                                          </p:stCondLst>
                                        </p:cTn>
                                        <p:tgtEl>
                                          <p:spTgt spid="44"/>
                                        </p:tgtEl>
                                        <p:attrNameLst>
                                          <p:attrName>style.visibility</p:attrName>
                                        </p:attrNameLst>
                                      </p:cBhvr>
                                      <p:to>
                                        <p:strVal val="hidden"/>
                                      </p:to>
                                    </p:set>
                                  </p:childTnLst>
                                </p:cTn>
                              </p:par>
                              <p:par>
                                <p:cTn id="83" presetID="18" presetClass="exit" presetSubtype="6" fill="hold" grpId="0" nodeType="withEffect">
                                  <p:stCondLst>
                                    <p:cond delay="0"/>
                                  </p:stCondLst>
                                  <p:childTnLst>
                                    <p:animEffect transition="out" filter="strips(downRight)">
                                      <p:cBhvr>
                                        <p:cTn id="84" dur="5000"/>
                                        <p:tgtEl>
                                          <p:spTgt spid="45"/>
                                        </p:tgtEl>
                                      </p:cBhvr>
                                    </p:animEffect>
                                    <p:set>
                                      <p:cBhvr>
                                        <p:cTn id="85" dur="1" fill="hold">
                                          <p:stCondLst>
                                            <p:cond delay="4999"/>
                                          </p:stCondLst>
                                        </p:cTn>
                                        <p:tgtEl>
                                          <p:spTgt spid="45"/>
                                        </p:tgtEl>
                                        <p:attrNameLst>
                                          <p:attrName>style.visibility</p:attrName>
                                        </p:attrNameLst>
                                      </p:cBhvr>
                                      <p:to>
                                        <p:strVal val="hidden"/>
                                      </p:to>
                                    </p:set>
                                  </p:childTnLst>
                                </p:cTn>
                              </p:par>
                              <p:par>
                                <p:cTn id="86" presetID="18" presetClass="exit" presetSubtype="12" fill="hold" grpId="0" nodeType="withEffect">
                                  <p:stCondLst>
                                    <p:cond delay="0"/>
                                  </p:stCondLst>
                                  <p:childTnLst>
                                    <p:animEffect transition="out" filter="strips(downLeft)">
                                      <p:cBhvr>
                                        <p:cTn id="87" dur="5000"/>
                                        <p:tgtEl>
                                          <p:spTgt spid="6"/>
                                        </p:tgtEl>
                                      </p:cBhvr>
                                    </p:animEffect>
                                    <p:set>
                                      <p:cBhvr>
                                        <p:cTn id="88" dur="1" fill="hold">
                                          <p:stCondLst>
                                            <p:cond delay="4999"/>
                                          </p:stCondLst>
                                        </p:cTn>
                                        <p:tgtEl>
                                          <p:spTgt spid="6"/>
                                        </p:tgtEl>
                                        <p:attrNameLst>
                                          <p:attrName>style.visibility</p:attrName>
                                        </p:attrNameLst>
                                      </p:cBhvr>
                                      <p:to>
                                        <p:strVal val="hidden"/>
                                      </p:to>
                                    </p:set>
                                  </p:childTnLst>
                                </p:cTn>
                              </p:par>
                              <p:par>
                                <p:cTn id="89" presetID="18" presetClass="exit" presetSubtype="12" fill="hold" grpId="0" nodeType="withEffect">
                                  <p:stCondLst>
                                    <p:cond delay="0"/>
                                  </p:stCondLst>
                                  <p:childTnLst>
                                    <p:animEffect transition="out" filter="strips(downLeft)">
                                      <p:cBhvr>
                                        <p:cTn id="90" dur="5000"/>
                                        <p:tgtEl>
                                          <p:spTgt spid="7"/>
                                        </p:tgtEl>
                                      </p:cBhvr>
                                    </p:animEffect>
                                    <p:set>
                                      <p:cBhvr>
                                        <p:cTn id="91" dur="1" fill="hold">
                                          <p:stCondLst>
                                            <p:cond delay="4999"/>
                                          </p:stCondLst>
                                        </p:cTn>
                                        <p:tgtEl>
                                          <p:spTgt spid="7"/>
                                        </p:tgtEl>
                                        <p:attrNameLst>
                                          <p:attrName>style.visibility</p:attrName>
                                        </p:attrNameLst>
                                      </p:cBhvr>
                                      <p:to>
                                        <p:strVal val="hidden"/>
                                      </p:to>
                                    </p:set>
                                  </p:childTnLst>
                                </p:cTn>
                              </p:par>
                              <p:par>
                                <p:cTn id="92" presetID="18" presetClass="exit" presetSubtype="12" fill="hold" grpId="0" nodeType="withEffect">
                                  <p:stCondLst>
                                    <p:cond delay="0"/>
                                  </p:stCondLst>
                                  <p:childTnLst>
                                    <p:animEffect transition="out" filter="strips(downLeft)">
                                      <p:cBhvr>
                                        <p:cTn id="93" dur="5000"/>
                                        <p:tgtEl>
                                          <p:spTgt spid="11"/>
                                        </p:tgtEl>
                                      </p:cBhvr>
                                    </p:animEffect>
                                    <p:set>
                                      <p:cBhvr>
                                        <p:cTn id="94" dur="1" fill="hold">
                                          <p:stCondLst>
                                            <p:cond delay="4999"/>
                                          </p:stCondLst>
                                        </p:cTn>
                                        <p:tgtEl>
                                          <p:spTgt spid="11"/>
                                        </p:tgtEl>
                                        <p:attrNameLst>
                                          <p:attrName>style.visibility</p:attrName>
                                        </p:attrNameLst>
                                      </p:cBhvr>
                                      <p:to>
                                        <p:strVal val="hidden"/>
                                      </p:to>
                                    </p:set>
                                  </p:childTnLst>
                                </p:cTn>
                              </p:par>
                              <p:par>
                                <p:cTn id="95" presetID="18" presetClass="exit" presetSubtype="12" fill="hold" grpId="0" nodeType="withEffect">
                                  <p:stCondLst>
                                    <p:cond delay="0"/>
                                  </p:stCondLst>
                                  <p:childTnLst>
                                    <p:animEffect transition="out" filter="strips(downLeft)">
                                      <p:cBhvr>
                                        <p:cTn id="96" dur="5000"/>
                                        <p:tgtEl>
                                          <p:spTgt spid="12"/>
                                        </p:tgtEl>
                                      </p:cBhvr>
                                    </p:animEffect>
                                    <p:set>
                                      <p:cBhvr>
                                        <p:cTn id="97" dur="1" fill="hold">
                                          <p:stCondLst>
                                            <p:cond delay="4999"/>
                                          </p:stCondLst>
                                        </p:cTn>
                                        <p:tgtEl>
                                          <p:spTgt spid="12"/>
                                        </p:tgtEl>
                                        <p:attrNameLst>
                                          <p:attrName>style.visibility</p:attrName>
                                        </p:attrNameLst>
                                      </p:cBhvr>
                                      <p:to>
                                        <p:strVal val="hidden"/>
                                      </p:to>
                                    </p:set>
                                  </p:childTnLst>
                                </p:cTn>
                              </p:par>
                              <p:par>
                                <p:cTn id="98" presetID="18" presetClass="exit" presetSubtype="12" fill="hold" grpId="0" nodeType="withEffect">
                                  <p:stCondLst>
                                    <p:cond delay="0"/>
                                  </p:stCondLst>
                                  <p:childTnLst>
                                    <p:animEffect transition="out" filter="strips(downLeft)">
                                      <p:cBhvr>
                                        <p:cTn id="99" dur="5000"/>
                                        <p:tgtEl>
                                          <p:spTgt spid="16"/>
                                        </p:tgtEl>
                                      </p:cBhvr>
                                    </p:animEffect>
                                    <p:set>
                                      <p:cBhvr>
                                        <p:cTn id="100" dur="1" fill="hold">
                                          <p:stCondLst>
                                            <p:cond delay="4999"/>
                                          </p:stCondLst>
                                        </p:cTn>
                                        <p:tgtEl>
                                          <p:spTgt spid="16"/>
                                        </p:tgtEl>
                                        <p:attrNameLst>
                                          <p:attrName>style.visibility</p:attrName>
                                        </p:attrNameLst>
                                      </p:cBhvr>
                                      <p:to>
                                        <p:strVal val="hidden"/>
                                      </p:to>
                                    </p:set>
                                  </p:childTnLst>
                                </p:cTn>
                              </p:par>
                              <p:par>
                                <p:cTn id="101" presetID="18" presetClass="exit" presetSubtype="12" fill="hold" grpId="0" nodeType="withEffect">
                                  <p:stCondLst>
                                    <p:cond delay="0"/>
                                  </p:stCondLst>
                                  <p:childTnLst>
                                    <p:animEffect transition="out" filter="strips(downLeft)">
                                      <p:cBhvr>
                                        <p:cTn id="102" dur="5000"/>
                                        <p:tgtEl>
                                          <p:spTgt spid="17"/>
                                        </p:tgtEl>
                                      </p:cBhvr>
                                    </p:animEffect>
                                    <p:set>
                                      <p:cBhvr>
                                        <p:cTn id="103" dur="1" fill="hold">
                                          <p:stCondLst>
                                            <p:cond delay="4999"/>
                                          </p:stCondLst>
                                        </p:cTn>
                                        <p:tgtEl>
                                          <p:spTgt spid="17"/>
                                        </p:tgtEl>
                                        <p:attrNameLst>
                                          <p:attrName>style.visibility</p:attrName>
                                        </p:attrNameLst>
                                      </p:cBhvr>
                                      <p:to>
                                        <p:strVal val="hidden"/>
                                      </p:to>
                                    </p:set>
                                  </p:childTnLst>
                                </p:cTn>
                              </p:par>
                              <p:par>
                                <p:cTn id="104" presetID="18" presetClass="exit" presetSubtype="12" fill="hold" grpId="0" nodeType="withEffect">
                                  <p:stCondLst>
                                    <p:cond delay="0"/>
                                  </p:stCondLst>
                                  <p:childTnLst>
                                    <p:animEffect transition="out" filter="strips(downLeft)">
                                      <p:cBhvr>
                                        <p:cTn id="105" dur="5000"/>
                                        <p:tgtEl>
                                          <p:spTgt spid="21"/>
                                        </p:tgtEl>
                                      </p:cBhvr>
                                    </p:animEffect>
                                    <p:set>
                                      <p:cBhvr>
                                        <p:cTn id="106" dur="1" fill="hold">
                                          <p:stCondLst>
                                            <p:cond delay="4999"/>
                                          </p:stCondLst>
                                        </p:cTn>
                                        <p:tgtEl>
                                          <p:spTgt spid="21"/>
                                        </p:tgtEl>
                                        <p:attrNameLst>
                                          <p:attrName>style.visibility</p:attrName>
                                        </p:attrNameLst>
                                      </p:cBhvr>
                                      <p:to>
                                        <p:strVal val="hidden"/>
                                      </p:to>
                                    </p:set>
                                  </p:childTnLst>
                                </p:cTn>
                              </p:par>
                              <p:par>
                                <p:cTn id="107" presetID="18" presetClass="exit" presetSubtype="12" fill="hold" grpId="0" nodeType="withEffect">
                                  <p:stCondLst>
                                    <p:cond delay="0"/>
                                  </p:stCondLst>
                                  <p:childTnLst>
                                    <p:animEffect transition="out" filter="strips(downLeft)">
                                      <p:cBhvr>
                                        <p:cTn id="108" dur="5000"/>
                                        <p:tgtEl>
                                          <p:spTgt spid="22"/>
                                        </p:tgtEl>
                                      </p:cBhvr>
                                    </p:animEffect>
                                    <p:set>
                                      <p:cBhvr>
                                        <p:cTn id="109" dur="1" fill="hold">
                                          <p:stCondLst>
                                            <p:cond delay="4999"/>
                                          </p:stCondLst>
                                        </p:cTn>
                                        <p:tgtEl>
                                          <p:spTgt spid="22"/>
                                        </p:tgtEl>
                                        <p:attrNameLst>
                                          <p:attrName>style.visibility</p:attrName>
                                        </p:attrNameLst>
                                      </p:cBhvr>
                                      <p:to>
                                        <p:strVal val="hidden"/>
                                      </p:to>
                                    </p:set>
                                  </p:childTnLst>
                                </p:cTn>
                              </p:par>
                              <p:par>
                                <p:cTn id="110" presetID="18" presetClass="exit" presetSubtype="12" fill="hold" grpId="0" nodeType="withEffect">
                                  <p:stCondLst>
                                    <p:cond delay="0"/>
                                  </p:stCondLst>
                                  <p:childTnLst>
                                    <p:animEffect transition="out" filter="strips(downLeft)">
                                      <p:cBhvr>
                                        <p:cTn id="111" dur="5000"/>
                                        <p:tgtEl>
                                          <p:spTgt spid="26"/>
                                        </p:tgtEl>
                                      </p:cBhvr>
                                    </p:animEffect>
                                    <p:set>
                                      <p:cBhvr>
                                        <p:cTn id="112" dur="1" fill="hold">
                                          <p:stCondLst>
                                            <p:cond delay="4999"/>
                                          </p:stCondLst>
                                        </p:cTn>
                                        <p:tgtEl>
                                          <p:spTgt spid="26"/>
                                        </p:tgtEl>
                                        <p:attrNameLst>
                                          <p:attrName>style.visibility</p:attrName>
                                        </p:attrNameLst>
                                      </p:cBhvr>
                                      <p:to>
                                        <p:strVal val="hidden"/>
                                      </p:to>
                                    </p:set>
                                  </p:childTnLst>
                                </p:cTn>
                              </p:par>
                              <p:par>
                                <p:cTn id="113" presetID="18" presetClass="exit" presetSubtype="12" fill="hold" grpId="0" nodeType="withEffect">
                                  <p:stCondLst>
                                    <p:cond delay="0"/>
                                  </p:stCondLst>
                                  <p:childTnLst>
                                    <p:animEffect transition="out" filter="strips(downLeft)">
                                      <p:cBhvr>
                                        <p:cTn id="114" dur="5000"/>
                                        <p:tgtEl>
                                          <p:spTgt spid="27"/>
                                        </p:tgtEl>
                                      </p:cBhvr>
                                    </p:animEffect>
                                    <p:set>
                                      <p:cBhvr>
                                        <p:cTn id="115" dur="1" fill="hold">
                                          <p:stCondLst>
                                            <p:cond delay="4999"/>
                                          </p:stCondLst>
                                        </p:cTn>
                                        <p:tgtEl>
                                          <p:spTgt spid="27"/>
                                        </p:tgtEl>
                                        <p:attrNameLst>
                                          <p:attrName>style.visibility</p:attrName>
                                        </p:attrNameLst>
                                      </p:cBhvr>
                                      <p:to>
                                        <p:strVal val="hidden"/>
                                      </p:to>
                                    </p:set>
                                  </p:childTnLst>
                                </p:cTn>
                              </p:par>
                              <p:par>
                                <p:cTn id="116" presetID="18" presetClass="exit" presetSubtype="12" fill="hold" grpId="0" nodeType="withEffect">
                                  <p:stCondLst>
                                    <p:cond delay="0"/>
                                  </p:stCondLst>
                                  <p:childTnLst>
                                    <p:animEffect transition="out" filter="strips(downLeft)">
                                      <p:cBhvr>
                                        <p:cTn id="117" dur="5000"/>
                                        <p:tgtEl>
                                          <p:spTgt spid="31"/>
                                        </p:tgtEl>
                                      </p:cBhvr>
                                    </p:animEffect>
                                    <p:set>
                                      <p:cBhvr>
                                        <p:cTn id="118" dur="1" fill="hold">
                                          <p:stCondLst>
                                            <p:cond delay="4999"/>
                                          </p:stCondLst>
                                        </p:cTn>
                                        <p:tgtEl>
                                          <p:spTgt spid="31"/>
                                        </p:tgtEl>
                                        <p:attrNameLst>
                                          <p:attrName>style.visibility</p:attrName>
                                        </p:attrNameLst>
                                      </p:cBhvr>
                                      <p:to>
                                        <p:strVal val="hidden"/>
                                      </p:to>
                                    </p:set>
                                  </p:childTnLst>
                                </p:cTn>
                              </p:par>
                              <p:par>
                                <p:cTn id="119" presetID="18" presetClass="exit" presetSubtype="12" fill="hold" grpId="0" nodeType="withEffect">
                                  <p:stCondLst>
                                    <p:cond delay="0"/>
                                  </p:stCondLst>
                                  <p:childTnLst>
                                    <p:animEffect transition="out" filter="strips(downLeft)">
                                      <p:cBhvr>
                                        <p:cTn id="120" dur="5000"/>
                                        <p:tgtEl>
                                          <p:spTgt spid="32"/>
                                        </p:tgtEl>
                                      </p:cBhvr>
                                    </p:animEffect>
                                    <p:set>
                                      <p:cBhvr>
                                        <p:cTn id="121" dur="1" fill="hold">
                                          <p:stCondLst>
                                            <p:cond delay="4999"/>
                                          </p:stCondLst>
                                        </p:cTn>
                                        <p:tgtEl>
                                          <p:spTgt spid="32"/>
                                        </p:tgtEl>
                                        <p:attrNameLst>
                                          <p:attrName>style.visibility</p:attrName>
                                        </p:attrNameLst>
                                      </p:cBhvr>
                                      <p:to>
                                        <p:strVal val="hidden"/>
                                      </p:to>
                                    </p:set>
                                  </p:childTnLst>
                                </p:cTn>
                              </p:par>
                              <p:par>
                                <p:cTn id="122" presetID="18" presetClass="exit" presetSubtype="12" fill="hold" grpId="0" nodeType="withEffect">
                                  <p:stCondLst>
                                    <p:cond delay="0"/>
                                  </p:stCondLst>
                                  <p:childTnLst>
                                    <p:animEffect transition="out" filter="strips(downLeft)">
                                      <p:cBhvr>
                                        <p:cTn id="123" dur="5000"/>
                                        <p:tgtEl>
                                          <p:spTgt spid="36"/>
                                        </p:tgtEl>
                                      </p:cBhvr>
                                    </p:animEffect>
                                    <p:set>
                                      <p:cBhvr>
                                        <p:cTn id="124" dur="1" fill="hold">
                                          <p:stCondLst>
                                            <p:cond delay="4999"/>
                                          </p:stCondLst>
                                        </p:cTn>
                                        <p:tgtEl>
                                          <p:spTgt spid="36"/>
                                        </p:tgtEl>
                                        <p:attrNameLst>
                                          <p:attrName>style.visibility</p:attrName>
                                        </p:attrNameLst>
                                      </p:cBhvr>
                                      <p:to>
                                        <p:strVal val="hidden"/>
                                      </p:to>
                                    </p:set>
                                  </p:childTnLst>
                                </p:cTn>
                              </p:par>
                              <p:par>
                                <p:cTn id="125" presetID="18" presetClass="exit" presetSubtype="12" fill="hold" grpId="0" nodeType="withEffect">
                                  <p:stCondLst>
                                    <p:cond delay="0"/>
                                  </p:stCondLst>
                                  <p:childTnLst>
                                    <p:animEffect transition="out" filter="strips(downLeft)">
                                      <p:cBhvr>
                                        <p:cTn id="126" dur="5000"/>
                                        <p:tgtEl>
                                          <p:spTgt spid="37"/>
                                        </p:tgtEl>
                                      </p:cBhvr>
                                    </p:animEffect>
                                    <p:set>
                                      <p:cBhvr>
                                        <p:cTn id="127" dur="1" fill="hold">
                                          <p:stCondLst>
                                            <p:cond delay="4999"/>
                                          </p:stCondLst>
                                        </p:cTn>
                                        <p:tgtEl>
                                          <p:spTgt spid="37"/>
                                        </p:tgtEl>
                                        <p:attrNameLst>
                                          <p:attrName>style.visibility</p:attrName>
                                        </p:attrNameLst>
                                      </p:cBhvr>
                                      <p:to>
                                        <p:strVal val="hidden"/>
                                      </p:to>
                                    </p:set>
                                  </p:childTnLst>
                                </p:cTn>
                              </p:par>
                              <p:par>
                                <p:cTn id="128" presetID="18" presetClass="exit" presetSubtype="12" fill="hold" grpId="0" nodeType="withEffect">
                                  <p:stCondLst>
                                    <p:cond delay="0"/>
                                  </p:stCondLst>
                                  <p:childTnLst>
                                    <p:animEffect transition="out" filter="strips(downLeft)">
                                      <p:cBhvr>
                                        <p:cTn id="129" dur="5000"/>
                                        <p:tgtEl>
                                          <p:spTgt spid="41"/>
                                        </p:tgtEl>
                                      </p:cBhvr>
                                    </p:animEffect>
                                    <p:set>
                                      <p:cBhvr>
                                        <p:cTn id="130" dur="1" fill="hold">
                                          <p:stCondLst>
                                            <p:cond delay="4999"/>
                                          </p:stCondLst>
                                        </p:cTn>
                                        <p:tgtEl>
                                          <p:spTgt spid="41"/>
                                        </p:tgtEl>
                                        <p:attrNameLst>
                                          <p:attrName>style.visibility</p:attrName>
                                        </p:attrNameLst>
                                      </p:cBhvr>
                                      <p:to>
                                        <p:strVal val="hidden"/>
                                      </p:to>
                                    </p:set>
                                  </p:childTnLst>
                                </p:cTn>
                              </p:par>
                              <p:par>
                                <p:cTn id="131" presetID="18" presetClass="exit" presetSubtype="12" fill="hold" grpId="0" nodeType="withEffect">
                                  <p:stCondLst>
                                    <p:cond delay="0"/>
                                  </p:stCondLst>
                                  <p:childTnLst>
                                    <p:animEffect transition="out" filter="strips(downLeft)">
                                      <p:cBhvr>
                                        <p:cTn id="132" dur="5000"/>
                                        <p:tgtEl>
                                          <p:spTgt spid="42"/>
                                        </p:tgtEl>
                                      </p:cBhvr>
                                    </p:animEffect>
                                    <p:set>
                                      <p:cBhvr>
                                        <p:cTn id="133" dur="1" fill="hold">
                                          <p:stCondLst>
                                            <p:cond delay="4999"/>
                                          </p:stCondLst>
                                        </p:cTn>
                                        <p:tgtEl>
                                          <p:spTgt spid="42"/>
                                        </p:tgtEl>
                                        <p:attrNameLst>
                                          <p:attrName>style.visibility</p:attrName>
                                        </p:attrNameLst>
                                      </p:cBhvr>
                                      <p:to>
                                        <p:strVal val="hidden"/>
                                      </p:to>
                                    </p:set>
                                  </p:childTnLst>
                                </p:cTn>
                              </p:par>
                              <p:par>
                                <p:cTn id="134" presetID="18" presetClass="exit" presetSubtype="12" fill="hold" grpId="0" nodeType="withEffect">
                                  <p:stCondLst>
                                    <p:cond delay="0"/>
                                  </p:stCondLst>
                                  <p:childTnLst>
                                    <p:animEffect transition="out" filter="strips(downLeft)">
                                      <p:cBhvr>
                                        <p:cTn id="135" dur="5000"/>
                                        <p:tgtEl>
                                          <p:spTgt spid="46"/>
                                        </p:tgtEl>
                                      </p:cBhvr>
                                    </p:animEffect>
                                    <p:set>
                                      <p:cBhvr>
                                        <p:cTn id="136" dur="1" fill="hold">
                                          <p:stCondLst>
                                            <p:cond delay="4999"/>
                                          </p:stCondLst>
                                        </p:cTn>
                                        <p:tgtEl>
                                          <p:spTgt spid="46"/>
                                        </p:tgtEl>
                                        <p:attrNameLst>
                                          <p:attrName>style.visibility</p:attrName>
                                        </p:attrNameLst>
                                      </p:cBhvr>
                                      <p:to>
                                        <p:strVal val="hidden"/>
                                      </p:to>
                                    </p:set>
                                  </p:childTnLst>
                                </p:cTn>
                              </p:par>
                              <p:par>
                                <p:cTn id="137" presetID="18" presetClass="exit" presetSubtype="12" fill="hold" grpId="0" nodeType="withEffect">
                                  <p:stCondLst>
                                    <p:cond delay="0"/>
                                  </p:stCondLst>
                                  <p:childTnLst>
                                    <p:animEffect transition="out" filter="strips(downLeft)">
                                      <p:cBhvr>
                                        <p:cTn id="138" dur="5000"/>
                                        <p:tgtEl>
                                          <p:spTgt spid="47"/>
                                        </p:tgtEl>
                                      </p:cBhvr>
                                    </p:animEffect>
                                    <p:set>
                                      <p:cBhvr>
                                        <p:cTn id="139" dur="1" fill="hold">
                                          <p:stCondLst>
                                            <p:cond delay="4999"/>
                                          </p:stCondLst>
                                        </p:cTn>
                                        <p:tgtEl>
                                          <p:spTgt spid="47"/>
                                        </p:tgtEl>
                                        <p:attrNameLst>
                                          <p:attrName>style.visibility</p:attrName>
                                        </p:attrNameLst>
                                      </p:cBhvr>
                                      <p:to>
                                        <p:strVal val="hidden"/>
                                      </p:to>
                                    </p:set>
                                  </p:childTnLst>
                                </p:cTn>
                              </p:par>
                              <p:par>
                                <p:cTn id="140" presetID="18" presetClass="exit" presetSubtype="12" fill="hold" grpId="0" nodeType="withEffect">
                                  <p:stCondLst>
                                    <p:cond delay="0"/>
                                  </p:stCondLst>
                                  <p:childTnLst>
                                    <p:animEffect transition="out" filter="strips(downLeft)">
                                      <p:cBhvr>
                                        <p:cTn id="141" dur="5000"/>
                                        <p:tgtEl>
                                          <p:spTgt spid="48"/>
                                        </p:tgtEl>
                                      </p:cBhvr>
                                    </p:animEffect>
                                    <p:set>
                                      <p:cBhvr>
                                        <p:cTn id="142" dur="1" fill="hold">
                                          <p:stCondLst>
                                            <p:cond delay="4999"/>
                                          </p:stCondLst>
                                        </p:cTn>
                                        <p:tgtEl>
                                          <p:spTgt spid="48"/>
                                        </p:tgtEl>
                                        <p:attrNameLst>
                                          <p:attrName>style.visibility</p:attrName>
                                        </p:attrNameLst>
                                      </p:cBhvr>
                                      <p:to>
                                        <p:strVal val="hidden"/>
                                      </p:to>
                                    </p:set>
                                  </p:childTnLst>
                                </p:cTn>
                              </p:par>
                              <p:par>
                                <p:cTn id="143" presetID="18" presetClass="exit" presetSubtype="12" fill="hold" grpId="0" nodeType="withEffect">
                                  <p:stCondLst>
                                    <p:cond delay="0"/>
                                  </p:stCondLst>
                                  <p:childTnLst>
                                    <p:animEffect transition="out" filter="strips(downLeft)">
                                      <p:cBhvr>
                                        <p:cTn id="144" dur="5000"/>
                                        <p:tgtEl>
                                          <p:spTgt spid="49"/>
                                        </p:tgtEl>
                                      </p:cBhvr>
                                    </p:animEffect>
                                    <p:set>
                                      <p:cBhvr>
                                        <p:cTn id="145" dur="1" fill="hold">
                                          <p:stCondLst>
                                            <p:cond delay="4999"/>
                                          </p:stCondLst>
                                        </p:cTn>
                                        <p:tgtEl>
                                          <p:spTgt spid="49"/>
                                        </p:tgtEl>
                                        <p:attrNameLst>
                                          <p:attrName>style.visibility</p:attrName>
                                        </p:attrNameLst>
                                      </p:cBhvr>
                                      <p:to>
                                        <p:strVal val="hidden"/>
                                      </p:to>
                                    </p:set>
                                  </p:childTnLst>
                                </p:cTn>
                              </p:par>
                              <p:par>
                                <p:cTn id="146" presetID="18" presetClass="exit" presetSubtype="12" fill="hold" grpId="0" nodeType="withEffect">
                                  <p:stCondLst>
                                    <p:cond delay="0"/>
                                  </p:stCondLst>
                                  <p:childTnLst>
                                    <p:animEffect transition="out" filter="strips(downLeft)">
                                      <p:cBhvr>
                                        <p:cTn id="147" dur="5000"/>
                                        <p:tgtEl>
                                          <p:spTgt spid="50"/>
                                        </p:tgtEl>
                                      </p:cBhvr>
                                    </p:animEffect>
                                    <p:set>
                                      <p:cBhvr>
                                        <p:cTn id="148" dur="1" fill="hold">
                                          <p:stCondLst>
                                            <p:cond delay="4999"/>
                                          </p:stCondLst>
                                        </p:cTn>
                                        <p:tgtEl>
                                          <p:spTgt spid="50"/>
                                        </p:tgtEl>
                                        <p:attrNameLst>
                                          <p:attrName>style.visibility</p:attrName>
                                        </p:attrNameLst>
                                      </p:cBhvr>
                                      <p:to>
                                        <p:strVal val="hidden"/>
                                      </p:to>
                                    </p:set>
                                  </p:childTnLst>
                                </p:cTn>
                              </p:par>
                              <p:par>
                                <p:cTn id="149" presetID="18" presetClass="exit" presetSubtype="12" fill="hold" grpId="0" nodeType="withEffect">
                                  <p:stCondLst>
                                    <p:cond delay="0"/>
                                  </p:stCondLst>
                                  <p:childTnLst>
                                    <p:animEffect transition="out" filter="strips(downLeft)">
                                      <p:cBhvr>
                                        <p:cTn id="150" dur="5000"/>
                                        <p:tgtEl>
                                          <p:spTgt spid="51"/>
                                        </p:tgtEl>
                                      </p:cBhvr>
                                    </p:animEffect>
                                    <p:set>
                                      <p:cBhvr>
                                        <p:cTn id="151" dur="1" fill="hold">
                                          <p:stCondLst>
                                            <p:cond delay="4999"/>
                                          </p:stCondLst>
                                        </p:cTn>
                                        <p:tgtEl>
                                          <p:spTgt spid="51"/>
                                        </p:tgtEl>
                                        <p:attrNameLst>
                                          <p:attrName>style.visibility</p:attrName>
                                        </p:attrNameLst>
                                      </p:cBhvr>
                                      <p:to>
                                        <p:strVal val="hidden"/>
                                      </p:to>
                                    </p:set>
                                  </p:childTnLst>
                                </p:cTn>
                              </p:par>
                              <p:par>
                                <p:cTn id="152" presetID="18" presetClass="exit" presetSubtype="12" fill="hold" grpId="0" nodeType="withEffect">
                                  <p:stCondLst>
                                    <p:cond delay="0"/>
                                  </p:stCondLst>
                                  <p:childTnLst>
                                    <p:animEffect transition="out" filter="strips(downLeft)">
                                      <p:cBhvr>
                                        <p:cTn id="153" dur="5000"/>
                                        <p:tgtEl>
                                          <p:spTgt spid="52"/>
                                        </p:tgtEl>
                                      </p:cBhvr>
                                    </p:animEffect>
                                    <p:set>
                                      <p:cBhvr>
                                        <p:cTn id="154" dur="1" fill="hold">
                                          <p:stCondLst>
                                            <p:cond delay="4999"/>
                                          </p:stCondLst>
                                        </p:cTn>
                                        <p:tgtEl>
                                          <p:spTgt spid="52"/>
                                        </p:tgtEl>
                                        <p:attrNameLst>
                                          <p:attrName>style.visibility</p:attrName>
                                        </p:attrNameLst>
                                      </p:cBhvr>
                                      <p:to>
                                        <p:strVal val="hidden"/>
                                      </p:to>
                                    </p:set>
                                  </p:childTnLst>
                                </p:cTn>
                              </p:par>
                              <p:par>
                                <p:cTn id="155" presetID="18" presetClass="exit" presetSubtype="12" fill="hold" grpId="0" nodeType="withEffect">
                                  <p:stCondLst>
                                    <p:cond delay="0"/>
                                  </p:stCondLst>
                                  <p:childTnLst>
                                    <p:animEffect transition="out" filter="strips(downLeft)">
                                      <p:cBhvr>
                                        <p:cTn id="156" dur="5000"/>
                                        <p:tgtEl>
                                          <p:spTgt spid="53"/>
                                        </p:tgtEl>
                                      </p:cBhvr>
                                    </p:animEffect>
                                    <p:set>
                                      <p:cBhvr>
                                        <p:cTn id="157" dur="1" fill="hold">
                                          <p:stCondLst>
                                            <p:cond delay="4999"/>
                                          </p:stCondLst>
                                        </p:cTn>
                                        <p:tgtEl>
                                          <p:spTgt spid="53"/>
                                        </p:tgtEl>
                                        <p:attrNameLst>
                                          <p:attrName>style.visibility</p:attrName>
                                        </p:attrNameLst>
                                      </p:cBhvr>
                                      <p:to>
                                        <p:strVal val="hidden"/>
                                      </p:to>
                                    </p:set>
                                  </p:childTnLst>
                                </p:cTn>
                              </p:par>
                              <p:par>
                                <p:cTn id="158" presetID="18" presetClass="exit" presetSubtype="12" fill="hold" grpId="0" nodeType="withEffect">
                                  <p:stCondLst>
                                    <p:cond delay="0"/>
                                  </p:stCondLst>
                                  <p:childTnLst>
                                    <p:animEffect transition="out" filter="strips(downLeft)">
                                      <p:cBhvr>
                                        <p:cTn id="159" dur="5000"/>
                                        <p:tgtEl>
                                          <p:spTgt spid="54"/>
                                        </p:tgtEl>
                                      </p:cBhvr>
                                    </p:animEffect>
                                    <p:set>
                                      <p:cBhvr>
                                        <p:cTn id="160" dur="1" fill="hold">
                                          <p:stCondLst>
                                            <p:cond delay="4999"/>
                                          </p:stCondLst>
                                        </p:cTn>
                                        <p:tgtEl>
                                          <p:spTgt spid="54"/>
                                        </p:tgtEl>
                                        <p:attrNameLst>
                                          <p:attrName>style.visibility</p:attrName>
                                        </p:attrNameLst>
                                      </p:cBhvr>
                                      <p:to>
                                        <p:strVal val="hidden"/>
                                      </p:to>
                                    </p:set>
                                  </p:childTnLst>
                                </p:cTn>
                              </p:par>
                              <p:par>
                                <p:cTn id="161" presetID="18" presetClass="exit" presetSubtype="12" fill="hold" grpId="0" nodeType="withEffect">
                                  <p:stCondLst>
                                    <p:cond delay="0"/>
                                  </p:stCondLst>
                                  <p:childTnLst>
                                    <p:animEffect transition="out" filter="strips(downLeft)">
                                      <p:cBhvr>
                                        <p:cTn id="162" dur="5000"/>
                                        <p:tgtEl>
                                          <p:spTgt spid="55"/>
                                        </p:tgtEl>
                                      </p:cBhvr>
                                    </p:animEffect>
                                    <p:set>
                                      <p:cBhvr>
                                        <p:cTn id="163" dur="1" fill="hold">
                                          <p:stCondLst>
                                            <p:cond delay="4999"/>
                                          </p:stCondLst>
                                        </p:cTn>
                                        <p:tgtEl>
                                          <p:spTgt spid="55"/>
                                        </p:tgtEl>
                                        <p:attrNameLst>
                                          <p:attrName>style.visibility</p:attrName>
                                        </p:attrNameLst>
                                      </p:cBhvr>
                                      <p:to>
                                        <p:strVal val="hidden"/>
                                      </p:to>
                                    </p:set>
                                  </p:childTnLst>
                                </p:cTn>
                              </p:par>
                              <p:par>
                                <p:cTn id="164" presetID="18" presetClass="exit" presetSubtype="12" fill="hold" grpId="0" nodeType="withEffect">
                                  <p:stCondLst>
                                    <p:cond delay="0"/>
                                  </p:stCondLst>
                                  <p:childTnLst>
                                    <p:animEffect transition="out" filter="strips(downLeft)">
                                      <p:cBhvr>
                                        <p:cTn id="165" dur="5000"/>
                                        <p:tgtEl>
                                          <p:spTgt spid="56"/>
                                        </p:tgtEl>
                                      </p:cBhvr>
                                    </p:animEffect>
                                    <p:set>
                                      <p:cBhvr>
                                        <p:cTn id="166" dur="1" fill="hold">
                                          <p:stCondLst>
                                            <p:cond delay="4999"/>
                                          </p:stCondLst>
                                        </p:cTn>
                                        <p:tgtEl>
                                          <p:spTgt spid="56"/>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Frame__954_.png"/>
          <p:cNvPicPr>
            <a:picLocks noChangeAspect="1"/>
          </p:cNvPicPr>
          <p:nvPr/>
        </p:nvPicPr>
        <p:blipFill>
          <a:blip r:embed="rId2"/>
          <a:stretch>
            <a:fillRect/>
          </a:stretch>
        </p:blipFill>
        <p:spPr>
          <a:xfrm>
            <a:off x="0" y="2510"/>
            <a:ext cx="9144000" cy="5140990"/>
          </a:xfrm>
          <a:prstGeom prst="rect">
            <a:avLst/>
          </a:prstGeom>
        </p:spPr>
      </p:pic>
      <p:sp>
        <p:nvSpPr>
          <p:cNvPr id="4" name="3 CuadroTexto"/>
          <p:cNvSpPr txBox="1"/>
          <p:nvPr/>
        </p:nvSpPr>
        <p:spPr>
          <a:xfrm rot="21281709">
            <a:off x="965490" y="1206710"/>
            <a:ext cx="4587473" cy="2554545"/>
          </a:xfrm>
          <a:prstGeom prst="rect">
            <a:avLst/>
          </a:prstGeom>
          <a:noFill/>
        </p:spPr>
        <p:txBody>
          <a:bodyPr wrap="square" rtlCol="0">
            <a:spAutoFit/>
          </a:bodyPr>
          <a:lstStyle/>
          <a:p>
            <a:r>
              <a:rPr lang="es-ES" sz="2000" b="1" dirty="0" smtClean="0">
                <a:solidFill>
                  <a:srgbClr val="FFC000"/>
                </a:solidFill>
                <a:effectLst>
                  <a:outerShdw blurRad="38100" dist="38100" dir="2700000" algn="tl">
                    <a:srgbClr val="000000">
                      <a:alpha val="43137"/>
                    </a:srgbClr>
                  </a:outerShdw>
                </a:effectLst>
                <a:latin typeface="Agency FB" pitchFamily="34" charset="0"/>
              </a:rPr>
              <a:t>Estambul es una de las ciudades más visitadas del mundo y es que, haber sido capital de tres imperios: Romano, Bizantino y Otomano; es un hecho que ningún viajero puede dejar pasar por alto. Déjate seducir por la historia de la antigua Constantinopla y por sus paisajes naturales: el Cuerno de Oro y el Bósforo.</a:t>
            </a:r>
          </a:p>
          <a:p>
            <a:endParaRPr lang="es-ES" sz="2000" b="1" dirty="0">
              <a:solidFill>
                <a:srgbClr val="FFC000"/>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20000">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80px-Sh-Kasimpasa_ferry_on_the_Golden_Horn_in_Istanbul,_Turkey_00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0" y="342902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1500166"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3000364"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4500562"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6072198"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0" y="4000510"/>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1500166"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3000364"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4500562"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6072198"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0" y="457201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1500166"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3000364"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4500562"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6072198"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5000"/>
                                        <p:tgtEl>
                                          <p:spTgt spid="13"/>
                                        </p:tgtEl>
                                      </p:cBhvr>
                                    </p:animEffect>
                                    <p:set>
                                      <p:cBhvr>
                                        <p:cTn id="19" dur="1" fill="hold">
                                          <p:stCondLst>
                                            <p:cond delay="4999"/>
                                          </p:stCondLst>
                                        </p:cTn>
                                        <p:tgtEl>
                                          <p:spTgt spid="13"/>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5000"/>
                                        <p:tgtEl>
                                          <p:spTgt spid="18"/>
                                        </p:tgtEl>
                                      </p:cBhvr>
                                    </p:animEffect>
                                    <p:set>
                                      <p:cBhvr>
                                        <p:cTn id="25" dur="1" fill="hold">
                                          <p:stCondLst>
                                            <p:cond delay="4999"/>
                                          </p:stCondLst>
                                        </p:cTn>
                                        <p:tgtEl>
                                          <p:spTgt spid="18"/>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5000"/>
                                        <p:tgtEl>
                                          <p:spTgt spid="19"/>
                                        </p:tgtEl>
                                      </p:cBhvr>
                                    </p:animEffect>
                                    <p:set>
                                      <p:cBhvr>
                                        <p:cTn id="28" dur="1" fill="hold">
                                          <p:stCondLst>
                                            <p:cond delay="4999"/>
                                          </p:stCondLst>
                                        </p:cTn>
                                        <p:tgtEl>
                                          <p:spTgt spid="19"/>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5000"/>
                                        <p:tgtEl>
                                          <p:spTgt spid="23"/>
                                        </p:tgtEl>
                                      </p:cBhvr>
                                    </p:animEffect>
                                    <p:set>
                                      <p:cBhvr>
                                        <p:cTn id="31" dur="1" fill="hold">
                                          <p:stCondLst>
                                            <p:cond delay="4999"/>
                                          </p:stCondLst>
                                        </p:cTn>
                                        <p:tgtEl>
                                          <p:spTgt spid="23"/>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5000"/>
                                        <p:tgtEl>
                                          <p:spTgt spid="24"/>
                                        </p:tgtEl>
                                      </p:cBhvr>
                                    </p:animEffect>
                                    <p:set>
                                      <p:cBhvr>
                                        <p:cTn id="34" dur="1" fill="hold">
                                          <p:stCondLst>
                                            <p:cond delay="4999"/>
                                          </p:stCondLst>
                                        </p:cTn>
                                        <p:tgtEl>
                                          <p:spTgt spid="24"/>
                                        </p:tgtEl>
                                        <p:attrNameLst>
                                          <p:attrName>style.visibility</p:attrName>
                                        </p:attrNameLst>
                                      </p:cBhvr>
                                      <p:to>
                                        <p:strVal val="hidden"/>
                                      </p:to>
                                    </p:set>
                                  </p:childTnLst>
                                </p:cTn>
                              </p:par>
                              <p:par>
                                <p:cTn id="35" presetID="8" presetClass="exit" presetSubtype="32" fill="hold" grpId="0" nodeType="withEffect">
                                  <p:stCondLst>
                                    <p:cond delay="0"/>
                                  </p:stCondLst>
                                  <p:childTnLst>
                                    <p:animEffect transition="out" filter="diamond(out)">
                                      <p:cBhvr>
                                        <p:cTn id="36" dur="5000"/>
                                        <p:tgtEl>
                                          <p:spTgt spid="28"/>
                                        </p:tgtEl>
                                      </p:cBhvr>
                                    </p:animEffect>
                                    <p:set>
                                      <p:cBhvr>
                                        <p:cTn id="37" dur="1" fill="hold">
                                          <p:stCondLst>
                                            <p:cond delay="4999"/>
                                          </p:stCondLst>
                                        </p:cTn>
                                        <p:tgtEl>
                                          <p:spTgt spid="28"/>
                                        </p:tgtEl>
                                        <p:attrNameLst>
                                          <p:attrName>style.visibility</p:attrName>
                                        </p:attrNameLst>
                                      </p:cBhvr>
                                      <p:to>
                                        <p:strVal val="hidden"/>
                                      </p:to>
                                    </p:set>
                                  </p:childTnLst>
                                </p:cTn>
                              </p:par>
                              <p:par>
                                <p:cTn id="38" presetID="8" presetClass="exit" presetSubtype="32" fill="hold" grpId="0" nodeType="withEffect">
                                  <p:stCondLst>
                                    <p:cond delay="0"/>
                                  </p:stCondLst>
                                  <p:childTnLst>
                                    <p:animEffect transition="out" filter="diamond(out)">
                                      <p:cBhvr>
                                        <p:cTn id="39" dur="5000"/>
                                        <p:tgtEl>
                                          <p:spTgt spid="29"/>
                                        </p:tgtEl>
                                      </p:cBhvr>
                                    </p:animEffect>
                                    <p:set>
                                      <p:cBhvr>
                                        <p:cTn id="40" dur="1" fill="hold">
                                          <p:stCondLst>
                                            <p:cond delay="4999"/>
                                          </p:stCondLst>
                                        </p:cTn>
                                        <p:tgtEl>
                                          <p:spTgt spid="29"/>
                                        </p:tgtEl>
                                        <p:attrNameLst>
                                          <p:attrName>style.visibility</p:attrName>
                                        </p:attrNameLst>
                                      </p:cBhvr>
                                      <p:to>
                                        <p:strVal val="hidden"/>
                                      </p:to>
                                    </p:set>
                                  </p:childTnLst>
                                </p:cTn>
                              </p:par>
                              <p:par>
                                <p:cTn id="41" presetID="8" presetClass="exit" presetSubtype="32" fill="hold" grpId="0" nodeType="withEffect">
                                  <p:stCondLst>
                                    <p:cond delay="0"/>
                                  </p:stCondLst>
                                  <p:childTnLst>
                                    <p:animEffect transition="out" filter="diamond(out)">
                                      <p:cBhvr>
                                        <p:cTn id="42" dur="5000"/>
                                        <p:tgtEl>
                                          <p:spTgt spid="33"/>
                                        </p:tgtEl>
                                      </p:cBhvr>
                                    </p:animEffect>
                                    <p:set>
                                      <p:cBhvr>
                                        <p:cTn id="43" dur="1" fill="hold">
                                          <p:stCondLst>
                                            <p:cond delay="4999"/>
                                          </p:stCondLst>
                                        </p:cTn>
                                        <p:tgtEl>
                                          <p:spTgt spid="33"/>
                                        </p:tgtEl>
                                        <p:attrNameLst>
                                          <p:attrName>style.visibility</p:attrName>
                                        </p:attrNameLst>
                                      </p:cBhvr>
                                      <p:to>
                                        <p:strVal val="hidden"/>
                                      </p:to>
                                    </p:set>
                                  </p:childTnLst>
                                </p:cTn>
                              </p:par>
                              <p:par>
                                <p:cTn id="44" presetID="8" presetClass="exit" presetSubtype="32" fill="hold" grpId="0" nodeType="withEffect">
                                  <p:stCondLst>
                                    <p:cond delay="0"/>
                                  </p:stCondLst>
                                  <p:childTnLst>
                                    <p:animEffect transition="out" filter="diamond(out)">
                                      <p:cBhvr>
                                        <p:cTn id="45" dur="5000"/>
                                        <p:tgtEl>
                                          <p:spTgt spid="34"/>
                                        </p:tgtEl>
                                      </p:cBhvr>
                                    </p:animEffect>
                                    <p:set>
                                      <p:cBhvr>
                                        <p:cTn id="46" dur="1" fill="hold">
                                          <p:stCondLst>
                                            <p:cond delay="4999"/>
                                          </p:stCondLst>
                                        </p:cTn>
                                        <p:tgtEl>
                                          <p:spTgt spid="34"/>
                                        </p:tgtEl>
                                        <p:attrNameLst>
                                          <p:attrName>style.visibility</p:attrName>
                                        </p:attrNameLst>
                                      </p:cBhvr>
                                      <p:to>
                                        <p:strVal val="hidden"/>
                                      </p:to>
                                    </p:set>
                                  </p:childTnLst>
                                </p:cTn>
                              </p:par>
                              <p:par>
                                <p:cTn id="47" presetID="8" presetClass="exit" presetSubtype="32" fill="hold" grpId="0" nodeType="withEffect">
                                  <p:stCondLst>
                                    <p:cond delay="0"/>
                                  </p:stCondLst>
                                  <p:childTnLst>
                                    <p:animEffect transition="out" filter="diamond(out)">
                                      <p:cBhvr>
                                        <p:cTn id="48" dur="5000"/>
                                        <p:tgtEl>
                                          <p:spTgt spid="38"/>
                                        </p:tgtEl>
                                      </p:cBhvr>
                                    </p:animEffect>
                                    <p:set>
                                      <p:cBhvr>
                                        <p:cTn id="49" dur="1" fill="hold">
                                          <p:stCondLst>
                                            <p:cond delay="4999"/>
                                          </p:stCondLst>
                                        </p:cTn>
                                        <p:tgtEl>
                                          <p:spTgt spid="38"/>
                                        </p:tgtEl>
                                        <p:attrNameLst>
                                          <p:attrName>style.visibility</p:attrName>
                                        </p:attrNameLst>
                                      </p:cBhvr>
                                      <p:to>
                                        <p:strVal val="hidden"/>
                                      </p:to>
                                    </p:set>
                                  </p:childTnLst>
                                </p:cTn>
                              </p:par>
                              <p:par>
                                <p:cTn id="50" presetID="8" presetClass="exit" presetSubtype="32" fill="hold" grpId="0" nodeType="withEffect">
                                  <p:stCondLst>
                                    <p:cond delay="0"/>
                                  </p:stCondLst>
                                  <p:childTnLst>
                                    <p:animEffect transition="out" filter="diamond(out)">
                                      <p:cBhvr>
                                        <p:cTn id="51" dur="5000"/>
                                        <p:tgtEl>
                                          <p:spTgt spid="39"/>
                                        </p:tgtEl>
                                      </p:cBhvr>
                                    </p:animEffect>
                                    <p:set>
                                      <p:cBhvr>
                                        <p:cTn id="52" dur="1" fill="hold">
                                          <p:stCondLst>
                                            <p:cond delay="4999"/>
                                          </p:stCondLst>
                                        </p:cTn>
                                        <p:tgtEl>
                                          <p:spTgt spid="39"/>
                                        </p:tgtEl>
                                        <p:attrNameLst>
                                          <p:attrName>style.visibility</p:attrName>
                                        </p:attrNameLst>
                                      </p:cBhvr>
                                      <p:to>
                                        <p:strVal val="hidden"/>
                                      </p:to>
                                    </p:set>
                                  </p:childTnLst>
                                </p:cTn>
                              </p:par>
                              <p:par>
                                <p:cTn id="53" presetID="8" presetClass="exit" presetSubtype="32" fill="hold" grpId="0" nodeType="withEffect">
                                  <p:stCondLst>
                                    <p:cond delay="0"/>
                                  </p:stCondLst>
                                  <p:childTnLst>
                                    <p:animEffect transition="out" filter="diamond(out)">
                                      <p:cBhvr>
                                        <p:cTn id="54" dur="5000"/>
                                        <p:tgtEl>
                                          <p:spTgt spid="43"/>
                                        </p:tgtEl>
                                      </p:cBhvr>
                                    </p:animEffect>
                                    <p:set>
                                      <p:cBhvr>
                                        <p:cTn id="55" dur="1" fill="hold">
                                          <p:stCondLst>
                                            <p:cond delay="4999"/>
                                          </p:stCondLst>
                                        </p:cTn>
                                        <p:tgtEl>
                                          <p:spTgt spid="43"/>
                                        </p:tgtEl>
                                        <p:attrNameLst>
                                          <p:attrName>style.visibility</p:attrName>
                                        </p:attrNameLst>
                                      </p:cBhvr>
                                      <p:to>
                                        <p:strVal val="hidden"/>
                                      </p:to>
                                    </p:set>
                                  </p:childTnLst>
                                </p:cTn>
                              </p:par>
                              <p:par>
                                <p:cTn id="56" presetID="8" presetClass="exit" presetSubtype="32" fill="hold" grpId="0" nodeType="withEffect">
                                  <p:stCondLst>
                                    <p:cond delay="0"/>
                                  </p:stCondLst>
                                  <p:childTnLst>
                                    <p:animEffect transition="out" filter="diamond(out)">
                                      <p:cBhvr>
                                        <p:cTn id="57" dur="5000"/>
                                        <p:tgtEl>
                                          <p:spTgt spid="44"/>
                                        </p:tgtEl>
                                      </p:cBhvr>
                                    </p:animEffect>
                                    <p:set>
                                      <p:cBhvr>
                                        <p:cTn id="58" dur="1" fill="hold">
                                          <p:stCondLst>
                                            <p:cond delay="4999"/>
                                          </p:stCondLst>
                                        </p:cTn>
                                        <p:tgtEl>
                                          <p:spTgt spid="44"/>
                                        </p:tgtEl>
                                        <p:attrNameLst>
                                          <p:attrName>style.visibility</p:attrName>
                                        </p:attrNameLst>
                                      </p:cBhvr>
                                      <p:to>
                                        <p:strVal val="hidden"/>
                                      </p:to>
                                    </p:set>
                                  </p:childTnLst>
                                </p:cTn>
                              </p:par>
                              <p:par>
                                <p:cTn id="59" presetID="8" presetClass="exit" presetSubtype="32" fill="hold" grpId="0" nodeType="withEffect">
                                  <p:stCondLst>
                                    <p:cond delay="0"/>
                                  </p:stCondLst>
                                  <p:childTnLst>
                                    <p:animEffect transition="out" filter="diamond(out)">
                                      <p:cBhvr>
                                        <p:cTn id="60" dur="5000"/>
                                        <p:tgtEl>
                                          <p:spTgt spid="7"/>
                                        </p:tgtEl>
                                      </p:cBhvr>
                                    </p:animEffect>
                                    <p:set>
                                      <p:cBhvr>
                                        <p:cTn id="61" dur="1" fill="hold">
                                          <p:stCondLst>
                                            <p:cond delay="4999"/>
                                          </p:stCondLst>
                                        </p:cTn>
                                        <p:tgtEl>
                                          <p:spTgt spid="7"/>
                                        </p:tgtEl>
                                        <p:attrNameLst>
                                          <p:attrName>style.visibility</p:attrName>
                                        </p:attrNameLst>
                                      </p:cBhvr>
                                      <p:to>
                                        <p:strVal val="hidden"/>
                                      </p:to>
                                    </p:set>
                                  </p:childTnLst>
                                </p:cTn>
                              </p:par>
                              <p:par>
                                <p:cTn id="62" presetID="8" presetClass="exit" presetSubtype="32" fill="hold" grpId="0" nodeType="withEffect">
                                  <p:stCondLst>
                                    <p:cond delay="0"/>
                                  </p:stCondLst>
                                  <p:childTnLst>
                                    <p:animEffect transition="out" filter="diamond(out)">
                                      <p:cBhvr>
                                        <p:cTn id="63" dur="5000"/>
                                        <p:tgtEl>
                                          <p:spTgt spid="12"/>
                                        </p:tgtEl>
                                      </p:cBhvr>
                                    </p:animEffect>
                                    <p:set>
                                      <p:cBhvr>
                                        <p:cTn id="64" dur="1" fill="hold">
                                          <p:stCondLst>
                                            <p:cond delay="4999"/>
                                          </p:stCondLst>
                                        </p:cTn>
                                        <p:tgtEl>
                                          <p:spTgt spid="12"/>
                                        </p:tgtEl>
                                        <p:attrNameLst>
                                          <p:attrName>style.visibility</p:attrName>
                                        </p:attrNameLst>
                                      </p:cBhvr>
                                      <p:to>
                                        <p:strVal val="hidden"/>
                                      </p:to>
                                    </p:set>
                                  </p:childTnLst>
                                </p:cTn>
                              </p:par>
                              <p:par>
                                <p:cTn id="65" presetID="8" presetClass="exit" presetSubtype="32" fill="hold" grpId="0" nodeType="withEffect">
                                  <p:stCondLst>
                                    <p:cond delay="0"/>
                                  </p:stCondLst>
                                  <p:childTnLst>
                                    <p:animEffect transition="out" filter="diamond(out)">
                                      <p:cBhvr>
                                        <p:cTn id="66" dur="5000"/>
                                        <p:tgtEl>
                                          <p:spTgt spid="17"/>
                                        </p:tgtEl>
                                      </p:cBhvr>
                                    </p:animEffect>
                                    <p:set>
                                      <p:cBhvr>
                                        <p:cTn id="67" dur="1" fill="hold">
                                          <p:stCondLst>
                                            <p:cond delay="4999"/>
                                          </p:stCondLst>
                                        </p:cTn>
                                        <p:tgtEl>
                                          <p:spTgt spid="17"/>
                                        </p:tgtEl>
                                        <p:attrNameLst>
                                          <p:attrName>style.visibility</p:attrName>
                                        </p:attrNameLst>
                                      </p:cBhvr>
                                      <p:to>
                                        <p:strVal val="hidden"/>
                                      </p:to>
                                    </p:set>
                                  </p:childTnLst>
                                </p:cTn>
                              </p:par>
                              <p:par>
                                <p:cTn id="68" presetID="8" presetClass="exit" presetSubtype="32" fill="hold" grpId="0" nodeType="withEffect">
                                  <p:stCondLst>
                                    <p:cond delay="0"/>
                                  </p:stCondLst>
                                  <p:childTnLst>
                                    <p:animEffect transition="out" filter="diamond(out)">
                                      <p:cBhvr>
                                        <p:cTn id="69" dur="5000"/>
                                        <p:tgtEl>
                                          <p:spTgt spid="22"/>
                                        </p:tgtEl>
                                      </p:cBhvr>
                                    </p:animEffect>
                                    <p:set>
                                      <p:cBhvr>
                                        <p:cTn id="70" dur="1" fill="hold">
                                          <p:stCondLst>
                                            <p:cond delay="4999"/>
                                          </p:stCondLst>
                                        </p:cTn>
                                        <p:tgtEl>
                                          <p:spTgt spid="22"/>
                                        </p:tgtEl>
                                        <p:attrNameLst>
                                          <p:attrName>style.visibility</p:attrName>
                                        </p:attrNameLst>
                                      </p:cBhvr>
                                      <p:to>
                                        <p:strVal val="hidden"/>
                                      </p:to>
                                    </p:set>
                                  </p:childTnLst>
                                </p:cTn>
                              </p:par>
                              <p:par>
                                <p:cTn id="71" presetID="8" presetClass="exit" presetSubtype="32" fill="hold" grpId="0" nodeType="withEffect">
                                  <p:stCondLst>
                                    <p:cond delay="0"/>
                                  </p:stCondLst>
                                  <p:childTnLst>
                                    <p:animEffect transition="out" filter="diamond(out)">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8" presetClass="exit" presetSubtype="32" fill="hold" grpId="0" nodeType="withEffect">
                                  <p:stCondLst>
                                    <p:cond delay="0"/>
                                  </p:stCondLst>
                                  <p:childTnLst>
                                    <p:animEffect transition="out" filter="diamond(out)">
                                      <p:cBhvr>
                                        <p:cTn id="75" dur="5000"/>
                                        <p:tgtEl>
                                          <p:spTgt spid="32"/>
                                        </p:tgtEl>
                                      </p:cBhvr>
                                    </p:animEffect>
                                    <p:set>
                                      <p:cBhvr>
                                        <p:cTn id="76" dur="1" fill="hold">
                                          <p:stCondLst>
                                            <p:cond delay="4999"/>
                                          </p:stCondLst>
                                        </p:cTn>
                                        <p:tgtEl>
                                          <p:spTgt spid="32"/>
                                        </p:tgtEl>
                                        <p:attrNameLst>
                                          <p:attrName>style.visibility</p:attrName>
                                        </p:attrNameLst>
                                      </p:cBhvr>
                                      <p:to>
                                        <p:strVal val="hidden"/>
                                      </p:to>
                                    </p:set>
                                  </p:childTnLst>
                                </p:cTn>
                              </p:par>
                              <p:par>
                                <p:cTn id="77" presetID="8" presetClass="exit" presetSubtype="32" fill="hold" grpId="0" nodeType="withEffect">
                                  <p:stCondLst>
                                    <p:cond delay="0"/>
                                  </p:stCondLst>
                                  <p:childTnLst>
                                    <p:animEffect transition="out" filter="diamond(out)">
                                      <p:cBhvr>
                                        <p:cTn id="78" dur="5000"/>
                                        <p:tgtEl>
                                          <p:spTgt spid="37"/>
                                        </p:tgtEl>
                                      </p:cBhvr>
                                    </p:animEffect>
                                    <p:set>
                                      <p:cBhvr>
                                        <p:cTn id="79" dur="1" fill="hold">
                                          <p:stCondLst>
                                            <p:cond delay="4999"/>
                                          </p:stCondLst>
                                        </p:cTn>
                                        <p:tgtEl>
                                          <p:spTgt spid="37"/>
                                        </p:tgtEl>
                                        <p:attrNameLst>
                                          <p:attrName>style.visibility</p:attrName>
                                        </p:attrNameLst>
                                      </p:cBhvr>
                                      <p:to>
                                        <p:strVal val="hidden"/>
                                      </p:to>
                                    </p:set>
                                  </p:childTnLst>
                                </p:cTn>
                              </p:par>
                              <p:par>
                                <p:cTn id="80" presetID="8" presetClass="exit" presetSubtype="32" fill="hold" grpId="0" nodeType="withEffect">
                                  <p:stCondLst>
                                    <p:cond delay="0"/>
                                  </p:stCondLst>
                                  <p:childTnLst>
                                    <p:animEffect transition="out" filter="diamond(out)">
                                      <p:cBhvr>
                                        <p:cTn id="81" dur="5000"/>
                                        <p:tgtEl>
                                          <p:spTgt spid="42"/>
                                        </p:tgtEl>
                                      </p:cBhvr>
                                    </p:animEffect>
                                    <p:set>
                                      <p:cBhvr>
                                        <p:cTn id="82" dur="1" fill="hold">
                                          <p:stCondLst>
                                            <p:cond delay="4999"/>
                                          </p:stCondLst>
                                        </p:cTn>
                                        <p:tgtEl>
                                          <p:spTgt spid="42"/>
                                        </p:tgtEl>
                                        <p:attrNameLst>
                                          <p:attrName>style.visibility</p:attrName>
                                        </p:attrNameLst>
                                      </p:cBhvr>
                                      <p:to>
                                        <p:strVal val="hidden"/>
                                      </p:to>
                                    </p:set>
                                  </p:childTnLst>
                                </p:cTn>
                              </p:par>
                              <p:par>
                                <p:cTn id="83" presetID="8" presetClass="exit" presetSubtype="32" fill="hold" grpId="0" nodeType="withEffect">
                                  <p:stCondLst>
                                    <p:cond delay="0"/>
                                  </p:stCondLst>
                                  <p:childTnLst>
                                    <p:animEffect transition="out" filter="diamond(out)">
                                      <p:cBhvr>
                                        <p:cTn id="84" dur="5000"/>
                                        <p:tgtEl>
                                          <p:spTgt spid="47"/>
                                        </p:tgtEl>
                                      </p:cBhvr>
                                    </p:animEffect>
                                    <p:set>
                                      <p:cBhvr>
                                        <p:cTn id="85" dur="1" fill="hold">
                                          <p:stCondLst>
                                            <p:cond delay="4999"/>
                                          </p:stCondLst>
                                        </p:cTn>
                                        <p:tgtEl>
                                          <p:spTgt spid="47"/>
                                        </p:tgtEl>
                                        <p:attrNameLst>
                                          <p:attrName>style.visibility</p:attrName>
                                        </p:attrNameLst>
                                      </p:cBhvr>
                                      <p:to>
                                        <p:strVal val="hidden"/>
                                      </p:to>
                                    </p:set>
                                  </p:childTnLst>
                                </p:cTn>
                              </p:par>
                              <p:par>
                                <p:cTn id="86" presetID="8" presetClass="exit" presetSubtype="32" fill="hold" grpId="0" nodeType="withEffect">
                                  <p:stCondLst>
                                    <p:cond delay="0"/>
                                  </p:stCondLst>
                                  <p:childTnLst>
                                    <p:animEffect transition="out" filter="diamond(out)">
                                      <p:cBhvr>
                                        <p:cTn id="87" dur="5000"/>
                                        <p:tgtEl>
                                          <p:spTgt spid="48"/>
                                        </p:tgtEl>
                                      </p:cBhvr>
                                    </p:animEffect>
                                    <p:set>
                                      <p:cBhvr>
                                        <p:cTn id="88" dur="1" fill="hold">
                                          <p:stCondLst>
                                            <p:cond delay="4999"/>
                                          </p:stCondLst>
                                        </p:cTn>
                                        <p:tgtEl>
                                          <p:spTgt spid="48"/>
                                        </p:tgtEl>
                                        <p:attrNameLst>
                                          <p:attrName>style.visibility</p:attrName>
                                        </p:attrNameLst>
                                      </p:cBhvr>
                                      <p:to>
                                        <p:strVal val="hidden"/>
                                      </p:to>
                                    </p:set>
                                  </p:childTnLst>
                                </p:cTn>
                              </p:par>
                              <p:par>
                                <p:cTn id="89" presetID="8" presetClass="exit" presetSubtype="32" fill="hold" grpId="0" nodeType="withEffect">
                                  <p:stCondLst>
                                    <p:cond delay="0"/>
                                  </p:stCondLst>
                                  <p:childTnLst>
                                    <p:animEffect transition="out" filter="diamond(out)">
                                      <p:cBhvr>
                                        <p:cTn id="90" dur="5000"/>
                                        <p:tgtEl>
                                          <p:spTgt spid="49"/>
                                        </p:tgtEl>
                                      </p:cBhvr>
                                    </p:animEffect>
                                    <p:set>
                                      <p:cBhvr>
                                        <p:cTn id="91" dur="1" fill="hold">
                                          <p:stCondLst>
                                            <p:cond delay="4999"/>
                                          </p:stCondLst>
                                        </p:cTn>
                                        <p:tgtEl>
                                          <p:spTgt spid="49"/>
                                        </p:tgtEl>
                                        <p:attrNameLst>
                                          <p:attrName>style.visibility</p:attrName>
                                        </p:attrNameLst>
                                      </p:cBhvr>
                                      <p:to>
                                        <p:strVal val="hidden"/>
                                      </p:to>
                                    </p:set>
                                  </p:childTnLst>
                                </p:cTn>
                              </p:par>
                              <p:par>
                                <p:cTn id="92" presetID="8" presetClass="exit" presetSubtype="32" fill="hold" grpId="0" nodeType="withEffect">
                                  <p:stCondLst>
                                    <p:cond delay="0"/>
                                  </p:stCondLst>
                                  <p:childTnLst>
                                    <p:animEffect transition="out" filter="diamond(out)">
                                      <p:cBhvr>
                                        <p:cTn id="93" dur="5000"/>
                                        <p:tgtEl>
                                          <p:spTgt spid="50"/>
                                        </p:tgtEl>
                                      </p:cBhvr>
                                    </p:animEffect>
                                    <p:set>
                                      <p:cBhvr>
                                        <p:cTn id="94" dur="1" fill="hold">
                                          <p:stCondLst>
                                            <p:cond delay="4999"/>
                                          </p:stCondLst>
                                        </p:cTn>
                                        <p:tgtEl>
                                          <p:spTgt spid="50"/>
                                        </p:tgtEl>
                                        <p:attrNameLst>
                                          <p:attrName>style.visibility</p:attrName>
                                        </p:attrNameLst>
                                      </p:cBhvr>
                                      <p:to>
                                        <p:strVal val="hidden"/>
                                      </p:to>
                                    </p:set>
                                  </p:childTnLst>
                                </p:cTn>
                              </p:par>
                              <p:par>
                                <p:cTn id="95" presetID="8" presetClass="exit" presetSubtype="32" fill="hold" grpId="0" nodeType="withEffect">
                                  <p:stCondLst>
                                    <p:cond delay="0"/>
                                  </p:stCondLst>
                                  <p:childTnLst>
                                    <p:animEffect transition="out" filter="diamond(out)">
                                      <p:cBhvr>
                                        <p:cTn id="96" dur="5000"/>
                                        <p:tgtEl>
                                          <p:spTgt spid="51"/>
                                        </p:tgtEl>
                                      </p:cBhvr>
                                    </p:animEffect>
                                    <p:set>
                                      <p:cBhvr>
                                        <p:cTn id="97" dur="1" fill="hold">
                                          <p:stCondLst>
                                            <p:cond delay="4999"/>
                                          </p:stCondLst>
                                        </p:cTn>
                                        <p:tgtEl>
                                          <p:spTgt spid="51"/>
                                        </p:tgtEl>
                                        <p:attrNameLst>
                                          <p:attrName>style.visibility</p:attrName>
                                        </p:attrNameLst>
                                      </p:cBhvr>
                                      <p:to>
                                        <p:strVal val="hidden"/>
                                      </p:to>
                                    </p:set>
                                  </p:childTnLst>
                                </p:cTn>
                              </p:par>
                              <p:par>
                                <p:cTn id="98" presetID="8" presetClass="exit" presetSubtype="32" fill="hold" grpId="0" nodeType="withEffect">
                                  <p:stCondLst>
                                    <p:cond delay="0"/>
                                  </p:stCondLst>
                                  <p:childTnLst>
                                    <p:animEffect transition="out" filter="diamond(out)">
                                      <p:cBhvr>
                                        <p:cTn id="99" dur="5000"/>
                                        <p:tgtEl>
                                          <p:spTgt spid="52"/>
                                        </p:tgtEl>
                                      </p:cBhvr>
                                    </p:animEffect>
                                    <p:set>
                                      <p:cBhvr>
                                        <p:cTn id="100" dur="1" fill="hold">
                                          <p:stCondLst>
                                            <p:cond delay="4999"/>
                                          </p:stCondLst>
                                        </p:cTn>
                                        <p:tgtEl>
                                          <p:spTgt spid="52"/>
                                        </p:tgtEl>
                                        <p:attrNameLst>
                                          <p:attrName>style.visibility</p:attrName>
                                        </p:attrNameLst>
                                      </p:cBhvr>
                                      <p:to>
                                        <p:strVal val="hidden"/>
                                      </p:to>
                                    </p:set>
                                  </p:childTnLst>
                                </p:cTn>
                              </p:par>
                              <p:par>
                                <p:cTn id="101" presetID="8" presetClass="exit" presetSubtype="32" fill="hold" grpId="0" nodeType="withEffect">
                                  <p:stCondLst>
                                    <p:cond delay="0"/>
                                  </p:stCondLst>
                                  <p:childTnLst>
                                    <p:animEffect transition="out" filter="diamond(out)">
                                      <p:cBhvr>
                                        <p:cTn id="102" dur="5000"/>
                                        <p:tgtEl>
                                          <p:spTgt spid="53"/>
                                        </p:tgtEl>
                                      </p:cBhvr>
                                    </p:animEffect>
                                    <p:set>
                                      <p:cBhvr>
                                        <p:cTn id="103" dur="1" fill="hold">
                                          <p:stCondLst>
                                            <p:cond delay="4999"/>
                                          </p:stCondLst>
                                        </p:cTn>
                                        <p:tgtEl>
                                          <p:spTgt spid="53"/>
                                        </p:tgtEl>
                                        <p:attrNameLst>
                                          <p:attrName>style.visibility</p:attrName>
                                        </p:attrNameLst>
                                      </p:cBhvr>
                                      <p:to>
                                        <p:strVal val="hidden"/>
                                      </p:to>
                                    </p:set>
                                  </p:childTnLst>
                                </p:cTn>
                              </p:par>
                              <p:par>
                                <p:cTn id="104" presetID="8" presetClass="exit" presetSubtype="32" fill="hold" grpId="0" nodeType="withEffect">
                                  <p:stCondLst>
                                    <p:cond delay="0"/>
                                  </p:stCondLst>
                                  <p:childTnLst>
                                    <p:animEffect transition="out" filter="diamond(out)">
                                      <p:cBhvr>
                                        <p:cTn id="105" dur="5000"/>
                                        <p:tgtEl>
                                          <p:spTgt spid="54"/>
                                        </p:tgtEl>
                                      </p:cBhvr>
                                    </p:animEffect>
                                    <p:set>
                                      <p:cBhvr>
                                        <p:cTn id="106" dur="1" fill="hold">
                                          <p:stCondLst>
                                            <p:cond delay="4999"/>
                                          </p:stCondLst>
                                        </p:cTn>
                                        <p:tgtEl>
                                          <p:spTgt spid="54"/>
                                        </p:tgtEl>
                                        <p:attrNameLst>
                                          <p:attrName>style.visibility</p:attrName>
                                        </p:attrNameLst>
                                      </p:cBhvr>
                                      <p:to>
                                        <p:strVal val="hidden"/>
                                      </p:to>
                                    </p:set>
                                  </p:childTnLst>
                                </p:cTn>
                              </p:par>
                              <p:par>
                                <p:cTn id="107" presetID="8" presetClass="exit" presetSubtype="32" fill="hold" grpId="0" nodeType="withEffect">
                                  <p:stCondLst>
                                    <p:cond delay="0"/>
                                  </p:stCondLst>
                                  <p:childTnLst>
                                    <p:animEffect transition="out" filter="diamond(out)">
                                      <p:cBhvr>
                                        <p:cTn id="108" dur="5000"/>
                                        <p:tgtEl>
                                          <p:spTgt spid="55"/>
                                        </p:tgtEl>
                                      </p:cBhvr>
                                    </p:animEffect>
                                    <p:set>
                                      <p:cBhvr>
                                        <p:cTn id="109" dur="1" fill="hold">
                                          <p:stCondLst>
                                            <p:cond delay="4999"/>
                                          </p:stCondLst>
                                        </p:cTn>
                                        <p:tgtEl>
                                          <p:spTgt spid="55"/>
                                        </p:tgtEl>
                                        <p:attrNameLst>
                                          <p:attrName>style.visibility</p:attrName>
                                        </p:attrNameLst>
                                      </p:cBhvr>
                                      <p:to>
                                        <p:strVal val="hidden"/>
                                      </p:to>
                                    </p:set>
                                  </p:childTnLst>
                                </p:cTn>
                              </p:par>
                              <p:par>
                                <p:cTn id="110" presetID="8" presetClass="exit" presetSubtype="32" fill="hold" grpId="0" nodeType="withEffect">
                                  <p:stCondLst>
                                    <p:cond delay="0"/>
                                  </p:stCondLst>
                                  <p:childTnLst>
                                    <p:animEffect transition="out" filter="diamond(out)">
                                      <p:cBhvr>
                                        <p:cTn id="111" dur="5000"/>
                                        <p:tgtEl>
                                          <p:spTgt spid="56"/>
                                        </p:tgtEl>
                                      </p:cBhvr>
                                    </p:animEffect>
                                    <p:set>
                                      <p:cBhvr>
                                        <p:cTn id="112" dur="1" fill="hold">
                                          <p:stCondLst>
                                            <p:cond delay="4999"/>
                                          </p:stCondLst>
                                        </p:cTn>
                                        <p:tgtEl>
                                          <p:spTgt spid="56"/>
                                        </p:tgtEl>
                                        <p:attrNameLst>
                                          <p:attrName>style.visibility</p:attrName>
                                        </p:attrNameLst>
                                      </p:cBhvr>
                                      <p:to>
                                        <p:strVal val="hidden"/>
                                      </p:to>
                                    </p:set>
                                  </p:childTnLst>
                                </p:cTn>
                              </p:par>
                              <p:par>
                                <p:cTn id="113" presetID="8" presetClass="exit" presetSubtype="32" fill="hold" grpId="0" nodeType="withEffect">
                                  <p:stCondLst>
                                    <p:cond delay="0"/>
                                  </p:stCondLst>
                                  <p:childTnLst>
                                    <p:animEffect transition="out" filter="diamond(out)">
                                      <p:cBhvr>
                                        <p:cTn id="114" dur="5000"/>
                                        <p:tgtEl>
                                          <p:spTgt spid="5"/>
                                        </p:tgtEl>
                                      </p:cBhvr>
                                    </p:animEffect>
                                    <p:set>
                                      <p:cBhvr>
                                        <p:cTn id="115" dur="1" fill="hold">
                                          <p:stCondLst>
                                            <p:cond delay="4999"/>
                                          </p:stCondLst>
                                        </p:cTn>
                                        <p:tgtEl>
                                          <p:spTgt spid="5"/>
                                        </p:tgtEl>
                                        <p:attrNameLst>
                                          <p:attrName>style.visibility</p:attrName>
                                        </p:attrNameLst>
                                      </p:cBhvr>
                                      <p:to>
                                        <p:strVal val="hidden"/>
                                      </p:to>
                                    </p:set>
                                  </p:childTnLst>
                                </p:cTn>
                              </p:par>
                              <p:par>
                                <p:cTn id="116" presetID="8" presetClass="exit" presetSubtype="32" fill="hold" grpId="0" nodeType="withEffect">
                                  <p:stCondLst>
                                    <p:cond delay="0"/>
                                  </p:stCondLst>
                                  <p:childTnLst>
                                    <p:animEffect transition="out" filter="diamond(out)">
                                      <p:cBhvr>
                                        <p:cTn id="117" dur="5000"/>
                                        <p:tgtEl>
                                          <p:spTgt spid="6"/>
                                        </p:tgtEl>
                                      </p:cBhvr>
                                    </p:animEffect>
                                    <p:set>
                                      <p:cBhvr>
                                        <p:cTn id="118" dur="1" fill="hold">
                                          <p:stCondLst>
                                            <p:cond delay="4999"/>
                                          </p:stCondLst>
                                        </p:cTn>
                                        <p:tgtEl>
                                          <p:spTgt spid="6"/>
                                        </p:tgtEl>
                                        <p:attrNameLst>
                                          <p:attrName>style.visibility</p:attrName>
                                        </p:attrNameLst>
                                      </p:cBhvr>
                                      <p:to>
                                        <p:strVal val="hidden"/>
                                      </p:to>
                                    </p:set>
                                  </p:childTnLst>
                                </p:cTn>
                              </p:par>
                              <p:par>
                                <p:cTn id="119" presetID="8" presetClass="exit" presetSubtype="32" fill="hold" grpId="0" nodeType="withEffect">
                                  <p:stCondLst>
                                    <p:cond delay="0"/>
                                  </p:stCondLst>
                                  <p:childTnLst>
                                    <p:animEffect transition="out" filter="diamond(out)">
                                      <p:cBhvr>
                                        <p:cTn id="120" dur="5000"/>
                                        <p:tgtEl>
                                          <p:spTgt spid="10"/>
                                        </p:tgtEl>
                                      </p:cBhvr>
                                    </p:animEffect>
                                    <p:set>
                                      <p:cBhvr>
                                        <p:cTn id="121" dur="1" fill="hold">
                                          <p:stCondLst>
                                            <p:cond delay="4999"/>
                                          </p:stCondLst>
                                        </p:cTn>
                                        <p:tgtEl>
                                          <p:spTgt spid="10"/>
                                        </p:tgtEl>
                                        <p:attrNameLst>
                                          <p:attrName>style.visibility</p:attrName>
                                        </p:attrNameLst>
                                      </p:cBhvr>
                                      <p:to>
                                        <p:strVal val="hidden"/>
                                      </p:to>
                                    </p:set>
                                  </p:childTnLst>
                                </p:cTn>
                              </p:par>
                              <p:par>
                                <p:cTn id="122" presetID="8" presetClass="exit" presetSubtype="32" fill="hold" grpId="0" nodeType="withEffect">
                                  <p:stCondLst>
                                    <p:cond delay="0"/>
                                  </p:stCondLst>
                                  <p:childTnLst>
                                    <p:animEffect transition="out" filter="diamond(out)">
                                      <p:cBhvr>
                                        <p:cTn id="123" dur="5000"/>
                                        <p:tgtEl>
                                          <p:spTgt spid="11"/>
                                        </p:tgtEl>
                                      </p:cBhvr>
                                    </p:animEffect>
                                    <p:set>
                                      <p:cBhvr>
                                        <p:cTn id="124" dur="1" fill="hold">
                                          <p:stCondLst>
                                            <p:cond delay="4999"/>
                                          </p:stCondLst>
                                        </p:cTn>
                                        <p:tgtEl>
                                          <p:spTgt spid="11"/>
                                        </p:tgtEl>
                                        <p:attrNameLst>
                                          <p:attrName>style.visibility</p:attrName>
                                        </p:attrNameLst>
                                      </p:cBhvr>
                                      <p:to>
                                        <p:strVal val="hidden"/>
                                      </p:to>
                                    </p:set>
                                  </p:childTnLst>
                                </p:cTn>
                              </p:par>
                              <p:par>
                                <p:cTn id="125" presetID="8" presetClass="exit" presetSubtype="32" fill="hold" grpId="0" nodeType="withEffect">
                                  <p:stCondLst>
                                    <p:cond delay="0"/>
                                  </p:stCondLst>
                                  <p:childTnLst>
                                    <p:animEffect transition="out" filter="diamond(out)">
                                      <p:cBhvr>
                                        <p:cTn id="126" dur="5000"/>
                                        <p:tgtEl>
                                          <p:spTgt spid="15"/>
                                        </p:tgtEl>
                                      </p:cBhvr>
                                    </p:animEffect>
                                    <p:set>
                                      <p:cBhvr>
                                        <p:cTn id="127" dur="1" fill="hold">
                                          <p:stCondLst>
                                            <p:cond delay="4999"/>
                                          </p:stCondLst>
                                        </p:cTn>
                                        <p:tgtEl>
                                          <p:spTgt spid="15"/>
                                        </p:tgtEl>
                                        <p:attrNameLst>
                                          <p:attrName>style.visibility</p:attrName>
                                        </p:attrNameLst>
                                      </p:cBhvr>
                                      <p:to>
                                        <p:strVal val="hidden"/>
                                      </p:to>
                                    </p:set>
                                  </p:childTnLst>
                                </p:cTn>
                              </p:par>
                              <p:par>
                                <p:cTn id="128" presetID="8" presetClass="exit" presetSubtype="32" fill="hold" grpId="0" nodeType="withEffect">
                                  <p:stCondLst>
                                    <p:cond delay="0"/>
                                  </p:stCondLst>
                                  <p:childTnLst>
                                    <p:animEffect transition="out" filter="diamond(out)">
                                      <p:cBhvr>
                                        <p:cTn id="129" dur="5000"/>
                                        <p:tgtEl>
                                          <p:spTgt spid="16"/>
                                        </p:tgtEl>
                                      </p:cBhvr>
                                    </p:animEffect>
                                    <p:set>
                                      <p:cBhvr>
                                        <p:cTn id="130" dur="1" fill="hold">
                                          <p:stCondLst>
                                            <p:cond delay="4999"/>
                                          </p:stCondLst>
                                        </p:cTn>
                                        <p:tgtEl>
                                          <p:spTgt spid="16"/>
                                        </p:tgtEl>
                                        <p:attrNameLst>
                                          <p:attrName>style.visibility</p:attrName>
                                        </p:attrNameLst>
                                      </p:cBhvr>
                                      <p:to>
                                        <p:strVal val="hidden"/>
                                      </p:to>
                                    </p:set>
                                  </p:childTnLst>
                                </p:cTn>
                              </p:par>
                              <p:par>
                                <p:cTn id="131" presetID="8" presetClass="exit" presetSubtype="32" fill="hold" grpId="0" nodeType="withEffect">
                                  <p:stCondLst>
                                    <p:cond delay="0"/>
                                  </p:stCondLst>
                                  <p:childTnLst>
                                    <p:animEffect transition="out" filter="diamond(out)">
                                      <p:cBhvr>
                                        <p:cTn id="132" dur="5000"/>
                                        <p:tgtEl>
                                          <p:spTgt spid="20"/>
                                        </p:tgtEl>
                                      </p:cBhvr>
                                    </p:animEffect>
                                    <p:set>
                                      <p:cBhvr>
                                        <p:cTn id="133" dur="1" fill="hold">
                                          <p:stCondLst>
                                            <p:cond delay="4999"/>
                                          </p:stCondLst>
                                        </p:cTn>
                                        <p:tgtEl>
                                          <p:spTgt spid="20"/>
                                        </p:tgtEl>
                                        <p:attrNameLst>
                                          <p:attrName>style.visibility</p:attrName>
                                        </p:attrNameLst>
                                      </p:cBhvr>
                                      <p:to>
                                        <p:strVal val="hidden"/>
                                      </p:to>
                                    </p:set>
                                  </p:childTnLst>
                                </p:cTn>
                              </p:par>
                              <p:par>
                                <p:cTn id="134" presetID="8" presetClass="exit" presetSubtype="32" fill="hold" grpId="0" nodeType="withEffect">
                                  <p:stCondLst>
                                    <p:cond delay="0"/>
                                  </p:stCondLst>
                                  <p:childTnLst>
                                    <p:animEffect transition="out" filter="diamond(out)">
                                      <p:cBhvr>
                                        <p:cTn id="135" dur="5000"/>
                                        <p:tgtEl>
                                          <p:spTgt spid="21"/>
                                        </p:tgtEl>
                                      </p:cBhvr>
                                    </p:animEffect>
                                    <p:set>
                                      <p:cBhvr>
                                        <p:cTn id="136" dur="1" fill="hold">
                                          <p:stCondLst>
                                            <p:cond delay="4999"/>
                                          </p:stCondLst>
                                        </p:cTn>
                                        <p:tgtEl>
                                          <p:spTgt spid="21"/>
                                        </p:tgtEl>
                                        <p:attrNameLst>
                                          <p:attrName>style.visibility</p:attrName>
                                        </p:attrNameLst>
                                      </p:cBhvr>
                                      <p:to>
                                        <p:strVal val="hidden"/>
                                      </p:to>
                                    </p:set>
                                  </p:childTnLst>
                                </p:cTn>
                              </p:par>
                              <p:par>
                                <p:cTn id="137" presetID="8" presetClass="exit" presetSubtype="32" fill="hold" grpId="0" nodeType="withEffect">
                                  <p:stCondLst>
                                    <p:cond delay="0"/>
                                  </p:stCondLst>
                                  <p:childTnLst>
                                    <p:animEffect transition="out" filter="diamond(out)">
                                      <p:cBhvr>
                                        <p:cTn id="138" dur="5000"/>
                                        <p:tgtEl>
                                          <p:spTgt spid="25"/>
                                        </p:tgtEl>
                                      </p:cBhvr>
                                    </p:animEffect>
                                    <p:set>
                                      <p:cBhvr>
                                        <p:cTn id="139" dur="1" fill="hold">
                                          <p:stCondLst>
                                            <p:cond delay="4999"/>
                                          </p:stCondLst>
                                        </p:cTn>
                                        <p:tgtEl>
                                          <p:spTgt spid="25"/>
                                        </p:tgtEl>
                                        <p:attrNameLst>
                                          <p:attrName>style.visibility</p:attrName>
                                        </p:attrNameLst>
                                      </p:cBhvr>
                                      <p:to>
                                        <p:strVal val="hidden"/>
                                      </p:to>
                                    </p:set>
                                  </p:childTnLst>
                                </p:cTn>
                              </p:par>
                              <p:par>
                                <p:cTn id="140" presetID="8" presetClass="exit" presetSubtype="32" fill="hold" grpId="0" nodeType="withEffect">
                                  <p:stCondLst>
                                    <p:cond delay="0"/>
                                  </p:stCondLst>
                                  <p:childTnLst>
                                    <p:animEffect transition="out" filter="diamond(out)">
                                      <p:cBhvr>
                                        <p:cTn id="141" dur="5000"/>
                                        <p:tgtEl>
                                          <p:spTgt spid="26"/>
                                        </p:tgtEl>
                                      </p:cBhvr>
                                    </p:animEffect>
                                    <p:set>
                                      <p:cBhvr>
                                        <p:cTn id="142" dur="1" fill="hold">
                                          <p:stCondLst>
                                            <p:cond delay="4999"/>
                                          </p:stCondLst>
                                        </p:cTn>
                                        <p:tgtEl>
                                          <p:spTgt spid="26"/>
                                        </p:tgtEl>
                                        <p:attrNameLst>
                                          <p:attrName>style.visibility</p:attrName>
                                        </p:attrNameLst>
                                      </p:cBhvr>
                                      <p:to>
                                        <p:strVal val="hidden"/>
                                      </p:to>
                                    </p:set>
                                  </p:childTnLst>
                                </p:cTn>
                              </p:par>
                              <p:par>
                                <p:cTn id="143" presetID="8" presetClass="exit" presetSubtype="32" fill="hold" grpId="0" nodeType="withEffect">
                                  <p:stCondLst>
                                    <p:cond delay="0"/>
                                  </p:stCondLst>
                                  <p:childTnLst>
                                    <p:animEffect transition="out" filter="diamond(out)">
                                      <p:cBhvr>
                                        <p:cTn id="144" dur="5000"/>
                                        <p:tgtEl>
                                          <p:spTgt spid="30"/>
                                        </p:tgtEl>
                                      </p:cBhvr>
                                    </p:animEffect>
                                    <p:set>
                                      <p:cBhvr>
                                        <p:cTn id="145" dur="1" fill="hold">
                                          <p:stCondLst>
                                            <p:cond delay="4999"/>
                                          </p:stCondLst>
                                        </p:cTn>
                                        <p:tgtEl>
                                          <p:spTgt spid="30"/>
                                        </p:tgtEl>
                                        <p:attrNameLst>
                                          <p:attrName>style.visibility</p:attrName>
                                        </p:attrNameLst>
                                      </p:cBhvr>
                                      <p:to>
                                        <p:strVal val="hidden"/>
                                      </p:to>
                                    </p:set>
                                  </p:childTnLst>
                                </p:cTn>
                              </p:par>
                              <p:par>
                                <p:cTn id="146" presetID="8" presetClass="exit" presetSubtype="32" fill="hold" grpId="0" nodeType="withEffect">
                                  <p:stCondLst>
                                    <p:cond delay="0"/>
                                  </p:stCondLst>
                                  <p:childTnLst>
                                    <p:animEffect transition="out" filter="diamond(out)">
                                      <p:cBhvr>
                                        <p:cTn id="147" dur="5000"/>
                                        <p:tgtEl>
                                          <p:spTgt spid="31"/>
                                        </p:tgtEl>
                                      </p:cBhvr>
                                    </p:animEffect>
                                    <p:set>
                                      <p:cBhvr>
                                        <p:cTn id="148" dur="1" fill="hold">
                                          <p:stCondLst>
                                            <p:cond delay="4999"/>
                                          </p:stCondLst>
                                        </p:cTn>
                                        <p:tgtEl>
                                          <p:spTgt spid="31"/>
                                        </p:tgtEl>
                                        <p:attrNameLst>
                                          <p:attrName>style.visibility</p:attrName>
                                        </p:attrNameLst>
                                      </p:cBhvr>
                                      <p:to>
                                        <p:strVal val="hidden"/>
                                      </p:to>
                                    </p:set>
                                  </p:childTnLst>
                                </p:cTn>
                              </p:par>
                              <p:par>
                                <p:cTn id="149" presetID="8" presetClass="exit" presetSubtype="32" fill="hold" grpId="0" nodeType="withEffect">
                                  <p:stCondLst>
                                    <p:cond delay="0"/>
                                  </p:stCondLst>
                                  <p:childTnLst>
                                    <p:animEffect transition="out" filter="diamond(out)">
                                      <p:cBhvr>
                                        <p:cTn id="150" dur="5000"/>
                                        <p:tgtEl>
                                          <p:spTgt spid="35"/>
                                        </p:tgtEl>
                                      </p:cBhvr>
                                    </p:animEffect>
                                    <p:set>
                                      <p:cBhvr>
                                        <p:cTn id="151" dur="1" fill="hold">
                                          <p:stCondLst>
                                            <p:cond delay="4999"/>
                                          </p:stCondLst>
                                        </p:cTn>
                                        <p:tgtEl>
                                          <p:spTgt spid="35"/>
                                        </p:tgtEl>
                                        <p:attrNameLst>
                                          <p:attrName>style.visibility</p:attrName>
                                        </p:attrNameLst>
                                      </p:cBhvr>
                                      <p:to>
                                        <p:strVal val="hidden"/>
                                      </p:to>
                                    </p:set>
                                  </p:childTnLst>
                                </p:cTn>
                              </p:par>
                              <p:par>
                                <p:cTn id="152" presetID="8" presetClass="exit" presetSubtype="32" fill="hold" grpId="0" nodeType="withEffect">
                                  <p:stCondLst>
                                    <p:cond delay="0"/>
                                  </p:stCondLst>
                                  <p:childTnLst>
                                    <p:animEffect transition="out" filter="diamond(out)">
                                      <p:cBhvr>
                                        <p:cTn id="153" dur="5000"/>
                                        <p:tgtEl>
                                          <p:spTgt spid="36"/>
                                        </p:tgtEl>
                                      </p:cBhvr>
                                    </p:animEffect>
                                    <p:set>
                                      <p:cBhvr>
                                        <p:cTn id="154" dur="1" fill="hold">
                                          <p:stCondLst>
                                            <p:cond delay="4999"/>
                                          </p:stCondLst>
                                        </p:cTn>
                                        <p:tgtEl>
                                          <p:spTgt spid="36"/>
                                        </p:tgtEl>
                                        <p:attrNameLst>
                                          <p:attrName>style.visibility</p:attrName>
                                        </p:attrNameLst>
                                      </p:cBhvr>
                                      <p:to>
                                        <p:strVal val="hidden"/>
                                      </p:to>
                                    </p:set>
                                  </p:childTnLst>
                                </p:cTn>
                              </p:par>
                              <p:par>
                                <p:cTn id="155" presetID="8" presetClass="exit" presetSubtype="32" fill="hold" grpId="0" nodeType="withEffect">
                                  <p:stCondLst>
                                    <p:cond delay="0"/>
                                  </p:stCondLst>
                                  <p:childTnLst>
                                    <p:animEffect transition="out" filter="diamond(out)">
                                      <p:cBhvr>
                                        <p:cTn id="156" dur="5000"/>
                                        <p:tgtEl>
                                          <p:spTgt spid="40"/>
                                        </p:tgtEl>
                                      </p:cBhvr>
                                    </p:animEffect>
                                    <p:set>
                                      <p:cBhvr>
                                        <p:cTn id="157" dur="1" fill="hold">
                                          <p:stCondLst>
                                            <p:cond delay="4999"/>
                                          </p:stCondLst>
                                        </p:cTn>
                                        <p:tgtEl>
                                          <p:spTgt spid="40"/>
                                        </p:tgtEl>
                                        <p:attrNameLst>
                                          <p:attrName>style.visibility</p:attrName>
                                        </p:attrNameLst>
                                      </p:cBhvr>
                                      <p:to>
                                        <p:strVal val="hidden"/>
                                      </p:to>
                                    </p:set>
                                  </p:childTnLst>
                                </p:cTn>
                              </p:par>
                              <p:par>
                                <p:cTn id="158" presetID="8" presetClass="exit" presetSubtype="32" fill="hold" grpId="0" nodeType="withEffect">
                                  <p:stCondLst>
                                    <p:cond delay="0"/>
                                  </p:stCondLst>
                                  <p:childTnLst>
                                    <p:animEffect transition="out" filter="diamond(out)">
                                      <p:cBhvr>
                                        <p:cTn id="159" dur="5000"/>
                                        <p:tgtEl>
                                          <p:spTgt spid="41"/>
                                        </p:tgtEl>
                                      </p:cBhvr>
                                    </p:animEffect>
                                    <p:set>
                                      <p:cBhvr>
                                        <p:cTn id="160" dur="1" fill="hold">
                                          <p:stCondLst>
                                            <p:cond delay="4999"/>
                                          </p:stCondLst>
                                        </p:cTn>
                                        <p:tgtEl>
                                          <p:spTgt spid="41"/>
                                        </p:tgtEl>
                                        <p:attrNameLst>
                                          <p:attrName>style.visibility</p:attrName>
                                        </p:attrNameLst>
                                      </p:cBhvr>
                                      <p:to>
                                        <p:strVal val="hidden"/>
                                      </p:to>
                                    </p:set>
                                  </p:childTnLst>
                                </p:cTn>
                              </p:par>
                              <p:par>
                                <p:cTn id="161" presetID="8" presetClass="exit" presetSubtype="32" fill="hold" grpId="0" nodeType="withEffect">
                                  <p:stCondLst>
                                    <p:cond delay="0"/>
                                  </p:stCondLst>
                                  <p:childTnLst>
                                    <p:animEffect transition="out" filter="diamond(out)">
                                      <p:cBhvr>
                                        <p:cTn id="162" dur="5000"/>
                                        <p:tgtEl>
                                          <p:spTgt spid="45"/>
                                        </p:tgtEl>
                                      </p:cBhvr>
                                    </p:animEffect>
                                    <p:set>
                                      <p:cBhvr>
                                        <p:cTn id="163" dur="1" fill="hold">
                                          <p:stCondLst>
                                            <p:cond delay="4999"/>
                                          </p:stCondLst>
                                        </p:cTn>
                                        <p:tgtEl>
                                          <p:spTgt spid="45"/>
                                        </p:tgtEl>
                                        <p:attrNameLst>
                                          <p:attrName>style.visibility</p:attrName>
                                        </p:attrNameLst>
                                      </p:cBhvr>
                                      <p:to>
                                        <p:strVal val="hidden"/>
                                      </p:to>
                                    </p:set>
                                  </p:childTnLst>
                                </p:cTn>
                              </p:par>
                              <p:par>
                                <p:cTn id="164" presetID="8" presetClass="exit" presetSubtype="32" fill="hold" grpId="0" nodeType="withEffect">
                                  <p:stCondLst>
                                    <p:cond delay="0"/>
                                  </p:stCondLst>
                                  <p:childTnLst>
                                    <p:animEffect transition="out" filter="diamond(out)">
                                      <p:cBhvr>
                                        <p:cTn id="165" dur="5000"/>
                                        <p:tgtEl>
                                          <p:spTgt spid="46"/>
                                        </p:tgtEl>
                                      </p:cBhvr>
                                    </p:animEffect>
                                    <p:set>
                                      <p:cBhvr>
                                        <p:cTn id="166" dur="1" fill="hold">
                                          <p:stCondLst>
                                            <p:cond delay="4999"/>
                                          </p:stCondLst>
                                        </p:cTn>
                                        <p:tgtEl>
                                          <p:spTgt spid="46"/>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6914292432_87efd9b56a_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0" y="342902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1500166"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3000364"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4500562"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6072198"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0" y="4000510"/>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1500166"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3000364"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4500562"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6072198"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0" y="457201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1500166"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3000364"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4500562"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6072198"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5000"/>
                                        <p:tgtEl>
                                          <p:spTgt spid="7"/>
                                        </p:tgtEl>
                                      </p:cBhvr>
                                    </p:animEffect>
                                    <p:set>
                                      <p:cBhvr>
                                        <p:cTn id="19" dur="1" fill="hold">
                                          <p:stCondLst>
                                            <p:cond delay="4999"/>
                                          </p:stCondLst>
                                        </p:cTn>
                                        <p:tgtEl>
                                          <p:spTgt spid="7"/>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5000"/>
                                        <p:tgtEl>
                                          <p:spTgt spid="48"/>
                                        </p:tgtEl>
                                      </p:cBhvr>
                                    </p:animEffect>
                                    <p:set>
                                      <p:cBhvr>
                                        <p:cTn id="22" dur="1" fill="hold">
                                          <p:stCondLst>
                                            <p:cond delay="4999"/>
                                          </p:stCondLst>
                                        </p:cTn>
                                        <p:tgtEl>
                                          <p:spTgt spid="48"/>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5000"/>
                                        <p:tgtEl>
                                          <p:spTgt spid="13"/>
                                        </p:tgtEl>
                                      </p:cBhvr>
                                    </p:animEffect>
                                    <p:set>
                                      <p:cBhvr>
                                        <p:cTn id="25" dur="1" fill="hold">
                                          <p:stCondLst>
                                            <p:cond delay="4999"/>
                                          </p:stCondLst>
                                        </p:cTn>
                                        <p:tgtEl>
                                          <p:spTgt spid="13"/>
                                        </p:tgtEl>
                                        <p:attrNameLst>
                                          <p:attrName>style.visibility</p:attrName>
                                        </p:attrNameLst>
                                      </p:cBhvr>
                                      <p:to>
                                        <p:strVal val="hidden"/>
                                      </p:to>
                                    </p:set>
                                  </p:childTnLst>
                                </p:cTn>
                              </p:par>
                              <p:par>
                                <p:cTn id="26" presetID="6" presetClass="exit" presetSubtype="32" fill="hold" grpId="0" nodeType="withEffect">
                                  <p:stCondLst>
                                    <p:cond delay="0"/>
                                  </p:stCondLst>
                                  <p:childTnLst>
                                    <p:animEffect transition="out" filter="circle(out)">
                                      <p:cBhvr>
                                        <p:cTn id="27" dur="5000"/>
                                        <p:tgtEl>
                                          <p:spTgt spid="14"/>
                                        </p:tgtEl>
                                      </p:cBhvr>
                                    </p:animEffect>
                                    <p:set>
                                      <p:cBhvr>
                                        <p:cTn id="28" dur="1" fill="hold">
                                          <p:stCondLst>
                                            <p:cond delay="4999"/>
                                          </p:stCondLst>
                                        </p:cTn>
                                        <p:tgtEl>
                                          <p:spTgt spid="14"/>
                                        </p:tgtEl>
                                        <p:attrNameLst>
                                          <p:attrName>style.visibility</p:attrName>
                                        </p:attrNameLst>
                                      </p:cBhvr>
                                      <p:to>
                                        <p:strVal val="hidden"/>
                                      </p:to>
                                    </p:set>
                                  </p:childTnLst>
                                </p:cTn>
                              </p:par>
                              <p:par>
                                <p:cTn id="29" presetID="6" presetClass="exit" presetSubtype="32" fill="hold" grpId="0" nodeType="withEffect">
                                  <p:stCondLst>
                                    <p:cond delay="0"/>
                                  </p:stCondLst>
                                  <p:childTnLst>
                                    <p:animEffect transition="out" filter="circle(out)">
                                      <p:cBhvr>
                                        <p:cTn id="30" dur="5000"/>
                                        <p:tgtEl>
                                          <p:spTgt spid="15"/>
                                        </p:tgtEl>
                                      </p:cBhvr>
                                    </p:animEffect>
                                    <p:set>
                                      <p:cBhvr>
                                        <p:cTn id="31" dur="1" fill="hold">
                                          <p:stCondLst>
                                            <p:cond delay="4999"/>
                                          </p:stCondLst>
                                        </p:cTn>
                                        <p:tgtEl>
                                          <p:spTgt spid="15"/>
                                        </p:tgtEl>
                                        <p:attrNameLst>
                                          <p:attrName>style.visibility</p:attrName>
                                        </p:attrNameLst>
                                      </p:cBhvr>
                                      <p:to>
                                        <p:strVal val="hidden"/>
                                      </p:to>
                                    </p:set>
                                  </p:childTnLst>
                                </p:cTn>
                              </p:par>
                              <p:par>
                                <p:cTn id="32" presetID="6" presetClass="exit" presetSubtype="32" fill="hold" grpId="0" nodeType="withEffect">
                                  <p:stCondLst>
                                    <p:cond delay="0"/>
                                  </p:stCondLst>
                                  <p:childTnLst>
                                    <p:animEffect transition="out" filter="circle(out)">
                                      <p:cBhvr>
                                        <p:cTn id="33" dur="5000"/>
                                        <p:tgtEl>
                                          <p:spTgt spid="16"/>
                                        </p:tgtEl>
                                      </p:cBhvr>
                                    </p:animEffect>
                                    <p:set>
                                      <p:cBhvr>
                                        <p:cTn id="34" dur="1" fill="hold">
                                          <p:stCondLst>
                                            <p:cond delay="4999"/>
                                          </p:stCondLst>
                                        </p:cTn>
                                        <p:tgtEl>
                                          <p:spTgt spid="16"/>
                                        </p:tgtEl>
                                        <p:attrNameLst>
                                          <p:attrName>style.visibility</p:attrName>
                                        </p:attrNameLst>
                                      </p:cBhvr>
                                      <p:to>
                                        <p:strVal val="hidden"/>
                                      </p:to>
                                    </p:set>
                                  </p:childTnLst>
                                </p:cTn>
                              </p:par>
                              <p:par>
                                <p:cTn id="35" presetID="6" presetClass="exit" presetSubtype="32" fill="hold" grpId="0" nodeType="withEffect">
                                  <p:stCondLst>
                                    <p:cond delay="0"/>
                                  </p:stCondLst>
                                  <p:childTnLst>
                                    <p:animEffect transition="out" filter="circle(out)">
                                      <p:cBhvr>
                                        <p:cTn id="36" dur="5000"/>
                                        <p:tgtEl>
                                          <p:spTgt spid="17"/>
                                        </p:tgtEl>
                                      </p:cBhvr>
                                    </p:animEffect>
                                    <p:set>
                                      <p:cBhvr>
                                        <p:cTn id="37" dur="1" fill="hold">
                                          <p:stCondLst>
                                            <p:cond delay="4999"/>
                                          </p:stCondLst>
                                        </p:cTn>
                                        <p:tgtEl>
                                          <p:spTgt spid="17"/>
                                        </p:tgtEl>
                                        <p:attrNameLst>
                                          <p:attrName>style.visibility</p:attrName>
                                        </p:attrNameLst>
                                      </p:cBhvr>
                                      <p:to>
                                        <p:strVal val="hidden"/>
                                      </p:to>
                                    </p:set>
                                  </p:childTnLst>
                                </p:cTn>
                              </p:par>
                              <p:par>
                                <p:cTn id="38" presetID="6" presetClass="exit" presetSubtype="32" fill="hold" grpId="0" nodeType="withEffect">
                                  <p:stCondLst>
                                    <p:cond delay="0"/>
                                  </p:stCondLst>
                                  <p:childTnLst>
                                    <p:animEffect transition="out" filter="circle(out)">
                                      <p:cBhvr>
                                        <p:cTn id="39" dur="5000"/>
                                        <p:tgtEl>
                                          <p:spTgt spid="50"/>
                                        </p:tgtEl>
                                      </p:cBhvr>
                                    </p:animEffect>
                                    <p:set>
                                      <p:cBhvr>
                                        <p:cTn id="40" dur="1" fill="hold">
                                          <p:stCondLst>
                                            <p:cond delay="4999"/>
                                          </p:stCondLst>
                                        </p:cTn>
                                        <p:tgtEl>
                                          <p:spTgt spid="50"/>
                                        </p:tgtEl>
                                        <p:attrNameLst>
                                          <p:attrName>style.visibility</p:attrName>
                                        </p:attrNameLst>
                                      </p:cBhvr>
                                      <p:to>
                                        <p:strVal val="hidden"/>
                                      </p:to>
                                    </p:set>
                                  </p:childTnLst>
                                </p:cTn>
                              </p:par>
                              <p:par>
                                <p:cTn id="41" presetID="6" presetClass="exit" presetSubtype="32" fill="hold" grpId="0" nodeType="withEffect">
                                  <p:stCondLst>
                                    <p:cond delay="0"/>
                                  </p:stCondLst>
                                  <p:childTnLst>
                                    <p:animEffect transition="out" filter="circle(out)">
                                      <p:cBhvr>
                                        <p:cTn id="42" dur="5000"/>
                                        <p:tgtEl>
                                          <p:spTgt spid="23"/>
                                        </p:tgtEl>
                                      </p:cBhvr>
                                    </p:animEffect>
                                    <p:set>
                                      <p:cBhvr>
                                        <p:cTn id="43" dur="1" fill="hold">
                                          <p:stCondLst>
                                            <p:cond delay="4999"/>
                                          </p:stCondLst>
                                        </p:cTn>
                                        <p:tgtEl>
                                          <p:spTgt spid="23"/>
                                        </p:tgtEl>
                                        <p:attrNameLst>
                                          <p:attrName>style.visibility</p:attrName>
                                        </p:attrNameLst>
                                      </p:cBhvr>
                                      <p:to>
                                        <p:strVal val="hidden"/>
                                      </p:to>
                                    </p:set>
                                  </p:childTnLst>
                                </p:cTn>
                              </p:par>
                              <p:par>
                                <p:cTn id="44" presetID="6" presetClass="exit" presetSubtype="32" fill="hold" grpId="0" nodeType="withEffect">
                                  <p:stCondLst>
                                    <p:cond delay="0"/>
                                  </p:stCondLst>
                                  <p:childTnLst>
                                    <p:animEffect transition="out" filter="circle(out)">
                                      <p:cBhvr>
                                        <p:cTn id="45" dur="5000"/>
                                        <p:tgtEl>
                                          <p:spTgt spid="24"/>
                                        </p:tgtEl>
                                      </p:cBhvr>
                                    </p:animEffect>
                                    <p:set>
                                      <p:cBhvr>
                                        <p:cTn id="46" dur="1" fill="hold">
                                          <p:stCondLst>
                                            <p:cond delay="4999"/>
                                          </p:stCondLst>
                                        </p:cTn>
                                        <p:tgtEl>
                                          <p:spTgt spid="24"/>
                                        </p:tgtEl>
                                        <p:attrNameLst>
                                          <p:attrName>style.visibility</p:attrName>
                                        </p:attrNameLst>
                                      </p:cBhvr>
                                      <p:to>
                                        <p:strVal val="hidden"/>
                                      </p:to>
                                    </p:set>
                                  </p:childTnLst>
                                </p:cTn>
                              </p:par>
                              <p:par>
                                <p:cTn id="47" presetID="6" presetClass="exit" presetSubtype="32" fill="hold" grpId="0" nodeType="withEffect">
                                  <p:stCondLst>
                                    <p:cond delay="0"/>
                                  </p:stCondLst>
                                  <p:childTnLst>
                                    <p:animEffect transition="out" filter="circle(out)">
                                      <p:cBhvr>
                                        <p:cTn id="48" dur="5000"/>
                                        <p:tgtEl>
                                          <p:spTgt spid="25"/>
                                        </p:tgtEl>
                                      </p:cBhvr>
                                    </p:animEffect>
                                    <p:set>
                                      <p:cBhvr>
                                        <p:cTn id="49" dur="1" fill="hold">
                                          <p:stCondLst>
                                            <p:cond delay="4999"/>
                                          </p:stCondLst>
                                        </p:cTn>
                                        <p:tgtEl>
                                          <p:spTgt spid="25"/>
                                        </p:tgtEl>
                                        <p:attrNameLst>
                                          <p:attrName>style.visibility</p:attrName>
                                        </p:attrNameLst>
                                      </p:cBhvr>
                                      <p:to>
                                        <p:strVal val="hidden"/>
                                      </p:to>
                                    </p:set>
                                  </p:childTnLst>
                                </p:cTn>
                              </p:par>
                              <p:par>
                                <p:cTn id="50" presetID="6" presetClass="exit" presetSubtype="32" fill="hold" grpId="0" nodeType="withEffect">
                                  <p:stCondLst>
                                    <p:cond delay="0"/>
                                  </p:stCondLst>
                                  <p:childTnLst>
                                    <p:animEffect transition="out" filter="circle(out)">
                                      <p:cBhvr>
                                        <p:cTn id="51" dur="5000"/>
                                        <p:tgtEl>
                                          <p:spTgt spid="26"/>
                                        </p:tgtEl>
                                      </p:cBhvr>
                                    </p:animEffect>
                                    <p:set>
                                      <p:cBhvr>
                                        <p:cTn id="52" dur="1" fill="hold">
                                          <p:stCondLst>
                                            <p:cond delay="4999"/>
                                          </p:stCondLst>
                                        </p:cTn>
                                        <p:tgtEl>
                                          <p:spTgt spid="26"/>
                                        </p:tgtEl>
                                        <p:attrNameLst>
                                          <p:attrName>style.visibility</p:attrName>
                                        </p:attrNameLst>
                                      </p:cBhvr>
                                      <p:to>
                                        <p:strVal val="hidden"/>
                                      </p:to>
                                    </p:set>
                                  </p:childTnLst>
                                </p:cTn>
                              </p:par>
                              <p:par>
                                <p:cTn id="53" presetID="6" presetClass="exit" presetSubtype="32" fill="hold" grpId="0" nodeType="withEffect">
                                  <p:stCondLst>
                                    <p:cond delay="0"/>
                                  </p:stCondLst>
                                  <p:childTnLst>
                                    <p:animEffect transition="out" filter="circle(out)">
                                      <p:cBhvr>
                                        <p:cTn id="54" dur="5000"/>
                                        <p:tgtEl>
                                          <p:spTgt spid="27"/>
                                        </p:tgtEl>
                                      </p:cBhvr>
                                    </p:animEffect>
                                    <p:set>
                                      <p:cBhvr>
                                        <p:cTn id="55" dur="1" fill="hold">
                                          <p:stCondLst>
                                            <p:cond delay="4999"/>
                                          </p:stCondLst>
                                        </p:cTn>
                                        <p:tgtEl>
                                          <p:spTgt spid="27"/>
                                        </p:tgtEl>
                                        <p:attrNameLst>
                                          <p:attrName>style.visibility</p:attrName>
                                        </p:attrNameLst>
                                      </p:cBhvr>
                                      <p:to>
                                        <p:strVal val="hidden"/>
                                      </p:to>
                                    </p:set>
                                  </p:childTnLst>
                                </p:cTn>
                              </p:par>
                              <p:par>
                                <p:cTn id="56" presetID="6" presetClass="exit" presetSubtype="32" fill="hold" grpId="0" nodeType="withEffect">
                                  <p:stCondLst>
                                    <p:cond delay="0"/>
                                  </p:stCondLst>
                                  <p:childTnLst>
                                    <p:animEffect transition="out" filter="circle(out)">
                                      <p:cBhvr>
                                        <p:cTn id="57" dur="5000"/>
                                        <p:tgtEl>
                                          <p:spTgt spid="52"/>
                                        </p:tgtEl>
                                      </p:cBhvr>
                                    </p:animEffect>
                                    <p:set>
                                      <p:cBhvr>
                                        <p:cTn id="58" dur="1" fill="hold">
                                          <p:stCondLst>
                                            <p:cond delay="4999"/>
                                          </p:stCondLst>
                                        </p:cTn>
                                        <p:tgtEl>
                                          <p:spTgt spid="52"/>
                                        </p:tgtEl>
                                        <p:attrNameLst>
                                          <p:attrName>style.visibility</p:attrName>
                                        </p:attrNameLst>
                                      </p:cBhvr>
                                      <p:to>
                                        <p:strVal val="hidden"/>
                                      </p:to>
                                    </p:set>
                                  </p:childTnLst>
                                </p:cTn>
                              </p:par>
                              <p:par>
                                <p:cTn id="59" presetID="6" presetClass="exit" presetSubtype="32" fill="hold" grpId="0" nodeType="withEffect">
                                  <p:stCondLst>
                                    <p:cond delay="0"/>
                                  </p:stCondLst>
                                  <p:childTnLst>
                                    <p:animEffect transition="out" filter="circle(out)">
                                      <p:cBhvr>
                                        <p:cTn id="60" dur="5000"/>
                                        <p:tgtEl>
                                          <p:spTgt spid="33"/>
                                        </p:tgtEl>
                                      </p:cBhvr>
                                    </p:animEffect>
                                    <p:set>
                                      <p:cBhvr>
                                        <p:cTn id="61" dur="1" fill="hold">
                                          <p:stCondLst>
                                            <p:cond delay="4999"/>
                                          </p:stCondLst>
                                        </p:cTn>
                                        <p:tgtEl>
                                          <p:spTgt spid="33"/>
                                        </p:tgtEl>
                                        <p:attrNameLst>
                                          <p:attrName>style.visibility</p:attrName>
                                        </p:attrNameLst>
                                      </p:cBhvr>
                                      <p:to>
                                        <p:strVal val="hidden"/>
                                      </p:to>
                                    </p:set>
                                  </p:childTnLst>
                                </p:cTn>
                              </p:par>
                              <p:par>
                                <p:cTn id="62" presetID="6" presetClass="exit" presetSubtype="32" fill="hold" grpId="0" nodeType="withEffect">
                                  <p:stCondLst>
                                    <p:cond delay="0"/>
                                  </p:stCondLst>
                                  <p:childTnLst>
                                    <p:animEffect transition="out" filter="circle(out)">
                                      <p:cBhvr>
                                        <p:cTn id="63" dur="5000"/>
                                        <p:tgtEl>
                                          <p:spTgt spid="34"/>
                                        </p:tgtEl>
                                      </p:cBhvr>
                                    </p:animEffect>
                                    <p:set>
                                      <p:cBhvr>
                                        <p:cTn id="64" dur="1" fill="hold">
                                          <p:stCondLst>
                                            <p:cond delay="4999"/>
                                          </p:stCondLst>
                                        </p:cTn>
                                        <p:tgtEl>
                                          <p:spTgt spid="34"/>
                                        </p:tgtEl>
                                        <p:attrNameLst>
                                          <p:attrName>style.visibility</p:attrName>
                                        </p:attrNameLst>
                                      </p:cBhvr>
                                      <p:to>
                                        <p:strVal val="hidden"/>
                                      </p:to>
                                    </p:set>
                                  </p:childTnLst>
                                </p:cTn>
                              </p:par>
                              <p:par>
                                <p:cTn id="65" presetID="6" presetClass="exit" presetSubtype="32" fill="hold" grpId="0" nodeType="withEffect">
                                  <p:stCondLst>
                                    <p:cond delay="0"/>
                                  </p:stCondLst>
                                  <p:childTnLst>
                                    <p:animEffect transition="out" filter="circle(out)">
                                      <p:cBhvr>
                                        <p:cTn id="66" dur="5000"/>
                                        <p:tgtEl>
                                          <p:spTgt spid="35"/>
                                        </p:tgtEl>
                                      </p:cBhvr>
                                    </p:animEffect>
                                    <p:set>
                                      <p:cBhvr>
                                        <p:cTn id="67" dur="1" fill="hold">
                                          <p:stCondLst>
                                            <p:cond delay="4999"/>
                                          </p:stCondLst>
                                        </p:cTn>
                                        <p:tgtEl>
                                          <p:spTgt spid="35"/>
                                        </p:tgtEl>
                                        <p:attrNameLst>
                                          <p:attrName>style.visibility</p:attrName>
                                        </p:attrNameLst>
                                      </p:cBhvr>
                                      <p:to>
                                        <p:strVal val="hidden"/>
                                      </p:to>
                                    </p:set>
                                  </p:childTnLst>
                                </p:cTn>
                              </p:par>
                              <p:par>
                                <p:cTn id="68" presetID="6" presetClass="exit" presetSubtype="32" fill="hold" grpId="0" nodeType="withEffect">
                                  <p:stCondLst>
                                    <p:cond delay="0"/>
                                  </p:stCondLst>
                                  <p:childTnLst>
                                    <p:animEffect transition="out" filter="circle(out)">
                                      <p:cBhvr>
                                        <p:cTn id="69" dur="5000"/>
                                        <p:tgtEl>
                                          <p:spTgt spid="36"/>
                                        </p:tgtEl>
                                      </p:cBhvr>
                                    </p:animEffect>
                                    <p:set>
                                      <p:cBhvr>
                                        <p:cTn id="70" dur="1" fill="hold">
                                          <p:stCondLst>
                                            <p:cond delay="4999"/>
                                          </p:stCondLst>
                                        </p:cTn>
                                        <p:tgtEl>
                                          <p:spTgt spid="36"/>
                                        </p:tgtEl>
                                        <p:attrNameLst>
                                          <p:attrName>style.visibility</p:attrName>
                                        </p:attrNameLst>
                                      </p:cBhvr>
                                      <p:to>
                                        <p:strVal val="hidden"/>
                                      </p:to>
                                    </p:set>
                                  </p:childTnLst>
                                </p:cTn>
                              </p:par>
                              <p:par>
                                <p:cTn id="71" presetID="6" presetClass="exit" presetSubtype="32" fill="hold" grpId="0" nodeType="withEffect">
                                  <p:stCondLst>
                                    <p:cond delay="0"/>
                                  </p:stCondLst>
                                  <p:childTnLst>
                                    <p:animEffect transition="out" filter="circle(out)">
                                      <p:cBhvr>
                                        <p:cTn id="72" dur="5000"/>
                                        <p:tgtEl>
                                          <p:spTgt spid="37"/>
                                        </p:tgtEl>
                                      </p:cBhvr>
                                    </p:animEffect>
                                    <p:set>
                                      <p:cBhvr>
                                        <p:cTn id="73" dur="1" fill="hold">
                                          <p:stCondLst>
                                            <p:cond delay="4999"/>
                                          </p:stCondLst>
                                        </p:cTn>
                                        <p:tgtEl>
                                          <p:spTgt spid="37"/>
                                        </p:tgtEl>
                                        <p:attrNameLst>
                                          <p:attrName>style.visibility</p:attrName>
                                        </p:attrNameLst>
                                      </p:cBhvr>
                                      <p:to>
                                        <p:strVal val="hidden"/>
                                      </p:to>
                                    </p:set>
                                  </p:childTnLst>
                                </p:cTn>
                              </p:par>
                              <p:par>
                                <p:cTn id="74" presetID="6" presetClass="exit" presetSubtype="32" fill="hold" grpId="0" nodeType="withEffect">
                                  <p:stCondLst>
                                    <p:cond delay="0"/>
                                  </p:stCondLst>
                                  <p:childTnLst>
                                    <p:animEffect transition="out" filter="circle(out)">
                                      <p:cBhvr>
                                        <p:cTn id="75" dur="5000"/>
                                        <p:tgtEl>
                                          <p:spTgt spid="54"/>
                                        </p:tgtEl>
                                      </p:cBhvr>
                                    </p:animEffect>
                                    <p:set>
                                      <p:cBhvr>
                                        <p:cTn id="76" dur="1" fill="hold">
                                          <p:stCondLst>
                                            <p:cond delay="4999"/>
                                          </p:stCondLst>
                                        </p:cTn>
                                        <p:tgtEl>
                                          <p:spTgt spid="54"/>
                                        </p:tgtEl>
                                        <p:attrNameLst>
                                          <p:attrName>style.visibility</p:attrName>
                                        </p:attrNameLst>
                                      </p:cBhvr>
                                      <p:to>
                                        <p:strVal val="hidden"/>
                                      </p:to>
                                    </p:set>
                                  </p:childTnLst>
                                </p:cTn>
                              </p:par>
                              <p:par>
                                <p:cTn id="77" presetID="6" presetClass="exit" presetSubtype="32" fill="hold" grpId="0" nodeType="withEffect">
                                  <p:stCondLst>
                                    <p:cond delay="0"/>
                                  </p:stCondLst>
                                  <p:childTnLst>
                                    <p:animEffect transition="out" filter="circle(out)">
                                      <p:cBhvr>
                                        <p:cTn id="78" dur="5000"/>
                                        <p:tgtEl>
                                          <p:spTgt spid="43"/>
                                        </p:tgtEl>
                                      </p:cBhvr>
                                    </p:animEffect>
                                    <p:set>
                                      <p:cBhvr>
                                        <p:cTn id="79" dur="1" fill="hold">
                                          <p:stCondLst>
                                            <p:cond delay="4999"/>
                                          </p:stCondLst>
                                        </p:cTn>
                                        <p:tgtEl>
                                          <p:spTgt spid="43"/>
                                        </p:tgtEl>
                                        <p:attrNameLst>
                                          <p:attrName>style.visibility</p:attrName>
                                        </p:attrNameLst>
                                      </p:cBhvr>
                                      <p:to>
                                        <p:strVal val="hidden"/>
                                      </p:to>
                                    </p:set>
                                  </p:childTnLst>
                                </p:cTn>
                              </p:par>
                              <p:par>
                                <p:cTn id="80" presetID="6" presetClass="exit" presetSubtype="32" fill="hold" grpId="0" nodeType="withEffect">
                                  <p:stCondLst>
                                    <p:cond delay="0"/>
                                  </p:stCondLst>
                                  <p:childTnLst>
                                    <p:animEffect transition="out" filter="circle(out)">
                                      <p:cBhvr>
                                        <p:cTn id="81" dur="5000"/>
                                        <p:tgtEl>
                                          <p:spTgt spid="44"/>
                                        </p:tgtEl>
                                      </p:cBhvr>
                                    </p:animEffect>
                                    <p:set>
                                      <p:cBhvr>
                                        <p:cTn id="82" dur="1" fill="hold">
                                          <p:stCondLst>
                                            <p:cond delay="4999"/>
                                          </p:stCondLst>
                                        </p:cTn>
                                        <p:tgtEl>
                                          <p:spTgt spid="44"/>
                                        </p:tgtEl>
                                        <p:attrNameLst>
                                          <p:attrName>style.visibility</p:attrName>
                                        </p:attrNameLst>
                                      </p:cBhvr>
                                      <p:to>
                                        <p:strVal val="hidden"/>
                                      </p:to>
                                    </p:set>
                                  </p:childTnLst>
                                </p:cTn>
                              </p:par>
                              <p:par>
                                <p:cTn id="83" presetID="6" presetClass="exit" presetSubtype="32" fill="hold" grpId="0" nodeType="withEffect">
                                  <p:stCondLst>
                                    <p:cond delay="0"/>
                                  </p:stCondLst>
                                  <p:childTnLst>
                                    <p:animEffect transition="out" filter="circle(out)">
                                      <p:cBhvr>
                                        <p:cTn id="84" dur="5000"/>
                                        <p:tgtEl>
                                          <p:spTgt spid="45"/>
                                        </p:tgtEl>
                                      </p:cBhvr>
                                    </p:animEffect>
                                    <p:set>
                                      <p:cBhvr>
                                        <p:cTn id="85" dur="1" fill="hold">
                                          <p:stCondLst>
                                            <p:cond delay="4999"/>
                                          </p:stCondLst>
                                        </p:cTn>
                                        <p:tgtEl>
                                          <p:spTgt spid="45"/>
                                        </p:tgtEl>
                                        <p:attrNameLst>
                                          <p:attrName>style.visibility</p:attrName>
                                        </p:attrNameLst>
                                      </p:cBhvr>
                                      <p:to>
                                        <p:strVal val="hidden"/>
                                      </p:to>
                                    </p:set>
                                  </p:childTnLst>
                                </p:cTn>
                              </p:par>
                              <p:par>
                                <p:cTn id="86" presetID="6" presetClass="exit" presetSubtype="32" fill="hold" grpId="0" nodeType="withEffect">
                                  <p:stCondLst>
                                    <p:cond delay="0"/>
                                  </p:stCondLst>
                                  <p:childTnLst>
                                    <p:animEffect transition="out" filter="circle(out)">
                                      <p:cBhvr>
                                        <p:cTn id="87" dur="5000"/>
                                        <p:tgtEl>
                                          <p:spTgt spid="46"/>
                                        </p:tgtEl>
                                      </p:cBhvr>
                                    </p:animEffect>
                                    <p:set>
                                      <p:cBhvr>
                                        <p:cTn id="88" dur="1" fill="hold">
                                          <p:stCondLst>
                                            <p:cond delay="4999"/>
                                          </p:stCondLst>
                                        </p:cTn>
                                        <p:tgtEl>
                                          <p:spTgt spid="46"/>
                                        </p:tgtEl>
                                        <p:attrNameLst>
                                          <p:attrName>style.visibility</p:attrName>
                                        </p:attrNameLst>
                                      </p:cBhvr>
                                      <p:to>
                                        <p:strVal val="hidden"/>
                                      </p:to>
                                    </p:set>
                                  </p:childTnLst>
                                </p:cTn>
                              </p:par>
                              <p:par>
                                <p:cTn id="89" presetID="6" presetClass="exit" presetSubtype="32" fill="hold" grpId="0" nodeType="withEffect">
                                  <p:stCondLst>
                                    <p:cond delay="0"/>
                                  </p:stCondLst>
                                  <p:childTnLst>
                                    <p:animEffect transition="out" filter="circle(out)">
                                      <p:cBhvr>
                                        <p:cTn id="90" dur="5000"/>
                                        <p:tgtEl>
                                          <p:spTgt spid="47"/>
                                        </p:tgtEl>
                                      </p:cBhvr>
                                    </p:animEffect>
                                    <p:set>
                                      <p:cBhvr>
                                        <p:cTn id="91" dur="1" fill="hold">
                                          <p:stCondLst>
                                            <p:cond delay="4999"/>
                                          </p:stCondLst>
                                        </p:cTn>
                                        <p:tgtEl>
                                          <p:spTgt spid="47"/>
                                        </p:tgtEl>
                                        <p:attrNameLst>
                                          <p:attrName>style.visibility</p:attrName>
                                        </p:attrNameLst>
                                      </p:cBhvr>
                                      <p:to>
                                        <p:strVal val="hidden"/>
                                      </p:to>
                                    </p:set>
                                  </p:childTnLst>
                                </p:cTn>
                              </p:par>
                              <p:par>
                                <p:cTn id="92" presetID="6" presetClass="exit" presetSubtype="32" fill="hold" grpId="0" nodeType="withEffect">
                                  <p:stCondLst>
                                    <p:cond delay="0"/>
                                  </p:stCondLst>
                                  <p:childTnLst>
                                    <p:animEffect transition="out" filter="circle(out)">
                                      <p:cBhvr>
                                        <p:cTn id="93" dur="5000"/>
                                        <p:tgtEl>
                                          <p:spTgt spid="56"/>
                                        </p:tgtEl>
                                      </p:cBhvr>
                                    </p:animEffect>
                                    <p:set>
                                      <p:cBhvr>
                                        <p:cTn id="94" dur="1" fill="hold">
                                          <p:stCondLst>
                                            <p:cond delay="4999"/>
                                          </p:stCondLst>
                                        </p:cTn>
                                        <p:tgtEl>
                                          <p:spTgt spid="56"/>
                                        </p:tgtEl>
                                        <p:attrNameLst>
                                          <p:attrName>style.visibility</p:attrName>
                                        </p:attrNameLst>
                                      </p:cBhvr>
                                      <p:to>
                                        <p:strVal val="hidden"/>
                                      </p:to>
                                    </p:set>
                                  </p:childTnLst>
                                </p:cTn>
                              </p:par>
                              <p:par>
                                <p:cTn id="95" presetID="5" presetClass="exit" presetSubtype="10" fill="hold" grpId="0" nodeType="withEffect">
                                  <p:stCondLst>
                                    <p:cond delay="0"/>
                                  </p:stCondLst>
                                  <p:childTnLst>
                                    <p:animEffect transition="out" filter="checkerboard(across)">
                                      <p:cBhvr>
                                        <p:cTn id="96" dur="5000"/>
                                        <p:tgtEl>
                                          <p:spTgt spid="8"/>
                                        </p:tgtEl>
                                      </p:cBhvr>
                                    </p:animEffect>
                                    <p:set>
                                      <p:cBhvr>
                                        <p:cTn id="97" dur="1" fill="hold">
                                          <p:stCondLst>
                                            <p:cond delay="4999"/>
                                          </p:stCondLst>
                                        </p:cTn>
                                        <p:tgtEl>
                                          <p:spTgt spid="8"/>
                                        </p:tgtEl>
                                        <p:attrNameLst>
                                          <p:attrName>style.visibility</p:attrName>
                                        </p:attrNameLst>
                                      </p:cBhvr>
                                      <p:to>
                                        <p:strVal val="hidden"/>
                                      </p:to>
                                    </p:set>
                                  </p:childTnLst>
                                </p:cTn>
                              </p:par>
                              <p:par>
                                <p:cTn id="98" presetID="5" presetClass="exit" presetSubtype="10" fill="hold" grpId="0" nodeType="withEffect">
                                  <p:stCondLst>
                                    <p:cond delay="0"/>
                                  </p:stCondLst>
                                  <p:childTnLst>
                                    <p:animEffect transition="out" filter="checkerboard(across)">
                                      <p:cBhvr>
                                        <p:cTn id="99" dur="5000"/>
                                        <p:tgtEl>
                                          <p:spTgt spid="9"/>
                                        </p:tgtEl>
                                      </p:cBhvr>
                                    </p:animEffect>
                                    <p:set>
                                      <p:cBhvr>
                                        <p:cTn id="100" dur="1" fill="hold">
                                          <p:stCondLst>
                                            <p:cond delay="4999"/>
                                          </p:stCondLst>
                                        </p:cTn>
                                        <p:tgtEl>
                                          <p:spTgt spid="9"/>
                                        </p:tgtEl>
                                        <p:attrNameLst>
                                          <p:attrName>style.visibility</p:attrName>
                                        </p:attrNameLst>
                                      </p:cBhvr>
                                      <p:to>
                                        <p:strVal val="hidden"/>
                                      </p:to>
                                    </p:set>
                                  </p:childTnLst>
                                </p:cTn>
                              </p:par>
                              <p:par>
                                <p:cTn id="101" presetID="5" presetClass="exit" presetSubtype="10" fill="hold" grpId="0" nodeType="withEffect">
                                  <p:stCondLst>
                                    <p:cond delay="0"/>
                                  </p:stCondLst>
                                  <p:childTnLst>
                                    <p:animEffect transition="out" filter="checkerboard(across)">
                                      <p:cBhvr>
                                        <p:cTn id="102" dur="5000"/>
                                        <p:tgtEl>
                                          <p:spTgt spid="10"/>
                                        </p:tgtEl>
                                      </p:cBhvr>
                                    </p:animEffect>
                                    <p:set>
                                      <p:cBhvr>
                                        <p:cTn id="103" dur="1" fill="hold">
                                          <p:stCondLst>
                                            <p:cond delay="4999"/>
                                          </p:stCondLst>
                                        </p:cTn>
                                        <p:tgtEl>
                                          <p:spTgt spid="10"/>
                                        </p:tgtEl>
                                        <p:attrNameLst>
                                          <p:attrName>style.visibility</p:attrName>
                                        </p:attrNameLst>
                                      </p:cBhvr>
                                      <p:to>
                                        <p:strVal val="hidden"/>
                                      </p:to>
                                    </p:set>
                                  </p:childTnLst>
                                </p:cTn>
                              </p:par>
                              <p:par>
                                <p:cTn id="104" presetID="5" presetClass="exit" presetSubtype="10" fill="hold" grpId="0" nodeType="withEffect">
                                  <p:stCondLst>
                                    <p:cond delay="0"/>
                                  </p:stCondLst>
                                  <p:childTnLst>
                                    <p:animEffect transition="out" filter="checkerboard(across)">
                                      <p:cBhvr>
                                        <p:cTn id="105" dur="5000"/>
                                        <p:tgtEl>
                                          <p:spTgt spid="11"/>
                                        </p:tgtEl>
                                      </p:cBhvr>
                                    </p:animEffect>
                                    <p:set>
                                      <p:cBhvr>
                                        <p:cTn id="106" dur="1" fill="hold">
                                          <p:stCondLst>
                                            <p:cond delay="4999"/>
                                          </p:stCondLst>
                                        </p:cTn>
                                        <p:tgtEl>
                                          <p:spTgt spid="11"/>
                                        </p:tgtEl>
                                        <p:attrNameLst>
                                          <p:attrName>style.visibility</p:attrName>
                                        </p:attrNameLst>
                                      </p:cBhvr>
                                      <p:to>
                                        <p:strVal val="hidden"/>
                                      </p:to>
                                    </p:set>
                                  </p:childTnLst>
                                </p:cTn>
                              </p:par>
                              <p:par>
                                <p:cTn id="107" presetID="5" presetClass="exit" presetSubtype="10" fill="hold" grpId="0" nodeType="withEffect">
                                  <p:stCondLst>
                                    <p:cond delay="0"/>
                                  </p:stCondLst>
                                  <p:childTnLst>
                                    <p:animEffect transition="out" filter="checkerboard(across)">
                                      <p:cBhvr>
                                        <p:cTn id="108" dur="5000"/>
                                        <p:tgtEl>
                                          <p:spTgt spid="12"/>
                                        </p:tgtEl>
                                      </p:cBhvr>
                                    </p:animEffect>
                                    <p:set>
                                      <p:cBhvr>
                                        <p:cTn id="109" dur="1" fill="hold">
                                          <p:stCondLst>
                                            <p:cond delay="4999"/>
                                          </p:stCondLst>
                                        </p:cTn>
                                        <p:tgtEl>
                                          <p:spTgt spid="12"/>
                                        </p:tgtEl>
                                        <p:attrNameLst>
                                          <p:attrName>style.visibility</p:attrName>
                                        </p:attrNameLst>
                                      </p:cBhvr>
                                      <p:to>
                                        <p:strVal val="hidden"/>
                                      </p:to>
                                    </p:set>
                                  </p:childTnLst>
                                </p:cTn>
                              </p:par>
                              <p:par>
                                <p:cTn id="110" presetID="5" presetClass="exit" presetSubtype="10" fill="hold" grpId="0" nodeType="withEffect">
                                  <p:stCondLst>
                                    <p:cond delay="0"/>
                                  </p:stCondLst>
                                  <p:childTnLst>
                                    <p:animEffect transition="out" filter="checkerboard(across)">
                                      <p:cBhvr>
                                        <p:cTn id="111" dur="5000"/>
                                        <p:tgtEl>
                                          <p:spTgt spid="49"/>
                                        </p:tgtEl>
                                      </p:cBhvr>
                                    </p:animEffect>
                                    <p:set>
                                      <p:cBhvr>
                                        <p:cTn id="112" dur="1" fill="hold">
                                          <p:stCondLst>
                                            <p:cond delay="4999"/>
                                          </p:stCondLst>
                                        </p:cTn>
                                        <p:tgtEl>
                                          <p:spTgt spid="49"/>
                                        </p:tgtEl>
                                        <p:attrNameLst>
                                          <p:attrName>style.visibility</p:attrName>
                                        </p:attrNameLst>
                                      </p:cBhvr>
                                      <p:to>
                                        <p:strVal val="hidden"/>
                                      </p:to>
                                    </p:set>
                                  </p:childTnLst>
                                </p:cTn>
                              </p:par>
                              <p:par>
                                <p:cTn id="113" presetID="5" presetClass="exit" presetSubtype="10" fill="hold" grpId="0" nodeType="withEffect">
                                  <p:stCondLst>
                                    <p:cond delay="0"/>
                                  </p:stCondLst>
                                  <p:childTnLst>
                                    <p:animEffect transition="out" filter="checkerboard(across)">
                                      <p:cBhvr>
                                        <p:cTn id="114" dur="5000"/>
                                        <p:tgtEl>
                                          <p:spTgt spid="18"/>
                                        </p:tgtEl>
                                      </p:cBhvr>
                                    </p:animEffect>
                                    <p:set>
                                      <p:cBhvr>
                                        <p:cTn id="115" dur="1" fill="hold">
                                          <p:stCondLst>
                                            <p:cond delay="4999"/>
                                          </p:stCondLst>
                                        </p:cTn>
                                        <p:tgtEl>
                                          <p:spTgt spid="18"/>
                                        </p:tgtEl>
                                        <p:attrNameLst>
                                          <p:attrName>style.visibility</p:attrName>
                                        </p:attrNameLst>
                                      </p:cBhvr>
                                      <p:to>
                                        <p:strVal val="hidden"/>
                                      </p:to>
                                    </p:set>
                                  </p:childTnLst>
                                </p:cTn>
                              </p:par>
                              <p:par>
                                <p:cTn id="116" presetID="5" presetClass="exit" presetSubtype="10" fill="hold" grpId="0" nodeType="withEffect">
                                  <p:stCondLst>
                                    <p:cond delay="0"/>
                                  </p:stCondLst>
                                  <p:childTnLst>
                                    <p:animEffect transition="out" filter="checkerboard(across)">
                                      <p:cBhvr>
                                        <p:cTn id="117" dur="5000"/>
                                        <p:tgtEl>
                                          <p:spTgt spid="19"/>
                                        </p:tgtEl>
                                      </p:cBhvr>
                                    </p:animEffect>
                                    <p:set>
                                      <p:cBhvr>
                                        <p:cTn id="118" dur="1" fill="hold">
                                          <p:stCondLst>
                                            <p:cond delay="4999"/>
                                          </p:stCondLst>
                                        </p:cTn>
                                        <p:tgtEl>
                                          <p:spTgt spid="19"/>
                                        </p:tgtEl>
                                        <p:attrNameLst>
                                          <p:attrName>style.visibility</p:attrName>
                                        </p:attrNameLst>
                                      </p:cBhvr>
                                      <p:to>
                                        <p:strVal val="hidden"/>
                                      </p:to>
                                    </p:set>
                                  </p:childTnLst>
                                </p:cTn>
                              </p:par>
                              <p:par>
                                <p:cTn id="119" presetID="5" presetClass="exit" presetSubtype="10" fill="hold" grpId="0" nodeType="withEffect">
                                  <p:stCondLst>
                                    <p:cond delay="0"/>
                                  </p:stCondLst>
                                  <p:childTnLst>
                                    <p:animEffect transition="out" filter="checkerboard(across)">
                                      <p:cBhvr>
                                        <p:cTn id="120" dur="5000"/>
                                        <p:tgtEl>
                                          <p:spTgt spid="20"/>
                                        </p:tgtEl>
                                      </p:cBhvr>
                                    </p:animEffect>
                                    <p:set>
                                      <p:cBhvr>
                                        <p:cTn id="121" dur="1" fill="hold">
                                          <p:stCondLst>
                                            <p:cond delay="4999"/>
                                          </p:stCondLst>
                                        </p:cTn>
                                        <p:tgtEl>
                                          <p:spTgt spid="20"/>
                                        </p:tgtEl>
                                        <p:attrNameLst>
                                          <p:attrName>style.visibility</p:attrName>
                                        </p:attrNameLst>
                                      </p:cBhvr>
                                      <p:to>
                                        <p:strVal val="hidden"/>
                                      </p:to>
                                    </p:set>
                                  </p:childTnLst>
                                </p:cTn>
                              </p:par>
                              <p:par>
                                <p:cTn id="122" presetID="5" presetClass="exit" presetSubtype="10" fill="hold" grpId="0" nodeType="withEffect">
                                  <p:stCondLst>
                                    <p:cond delay="0"/>
                                  </p:stCondLst>
                                  <p:childTnLst>
                                    <p:animEffect transition="out" filter="checkerboard(across)">
                                      <p:cBhvr>
                                        <p:cTn id="123" dur="5000"/>
                                        <p:tgtEl>
                                          <p:spTgt spid="21"/>
                                        </p:tgtEl>
                                      </p:cBhvr>
                                    </p:animEffect>
                                    <p:set>
                                      <p:cBhvr>
                                        <p:cTn id="124" dur="1" fill="hold">
                                          <p:stCondLst>
                                            <p:cond delay="4999"/>
                                          </p:stCondLst>
                                        </p:cTn>
                                        <p:tgtEl>
                                          <p:spTgt spid="21"/>
                                        </p:tgtEl>
                                        <p:attrNameLst>
                                          <p:attrName>style.visibility</p:attrName>
                                        </p:attrNameLst>
                                      </p:cBhvr>
                                      <p:to>
                                        <p:strVal val="hidden"/>
                                      </p:to>
                                    </p:set>
                                  </p:childTnLst>
                                </p:cTn>
                              </p:par>
                              <p:par>
                                <p:cTn id="125" presetID="5" presetClass="exit" presetSubtype="10" fill="hold" grpId="0" nodeType="withEffect">
                                  <p:stCondLst>
                                    <p:cond delay="0"/>
                                  </p:stCondLst>
                                  <p:childTnLst>
                                    <p:animEffect transition="out" filter="checkerboard(across)">
                                      <p:cBhvr>
                                        <p:cTn id="126" dur="5000"/>
                                        <p:tgtEl>
                                          <p:spTgt spid="22"/>
                                        </p:tgtEl>
                                      </p:cBhvr>
                                    </p:animEffect>
                                    <p:set>
                                      <p:cBhvr>
                                        <p:cTn id="127" dur="1" fill="hold">
                                          <p:stCondLst>
                                            <p:cond delay="4999"/>
                                          </p:stCondLst>
                                        </p:cTn>
                                        <p:tgtEl>
                                          <p:spTgt spid="22"/>
                                        </p:tgtEl>
                                        <p:attrNameLst>
                                          <p:attrName>style.visibility</p:attrName>
                                        </p:attrNameLst>
                                      </p:cBhvr>
                                      <p:to>
                                        <p:strVal val="hidden"/>
                                      </p:to>
                                    </p:set>
                                  </p:childTnLst>
                                </p:cTn>
                              </p:par>
                              <p:par>
                                <p:cTn id="128" presetID="5" presetClass="exit" presetSubtype="10" fill="hold" grpId="0" nodeType="withEffect">
                                  <p:stCondLst>
                                    <p:cond delay="0"/>
                                  </p:stCondLst>
                                  <p:childTnLst>
                                    <p:animEffect transition="out" filter="checkerboard(across)">
                                      <p:cBhvr>
                                        <p:cTn id="129" dur="5000"/>
                                        <p:tgtEl>
                                          <p:spTgt spid="51"/>
                                        </p:tgtEl>
                                      </p:cBhvr>
                                    </p:animEffect>
                                    <p:set>
                                      <p:cBhvr>
                                        <p:cTn id="130" dur="1" fill="hold">
                                          <p:stCondLst>
                                            <p:cond delay="4999"/>
                                          </p:stCondLst>
                                        </p:cTn>
                                        <p:tgtEl>
                                          <p:spTgt spid="51"/>
                                        </p:tgtEl>
                                        <p:attrNameLst>
                                          <p:attrName>style.visibility</p:attrName>
                                        </p:attrNameLst>
                                      </p:cBhvr>
                                      <p:to>
                                        <p:strVal val="hidden"/>
                                      </p:to>
                                    </p:set>
                                  </p:childTnLst>
                                </p:cTn>
                              </p:par>
                              <p:par>
                                <p:cTn id="131" presetID="5" presetClass="exit" presetSubtype="10" fill="hold" grpId="0" nodeType="withEffect">
                                  <p:stCondLst>
                                    <p:cond delay="0"/>
                                  </p:stCondLst>
                                  <p:childTnLst>
                                    <p:animEffect transition="out" filter="checkerboard(across)">
                                      <p:cBhvr>
                                        <p:cTn id="132" dur="5000"/>
                                        <p:tgtEl>
                                          <p:spTgt spid="28"/>
                                        </p:tgtEl>
                                      </p:cBhvr>
                                    </p:animEffect>
                                    <p:set>
                                      <p:cBhvr>
                                        <p:cTn id="133" dur="1" fill="hold">
                                          <p:stCondLst>
                                            <p:cond delay="4999"/>
                                          </p:stCondLst>
                                        </p:cTn>
                                        <p:tgtEl>
                                          <p:spTgt spid="28"/>
                                        </p:tgtEl>
                                        <p:attrNameLst>
                                          <p:attrName>style.visibility</p:attrName>
                                        </p:attrNameLst>
                                      </p:cBhvr>
                                      <p:to>
                                        <p:strVal val="hidden"/>
                                      </p:to>
                                    </p:set>
                                  </p:childTnLst>
                                </p:cTn>
                              </p:par>
                              <p:par>
                                <p:cTn id="134" presetID="5" presetClass="exit" presetSubtype="10" fill="hold" grpId="0" nodeType="withEffect">
                                  <p:stCondLst>
                                    <p:cond delay="0"/>
                                  </p:stCondLst>
                                  <p:childTnLst>
                                    <p:animEffect transition="out" filter="checkerboard(across)">
                                      <p:cBhvr>
                                        <p:cTn id="135" dur="5000"/>
                                        <p:tgtEl>
                                          <p:spTgt spid="29"/>
                                        </p:tgtEl>
                                      </p:cBhvr>
                                    </p:animEffect>
                                    <p:set>
                                      <p:cBhvr>
                                        <p:cTn id="136" dur="1" fill="hold">
                                          <p:stCondLst>
                                            <p:cond delay="4999"/>
                                          </p:stCondLst>
                                        </p:cTn>
                                        <p:tgtEl>
                                          <p:spTgt spid="29"/>
                                        </p:tgtEl>
                                        <p:attrNameLst>
                                          <p:attrName>style.visibility</p:attrName>
                                        </p:attrNameLst>
                                      </p:cBhvr>
                                      <p:to>
                                        <p:strVal val="hidden"/>
                                      </p:to>
                                    </p:set>
                                  </p:childTnLst>
                                </p:cTn>
                              </p:par>
                              <p:par>
                                <p:cTn id="137" presetID="5" presetClass="exit" presetSubtype="10" fill="hold" grpId="0" nodeType="withEffect">
                                  <p:stCondLst>
                                    <p:cond delay="0"/>
                                  </p:stCondLst>
                                  <p:childTnLst>
                                    <p:animEffect transition="out" filter="checkerboard(across)">
                                      <p:cBhvr>
                                        <p:cTn id="138" dur="5000"/>
                                        <p:tgtEl>
                                          <p:spTgt spid="30"/>
                                        </p:tgtEl>
                                      </p:cBhvr>
                                    </p:animEffect>
                                    <p:set>
                                      <p:cBhvr>
                                        <p:cTn id="139" dur="1" fill="hold">
                                          <p:stCondLst>
                                            <p:cond delay="4999"/>
                                          </p:stCondLst>
                                        </p:cTn>
                                        <p:tgtEl>
                                          <p:spTgt spid="30"/>
                                        </p:tgtEl>
                                        <p:attrNameLst>
                                          <p:attrName>style.visibility</p:attrName>
                                        </p:attrNameLst>
                                      </p:cBhvr>
                                      <p:to>
                                        <p:strVal val="hidden"/>
                                      </p:to>
                                    </p:set>
                                  </p:childTnLst>
                                </p:cTn>
                              </p:par>
                              <p:par>
                                <p:cTn id="140" presetID="5" presetClass="exit" presetSubtype="10" fill="hold" grpId="0" nodeType="withEffect">
                                  <p:stCondLst>
                                    <p:cond delay="0"/>
                                  </p:stCondLst>
                                  <p:childTnLst>
                                    <p:animEffect transition="out" filter="checkerboard(across)">
                                      <p:cBhvr>
                                        <p:cTn id="141" dur="5000"/>
                                        <p:tgtEl>
                                          <p:spTgt spid="31"/>
                                        </p:tgtEl>
                                      </p:cBhvr>
                                    </p:animEffect>
                                    <p:set>
                                      <p:cBhvr>
                                        <p:cTn id="142" dur="1" fill="hold">
                                          <p:stCondLst>
                                            <p:cond delay="4999"/>
                                          </p:stCondLst>
                                        </p:cTn>
                                        <p:tgtEl>
                                          <p:spTgt spid="31"/>
                                        </p:tgtEl>
                                        <p:attrNameLst>
                                          <p:attrName>style.visibility</p:attrName>
                                        </p:attrNameLst>
                                      </p:cBhvr>
                                      <p:to>
                                        <p:strVal val="hidden"/>
                                      </p:to>
                                    </p:set>
                                  </p:childTnLst>
                                </p:cTn>
                              </p:par>
                              <p:par>
                                <p:cTn id="143" presetID="5" presetClass="exit" presetSubtype="10" fill="hold" grpId="0" nodeType="withEffect">
                                  <p:stCondLst>
                                    <p:cond delay="0"/>
                                  </p:stCondLst>
                                  <p:childTnLst>
                                    <p:animEffect transition="out" filter="checkerboard(across)">
                                      <p:cBhvr>
                                        <p:cTn id="144" dur="5000"/>
                                        <p:tgtEl>
                                          <p:spTgt spid="32"/>
                                        </p:tgtEl>
                                      </p:cBhvr>
                                    </p:animEffect>
                                    <p:set>
                                      <p:cBhvr>
                                        <p:cTn id="145" dur="1" fill="hold">
                                          <p:stCondLst>
                                            <p:cond delay="4999"/>
                                          </p:stCondLst>
                                        </p:cTn>
                                        <p:tgtEl>
                                          <p:spTgt spid="32"/>
                                        </p:tgtEl>
                                        <p:attrNameLst>
                                          <p:attrName>style.visibility</p:attrName>
                                        </p:attrNameLst>
                                      </p:cBhvr>
                                      <p:to>
                                        <p:strVal val="hidden"/>
                                      </p:to>
                                    </p:set>
                                  </p:childTnLst>
                                </p:cTn>
                              </p:par>
                              <p:par>
                                <p:cTn id="146" presetID="5" presetClass="exit" presetSubtype="10" fill="hold" grpId="0" nodeType="withEffect">
                                  <p:stCondLst>
                                    <p:cond delay="0"/>
                                  </p:stCondLst>
                                  <p:childTnLst>
                                    <p:animEffect transition="out" filter="checkerboard(across)">
                                      <p:cBhvr>
                                        <p:cTn id="147" dur="5000"/>
                                        <p:tgtEl>
                                          <p:spTgt spid="53"/>
                                        </p:tgtEl>
                                      </p:cBhvr>
                                    </p:animEffect>
                                    <p:set>
                                      <p:cBhvr>
                                        <p:cTn id="148" dur="1" fill="hold">
                                          <p:stCondLst>
                                            <p:cond delay="4999"/>
                                          </p:stCondLst>
                                        </p:cTn>
                                        <p:tgtEl>
                                          <p:spTgt spid="53"/>
                                        </p:tgtEl>
                                        <p:attrNameLst>
                                          <p:attrName>style.visibility</p:attrName>
                                        </p:attrNameLst>
                                      </p:cBhvr>
                                      <p:to>
                                        <p:strVal val="hidden"/>
                                      </p:to>
                                    </p:set>
                                  </p:childTnLst>
                                </p:cTn>
                              </p:par>
                              <p:par>
                                <p:cTn id="149" presetID="5" presetClass="exit" presetSubtype="10" fill="hold" grpId="0" nodeType="withEffect">
                                  <p:stCondLst>
                                    <p:cond delay="0"/>
                                  </p:stCondLst>
                                  <p:childTnLst>
                                    <p:animEffect transition="out" filter="checkerboard(across)">
                                      <p:cBhvr>
                                        <p:cTn id="150" dur="5000"/>
                                        <p:tgtEl>
                                          <p:spTgt spid="38"/>
                                        </p:tgtEl>
                                      </p:cBhvr>
                                    </p:animEffect>
                                    <p:set>
                                      <p:cBhvr>
                                        <p:cTn id="151" dur="1" fill="hold">
                                          <p:stCondLst>
                                            <p:cond delay="4999"/>
                                          </p:stCondLst>
                                        </p:cTn>
                                        <p:tgtEl>
                                          <p:spTgt spid="38"/>
                                        </p:tgtEl>
                                        <p:attrNameLst>
                                          <p:attrName>style.visibility</p:attrName>
                                        </p:attrNameLst>
                                      </p:cBhvr>
                                      <p:to>
                                        <p:strVal val="hidden"/>
                                      </p:to>
                                    </p:set>
                                  </p:childTnLst>
                                </p:cTn>
                              </p:par>
                              <p:par>
                                <p:cTn id="152" presetID="5" presetClass="exit" presetSubtype="10" fill="hold" grpId="0" nodeType="withEffect">
                                  <p:stCondLst>
                                    <p:cond delay="0"/>
                                  </p:stCondLst>
                                  <p:childTnLst>
                                    <p:animEffect transition="out" filter="checkerboard(across)">
                                      <p:cBhvr>
                                        <p:cTn id="153" dur="5000"/>
                                        <p:tgtEl>
                                          <p:spTgt spid="39"/>
                                        </p:tgtEl>
                                      </p:cBhvr>
                                    </p:animEffect>
                                    <p:set>
                                      <p:cBhvr>
                                        <p:cTn id="154" dur="1" fill="hold">
                                          <p:stCondLst>
                                            <p:cond delay="4999"/>
                                          </p:stCondLst>
                                        </p:cTn>
                                        <p:tgtEl>
                                          <p:spTgt spid="39"/>
                                        </p:tgtEl>
                                        <p:attrNameLst>
                                          <p:attrName>style.visibility</p:attrName>
                                        </p:attrNameLst>
                                      </p:cBhvr>
                                      <p:to>
                                        <p:strVal val="hidden"/>
                                      </p:to>
                                    </p:set>
                                  </p:childTnLst>
                                </p:cTn>
                              </p:par>
                              <p:par>
                                <p:cTn id="155" presetID="5" presetClass="exit" presetSubtype="10" fill="hold" grpId="0" nodeType="withEffect">
                                  <p:stCondLst>
                                    <p:cond delay="0"/>
                                  </p:stCondLst>
                                  <p:childTnLst>
                                    <p:animEffect transition="out" filter="checkerboard(across)">
                                      <p:cBhvr>
                                        <p:cTn id="156" dur="5000"/>
                                        <p:tgtEl>
                                          <p:spTgt spid="40"/>
                                        </p:tgtEl>
                                      </p:cBhvr>
                                    </p:animEffect>
                                    <p:set>
                                      <p:cBhvr>
                                        <p:cTn id="157" dur="1" fill="hold">
                                          <p:stCondLst>
                                            <p:cond delay="4999"/>
                                          </p:stCondLst>
                                        </p:cTn>
                                        <p:tgtEl>
                                          <p:spTgt spid="40"/>
                                        </p:tgtEl>
                                        <p:attrNameLst>
                                          <p:attrName>style.visibility</p:attrName>
                                        </p:attrNameLst>
                                      </p:cBhvr>
                                      <p:to>
                                        <p:strVal val="hidden"/>
                                      </p:to>
                                    </p:set>
                                  </p:childTnLst>
                                </p:cTn>
                              </p:par>
                              <p:par>
                                <p:cTn id="158" presetID="5" presetClass="exit" presetSubtype="10" fill="hold" grpId="0" nodeType="withEffect">
                                  <p:stCondLst>
                                    <p:cond delay="0"/>
                                  </p:stCondLst>
                                  <p:childTnLst>
                                    <p:animEffect transition="out" filter="checkerboard(across)">
                                      <p:cBhvr>
                                        <p:cTn id="159" dur="5000"/>
                                        <p:tgtEl>
                                          <p:spTgt spid="41"/>
                                        </p:tgtEl>
                                      </p:cBhvr>
                                    </p:animEffect>
                                    <p:set>
                                      <p:cBhvr>
                                        <p:cTn id="160" dur="1" fill="hold">
                                          <p:stCondLst>
                                            <p:cond delay="4999"/>
                                          </p:stCondLst>
                                        </p:cTn>
                                        <p:tgtEl>
                                          <p:spTgt spid="41"/>
                                        </p:tgtEl>
                                        <p:attrNameLst>
                                          <p:attrName>style.visibility</p:attrName>
                                        </p:attrNameLst>
                                      </p:cBhvr>
                                      <p:to>
                                        <p:strVal val="hidden"/>
                                      </p:to>
                                    </p:set>
                                  </p:childTnLst>
                                </p:cTn>
                              </p:par>
                              <p:par>
                                <p:cTn id="161" presetID="5" presetClass="exit" presetSubtype="10" fill="hold" grpId="0" nodeType="withEffect">
                                  <p:stCondLst>
                                    <p:cond delay="0"/>
                                  </p:stCondLst>
                                  <p:childTnLst>
                                    <p:animEffect transition="out" filter="checkerboard(across)">
                                      <p:cBhvr>
                                        <p:cTn id="162" dur="5000"/>
                                        <p:tgtEl>
                                          <p:spTgt spid="42"/>
                                        </p:tgtEl>
                                      </p:cBhvr>
                                    </p:animEffect>
                                    <p:set>
                                      <p:cBhvr>
                                        <p:cTn id="163" dur="1" fill="hold">
                                          <p:stCondLst>
                                            <p:cond delay="4999"/>
                                          </p:stCondLst>
                                        </p:cTn>
                                        <p:tgtEl>
                                          <p:spTgt spid="42"/>
                                        </p:tgtEl>
                                        <p:attrNameLst>
                                          <p:attrName>style.visibility</p:attrName>
                                        </p:attrNameLst>
                                      </p:cBhvr>
                                      <p:to>
                                        <p:strVal val="hidden"/>
                                      </p:to>
                                    </p:set>
                                  </p:childTnLst>
                                </p:cTn>
                              </p:par>
                              <p:par>
                                <p:cTn id="164" presetID="5" presetClass="exit" presetSubtype="10" fill="hold" grpId="0" nodeType="withEffect">
                                  <p:stCondLst>
                                    <p:cond delay="0"/>
                                  </p:stCondLst>
                                  <p:childTnLst>
                                    <p:animEffect transition="out" filter="checkerboard(across)">
                                      <p:cBhvr>
                                        <p:cTn id="165" dur="5000"/>
                                        <p:tgtEl>
                                          <p:spTgt spid="55"/>
                                        </p:tgtEl>
                                      </p:cBhvr>
                                    </p:animEffect>
                                    <p:set>
                                      <p:cBhvr>
                                        <p:cTn id="166" dur="1" fill="hold">
                                          <p:stCondLst>
                                            <p:cond delay="4999"/>
                                          </p:stCondLst>
                                        </p:cTn>
                                        <p:tgtEl>
                                          <p:spTgt spid="55"/>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Frame__954_.png"/>
          <p:cNvPicPr>
            <a:picLocks noChangeAspect="1"/>
          </p:cNvPicPr>
          <p:nvPr/>
        </p:nvPicPr>
        <p:blipFill>
          <a:blip r:embed="rId2"/>
          <a:stretch>
            <a:fillRect/>
          </a:stretch>
        </p:blipFill>
        <p:spPr>
          <a:xfrm>
            <a:off x="0" y="1255"/>
            <a:ext cx="9144000" cy="5140990"/>
          </a:xfrm>
          <a:prstGeom prst="rect">
            <a:avLst/>
          </a:prstGeom>
        </p:spPr>
      </p:pic>
      <p:sp>
        <p:nvSpPr>
          <p:cNvPr id="4" name="3 CuadroTexto"/>
          <p:cNvSpPr txBox="1"/>
          <p:nvPr/>
        </p:nvSpPr>
        <p:spPr>
          <a:xfrm rot="21284807">
            <a:off x="864332" y="1218802"/>
            <a:ext cx="4866007" cy="1938992"/>
          </a:xfrm>
          <a:prstGeom prst="rect">
            <a:avLst/>
          </a:prstGeom>
          <a:noFill/>
        </p:spPr>
        <p:txBody>
          <a:bodyPr wrap="square" rtlCol="0">
            <a:spAutoFit/>
          </a:bodyPr>
          <a:lstStyle/>
          <a:p>
            <a:r>
              <a:rPr lang="es-ES" sz="2000" b="1" dirty="0" smtClean="0">
                <a:solidFill>
                  <a:srgbClr val="FFC000"/>
                </a:solidFill>
                <a:effectLst>
                  <a:outerShdw blurRad="38100" dist="38100" dir="2700000" algn="tl">
                    <a:srgbClr val="000000">
                      <a:alpha val="43137"/>
                    </a:srgbClr>
                  </a:outerShdw>
                </a:effectLst>
                <a:latin typeface="Agency FB" pitchFamily="34" charset="0"/>
              </a:rPr>
              <a:t>Como si de un viaje al pasado se tratara, haciendo turismo en Estambul  se encontrarán ante esta histórica y animada ciudad situada entre dos mares, el Mar de </a:t>
            </a:r>
            <a:r>
              <a:rPr lang="es-ES" sz="2000" b="1" dirty="0" err="1" smtClean="0">
                <a:solidFill>
                  <a:srgbClr val="FFC000"/>
                </a:solidFill>
                <a:effectLst>
                  <a:outerShdw blurRad="38100" dist="38100" dir="2700000" algn="tl">
                    <a:srgbClr val="000000">
                      <a:alpha val="43137"/>
                    </a:srgbClr>
                  </a:outerShdw>
                </a:effectLst>
                <a:latin typeface="Agency FB" pitchFamily="34" charset="0"/>
              </a:rPr>
              <a:t>Mármara</a:t>
            </a:r>
            <a:r>
              <a:rPr lang="es-ES" sz="2000" b="1" dirty="0" smtClean="0">
                <a:solidFill>
                  <a:srgbClr val="FFC000"/>
                </a:solidFill>
                <a:effectLst>
                  <a:outerShdw blurRad="38100" dist="38100" dir="2700000" algn="tl">
                    <a:srgbClr val="000000">
                      <a:alpha val="43137"/>
                    </a:srgbClr>
                  </a:outerShdw>
                </a:effectLst>
                <a:latin typeface="Agency FB" pitchFamily="34" charset="0"/>
              </a:rPr>
              <a:t> y el Mar Negro; entre dos continentes, Europa y Asia; y entre dos mundos, el tradicional y el moderno.</a:t>
            </a:r>
            <a:endParaRPr lang="es-ES" sz="2000" b="1" dirty="0">
              <a:solidFill>
                <a:srgbClr val="FFC000"/>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20000">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31560.jpg"/>
          <p:cNvPicPr>
            <a:picLocks noChangeAspect="1"/>
          </p:cNvPicPr>
          <p:nvPr/>
        </p:nvPicPr>
        <p:blipFill>
          <a:blip r:embed="rId2"/>
          <a:stretch>
            <a:fillRect/>
          </a:stretch>
        </p:blipFill>
        <p:spPr>
          <a:xfrm>
            <a:off x="0" y="1255"/>
            <a:ext cx="9144000" cy="5140990"/>
          </a:xfrm>
          <a:prstGeom prst="rect">
            <a:avLst/>
          </a:prstGeom>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2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510"/>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201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6" fill="hold" grpId="0" nodeType="withEffect">
                                  <p:stCondLst>
                                    <p:cond delay="0"/>
                                  </p:stCondLst>
                                  <p:childTnLst>
                                    <p:animEffect transition="out" filter="strips(downRight)">
                                      <p:cBhvr>
                                        <p:cTn id="6" dur="5000"/>
                                        <p:tgtEl>
                                          <p:spTgt spid="29"/>
                                        </p:tgtEl>
                                      </p:cBhvr>
                                    </p:animEffect>
                                    <p:set>
                                      <p:cBhvr>
                                        <p:cTn id="7" dur="1" fill="hold">
                                          <p:stCondLst>
                                            <p:cond delay="4999"/>
                                          </p:stCondLst>
                                        </p:cTn>
                                        <p:tgtEl>
                                          <p:spTgt spid="29"/>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5000"/>
                                        <p:tgtEl>
                                          <p:spTgt spid="30"/>
                                        </p:tgtEl>
                                      </p:cBhvr>
                                    </p:animEffect>
                                    <p:set>
                                      <p:cBhvr>
                                        <p:cTn id="10" dur="1" fill="hold">
                                          <p:stCondLst>
                                            <p:cond delay="4999"/>
                                          </p:stCondLst>
                                        </p:cTn>
                                        <p:tgtEl>
                                          <p:spTgt spid="30"/>
                                        </p:tgtEl>
                                        <p:attrNameLst>
                                          <p:attrName>style.visibility</p:attrName>
                                        </p:attrNameLst>
                                      </p:cBhvr>
                                      <p:to>
                                        <p:strVal val="hidden"/>
                                      </p:to>
                                    </p:set>
                                  </p:childTnLst>
                                </p:cTn>
                              </p:par>
                              <p:par>
                                <p:cTn id="11" presetID="18" presetClass="exit" presetSubtype="6" fill="hold" grpId="0" nodeType="withEffect">
                                  <p:stCondLst>
                                    <p:cond delay="0"/>
                                  </p:stCondLst>
                                  <p:childTnLst>
                                    <p:animEffect transition="out" filter="strips(downRight)">
                                      <p:cBhvr>
                                        <p:cTn id="12" dur="5000"/>
                                        <p:tgtEl>
                                          <p:spTgt spid="31"/>
                                        </p:tgtEl>
                                      </p:cBhvr>
                                    </p:animEffect>
                                    <p:set>
                                      <p:cBhvr>
                                        <p:cTn id="13" dur="1" fill="hold">
                                          <p:stCondLst>
                                            <p:cond delay="4999"/>
                                          </p:stCondLst>
                                        </p:cTn>
                                        <p:tgtEl>
                                          <p:spTgt spid="31"/>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5000"/>
                                        <p:tgtEl>
                                          <p:spTgt spid="32"/>
                                        </p:tgtEl>
                                      </p:cBhvr>
                                    </p:animEffect>
                                    <p:set>
                                      <p:cBhvr>
                                        <p:cTn id="16" dur="1" fill="hold">
                                          <p:stCondLst>
                                            <p:cond delay="4999"/>
                                          </p:stCondLst>
                                        </p:cTn>
                                        <p:tgtEl>
                                          <p:spTgt spid="32"/>
                                        </p:tgtEl>
                                        <p:attrNameLst>
                                          <p:attrName>style.visibility</p:attrName>
                                        </p:attrNameLst>
                                      </p:cBhvr>
                                      <p:to>
                                        <p:strVal val="hidden"/>
                                      </p:to>
                                    </p:set>
                                  </p:childTnLst>
                                </p:cTn>
                              </p:par>
                              <p:par>
                                <p:cTn id="17" presetID="18" presetClass="exit" presetSubtype="6" fill="hold" grpId="0" nodeType="withEffect">
                                  <p:stCondLst>
                                    <p:cond delay="0"/>
                                  </p:stCondLst>
                                  <p:childTnLst>
                                    <p:animEffect transition="out" filter="strips(downRight)">
                                      <p:cBhvr>
                                        <p:cTn id="18" dur="5000"/>
                                        <p:tgtEl>
                                          <p:spTgt spid="33"/>
                                        </p:tgtEl>
                                      </p:cBhvr>
                                    </p:animEffect>
                                    <p:set>
                                      <p:cBhvr>
                                        <p:cTn id="19" dur="1" fill="hold">
                                          <p:stCondLst>
                                            <p:cond delay="4999"/>
                                          </p:stCondLst>
                                        </p:cTn>
                                        <p:tgtEl>
                                          <p:spTgt spid="33"/>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5000"/>
                                        <p:tgtEl>
                                          <p:spTgt spid="34"/>
                                        </p:tgtEl>
                                      </p:cBhvr>
                                    </p:animEffect>
                                    <p:set>
                                      <p:cBhvr>
                                        <p:cTn id="22" dur="1" fill="hold">
                                          <p:stCondLst>
                                            <p:cond delay="4999"/>
                                          </p:stCondLst>
                                        </p:cTn>
                                        <p:tgtEl>
                                          <p:spTgt spid="34"/>
                                        </p:tgtEl>
                                        <p:attrNameLst>
                                          <p:attrName>style.visibility</p:attrName>
                                        </p:attrNameLst>
                                      </p:cBhvr>
                                      <p:to>
                                        <p:strVal val="hidden"/>
                                      </p:to>
                                    </p:set>
                                  </p:childTnLst>
                                </p:cTn>
                              </p:par>
                              <p:par>
                                <p:cTn id="23" presetID="18" presetClass="exit" presetSubtype="6" fill="hold" grpId="0" nodeType="withEffect">
                                  <p:stCondLst>
                                    <p:cond delay="0"/>
                                  </p:stCondLst>
                                  <p:childTnLst>
                                    <p:animEffect transition="out" filter="strips(downRight)">
                                      <p:cBhvr>
                                        <p:cTn id="24" dur="5000"/>
                                        <p:tgtEl>
                                          <p:spTgt spid="35"/>
                                        </p:tgtEl>
                                      </p:cBhvr>
                                    </p:animEffect>
                                    <p:set>
                                      <p:cBhvr>
                                        <p:cTn id="25" dur="1" fill="hold">
                                          <p:stCondLst>
                                            <p:cond delay="4999"/>
                                          </p:stCondLst>
                                        </p:cTn>
                                        <p:tgtEl>
                                          <p:spTgt spid="35"/>
                                        </p:tgtEl>
                                        <p:attrNameLst>
                                          <p:attrName>style.visibility</p:attrName>
                                        </p:attrNameLst>
                                      </p:cBhvr>
                                      <p:to>
                                        <p:strVal val="hidden"/>
                                      </p:to>
                                    </p:set>
                                  </p:childTnLst>
                                </p:cTn>
                              </p:par>
                              <p:par>
                                <p:cTn id="26" presetID="18" presetClass="exit" presetSubtype="6" fill="hold" grpId="0" nodeType="withEffect">
                                  <p:stCondLst>
                                    <p:cond delay="0"/>
                                  </p:stCondLst>
                                  <p:childTnLst>
                                    <p:animEffect transition="out" filter="strips(downRight)">
                                      <p:cBhvr>
                                        <p:cTn id="27" dur="5000"/>
                                        <p:tgtEl>
                                          <p:spTgt spid="36"/>
                                        </p:tgtEl>
                                      </p:cBhvr>
                                    </p:animEffect>
                                    <p:set>
                                      <p:cBhvr>
                                        <p:cTn id="28" dur="1" fill="hold">
                                          <p:stCondLst>
                                            <p:cond delay="4999"/>
                                          </p:stCondLst>
                                        </p:cTn>
                                        <p:tgtEl>
                                          <p:spTgt spid="36"/>
                                        </p:tgtEl>
                                        <p:attrNameLst>
                                          <p:attrName>style.visibility</p:attrName>
                                        </p:attrNameLst>
                                      </p:cBhvr>
                                      <p:to>
                                        <p:strVal val="hidden"/>
                                      </p:to>
                                    </p:set>
                                  </p:childTnLst>
                                </p:cTn>
                              </p:par>
                              <p:par>
                                <p:cTn id="29" presetID="18" presetClass="exit" presetSubtype="6" fill="hold" grpId="0" nodeType="withEffect">
                                  <p:stCondLst>
                                    <p:cond delay="0"/>
                                  </p:stCondLst>
                                  <p:childTnLst>
                                    <p:animEffect transition="out" filter="strips(downRight)">
                                      <p:cBhvr>
                                        <p:cTn id="30" dur="5000"/>
                                        <p:tgtEl>
                                          <p:spTgt spid="37"/>
                                        </p:tgtEl>
                                      </p:cBhvr>
                                    </p:animEffect>
                                    <p:set>
                                      <p:cBhvr>
                                        <p:cTn id="31" dur="1" fill="hold">
                                          <p:stCondLst>
                                            <p:cond delay="4999"/>
                                          </p:stCondLst>
                                        </p:cTn>
                                        <p:tgtEl>
                                          <p:spTgt spid="37"/>
                                        </p:tgtEl>
                                        <p:attrNameLst>
                                          <p:attrName>style.visibility</p:attrName>
                                        </p:attrNameLst>
                                      </p:cBhvr>
                                      <p:to>
                                        <p:strVal val="hidden"/>
                                      </p:to>
                                    </p:set>
                                  </p:childTnLst>
                                </p:cTn>
                              </p:par>
                              <p:par>
                                <p:cTn id="32" presetID="18" presetClass="exit" presetSubtype="6" fill="hold" grpId="0" nodeType="withEffect">
                                  <p:stCondLst>
                                    <p:cond delay="0"/>
                                  </p:stCondLst>
                                  <p:childTnLst>
                                    <p:animEffect transition="out" filter="strips(downRight)">
                                      <p:cBhvr>
                                        <p:cTn id="33" dur="5000"/>
                                        <p:tgtEl>
                                          <p:spTgt spid="38"/>
                                        </p:tgtEl>
                                      </p:cBhvr>
                                    </p:animEffect>
                                    <p:set>
                                      <p:cBhvr>
                                        <p:cTn id="34" dur="1" fill="hold">
                                          <p:stCondLst>
                                            <p:cond delay="4999"/>
                                          </p:stCondLst>
                                        </p:cTn>
                                        <p:tgtEl>
                                          <p:spTgt spid="38"/>
                                        </p:tgtEl>
                                        <p:attrNameLst>
                                          <p:attrName>style.visibility</p:attrName>
                                        </p:attrNameLst>
                                      </p:cBhvr>
                                      <p:to>
                                        <p:strVal val="hidden"/>
                                      </p:to>
                                    </p:set>
                                  </p:childTnLst>
                                </p:cTn>
                              </p:par>
                              <p:par>
                                <p:cTn id="35" presetID="18" presetClass="exit" presetSubtype="6" fill="hold" grpId="0" nodeType="withEffect">
                                  <p:stCondLst>
                                    <p:cond delay="0"/>
                                  </p:stCondLst>
                                  <p:childTnLst>
                                    <p:animEffect transition="out" filter="strips(downRight)">
                                      <p:cBhvr>
                                        <p:cTn id="36" dur="5000"/>
                                        <p:tgtEl>
                                          <p:spTgt spid="39"/>
                                        </p:tgtEl>
                                      </p:cBhvr>
                                    </p:animEffect>
                                    <p:set>
                                      <p:cBhvr>
                                        <p:cTn id="37" dur="1" fill="hold">
                                          <p:stCondLst>
                                            <p:cond delay="4999"/>
                                          </p:stCondLst>
                                        </p:cTn>
                                        <p:tgtEl>
                                          <p:spTgt spid="39"/>
                                        </p:tgtEl>
                                        <p:attrNameLst>
                                          <p:attrName>style.visibility</p:attrName>
                                        </p:attrNameLst>
                                      </p:cBhvr>
                                      <p:to>
                                        <p:strVal val="hidden"/>
                                      </p:to>
                                    </p:set>
                                  </p:childTnLst>
                                </p:cTn>
                              </p:par>
                              <p:par>
                                <p:cTn id="38" presetID="18" presetClass="exit" presetSubtype="6" fill="hold" grpId="0" nodeType="withEffect">
                                  <p:stCondLst>
                                    <p:cond delay="0"/>
                                  </p:stCondLst>
                                  <p:childTnLst>
                                    <p:animEffect transition="out" filter="strips(downRight)">
                                      <p:cBhvr>
                                        <p:cTn id="39" dur="5000"/>
                                        <p:tgtEl>
                                          <p:spTgt spid="40"/>
                                        </p:tgtEl>
                                      </p:cBhvr>
                                    </p:animEffect>
                                    <p:set>
                                      <p:cBhvr>
                                        <p:cTn id="40" dur="1" fill="hold">
                                          <p:stCondLst>
                                            <p:cond delay="4999"/>
                                          </p:stCondLst>
                                        </p:cTn>
                                        <p:tgtEl>
                                          <p:spTgt spid="40"/>
                                        </p:tgtEl>
                                        <p:attrNameLst>
                                          <p:attrName>style.visibility</p:attrName>
                                        </p:attrNameLst>
                                      </p:cBhvr>
                                      <p:to>
                                        <p:strVal val="hidden"/>
                                      </p:to>
                                    </p:set>
                                  </p:childTnLst>
                                </p:cTn>
                              </p:par>
                              <p:par>
                                <p:cTn id="41" presetID="18" presetClass="exit" presetSubtype="6" fill="hold" grpId="0" nodeType="withEffect">
                                  <p:stCondLst>
                                    <p:cond delay="0"/>
                                  </p:stCondLst>
                                  <p:childTnLst>
                                    <p:animEffect transition="out" filter="strips(downRight)">
                                      <p:cBhvr>
                                        <p:cTn id="42" dur="5000"/>
                                        <p:tgtEl>
                                          <p:spTgt spid="41"/>
                                        </p:tgtEl>
                                      </p:cBhvr>
                                    </p:animEffect>
                                    <p:set>
                                      <p:cBhvr>
                                        <p:cTn id="43" dur="1" fill="hold">
                                          <p:stCondLst>
                                            <p:cond delay="4999"/>
                                          </p:stCondLst>
                                        </p:cTn>
                                        <p:tgtEl>
                                          <p:spTgt spid="41"/>
                                        </p:tgtEl>
                                        <p:attrNameLst>
                                          <p:attrName>style.visibility</p:attrName>
                                        </p:attrNameLst>
                                      </p:cBhvr>
                                      <p:to>
                                        <p:strVal val="hidden"/>
                                      </p:to>
                                    </p:set>
                                  </p:childTnLst>
                                </p:cTn>
                              </p:par>
                              <p:par>
                                <p:cTn id="44" presetID="18" presetClass="exit" presetSubtype="6" fill="hold" grpId="0" nodeType="withEffect">
                                  <p:stCondLst>
                                    <p:cond delay="0"/>
                                  </p:stCondLst>
                                  <p:childTnLst>
                                    <p:animEffect transition="out" filter="strips(downRight)">
                                      <p:cBhvr>
                                        <p:cTn id="45" dur="5000"/>
                                        <p:tgtEl>
                                          <p:spTgt spid="42"/>
                                        </p:tgtEl>
                                      </p:cBhvr>
                                    </p:animEffect>
                                    <p:set>
                                      <p:cBhvr>
                                        <p:cTn id="46" dur="1" fill="hold">
                                          <p:stCondLst>
                                            <p:cond delay="4999"/>
                                          </p:stCondLst>
                                        </p:cTn>
                                        <p:tgtEl>
                                          <p:spTgt spid="42"/>
                                        </p:tgtEl>
                                        <p:attrNameLst>
                                          <p:attrName>style.visibility</p:attrName>
                                        </p:attrNameLst>
                                      </p:cBhvr>
                                      <p:to>
                                        <p:strVal val="hidden"/>
                                      </p:to>
                                    </p:set>
                                  </p:childTnLst>
                                </p:cTn>
                              </p:par>
                              <p:par>
                                <p:cTn id="47" presetID="18" presetClass="exit" presetSubtype="6" fill="hold" grpId="0" nodeType="withEffect">
                                  <p:stCondLst>
                                    <p:cond delay="0"/>
                                  </p:stCondLst>
                                  <p:childTnLst>
                                    <p:animEffect transition="out" filter="strips(downRight)">
                                      <p:cBhvr>
                                        <p:cTn id="48" dur="5000"/>
                                        <p:tgtEl>
                                          <p:spTgt spid="43"/>
                                        </p:tgtEl>
                                      </p:cBhvr>
                                    </p:animEffect>
                                    <p:set>
                                      <p:cBhvr>
                                        <p:cTn id="49" dur="1" fill="hold">
                                          <p:stCondLst>
                                            <p:cond delay="4999"/>
                                          </p:stCondLst>
                                        </p:cTn>
                                        <p:tgtEl>
                                          <p:spTgt spid="43"/>
                                        </p:tgtEl>
                                        <p:attrNameLst>
                                          <p:attrName>style.visibility</p:attrName>
                                        </p:attrNameLst>
                                      </p:cBhvr>
                                      <p:to>
                                        <p:strVal val="hidden"/>
                                      </p:to>
                                    </p:set>
                                  </p:childTnLst>
                                </p:cTn>
                              </p:par>
                              <p:par>
                                <p:cTn id="50" presetID="18" presetClass="exit" presetSubtype="6" fill="hold" grpId="0" nodeType="withEffect">
                                  <p:stCondLst>
                                    <p:cond delay="0"/>
                                  </p:stCondLst>
                                  <p:childTnLst>
                                    <p:animEffect transition="out" filter="strips(downRight)">
                                      <p:cBhvr>
                                        <p:cTn id="51" dur="5000"/>
                                        <p:tgtEl>
                                          <p:spTgt spid="44"/>
                                        </p:tgtEl>
                                      </p:cBhvr>
                                    </p:animEffect>
                                    <p:set>
                                      <p:cBhvr>
                                        <p:cTn id="52" dur="1" fill="hold">
                                          <p:stCondLst>
                                            <p:cond delay="4999"/>
                                          </p:stCondLst>
                                        </p:cTn>
                                        <p:tgtEl>
                                          <p:spTgt spid="44"/>
                                        </p:tgtEl>
                                        <p:attrNameLst>
                                          <p:attrName>style.visibility</p:attrName>
                                        </p:attrNameLst>
                                      </p:cBhvr>
                                      <p:to>
                                        <p:strVal val="hidden"/>
                                      </p:to>
                                    </p:set>
                                  </p:childTnLst>
                                </p:cTn>
                              </p:par>
                              <p:par>
                                <p:cTn id="53" presetID="18" presetClass="exit" presetSubtype="6" fill="hold" grpId="0" nodeType="withEffect">
                                  <p:stCondLst>
                                    <p:cond delay="0"/>
                                  </p:stCondLst>
                                  <p:childTnLst>
                                    <p:animEffect transition="out" filter="strips(downRight)">
                                      <p:cBhvr>
                                        <p:cTn id="54" dur="5000"/>
                                        <p:tgtEl>
                                          <p:spTgt spid="45"/>
                                        </p:tgtEl>
                                      </p:cBhvr>
                                    </p:animEffect>
                                    <p:set>
                                      <p:cBhvr>
                                        <p:cTn id="55" dur="1" fill="hold">
                                          <p:stCondLst>
                                            <p:cond delay="4999"/>
                                          </p:stCondLst>
                                        </p:cTn>
                                        <p:tgtEl>
                                          <p:spTgt spid="45"/>
                                        </p:tgtEl>
                                        <p:attrNameLst>
                                          <p:attrName>style.visibility</p:attrName>
                                        </p:attrNameLst>
                                      </p:cBhvr>
                                      <p:to>
                                        <p:strVal val="hidden"/>
                                      </p:to>
                                    </p:set>
                                  </p:childTnLst>
                                </p:cTn>
                              </p:par>
                              <p:par>
                                <p:cTn id="56" presetID="18" presetClass="exit" presetSubtype="6" fill="hold" grpId="0" nodeType="withEffect">
                                  <p:stCondLst>
                                    <p:cond delay="0"/>
                                  </p:stCondLst>
                                  <p:childTnLst>
                                    <p:animEffect transition="out" filter="strips(downRight)">
                                      <p:cBhvr>
                                        <p:cTn id="57" dur="5000"/>
                                        <p:tgtEl>
                                          <p:spTgt spid="46"/>
                                        </p:tgtEl>
                                      </p:cBhvr>
                                    </p:animEffect>
                                    <p:set>
                                      <p:cBhvr>
                                        <p:cTn id="58" dur="1" fill="hold">
                                          <p:stCondLst>
                                            <p:cond delay="4999"/>
                                          </p:stCondLst>
                                        </p:cTn>
                                        <p:tgtEl>
                                          <p:spTgt spid="46"/>
                                        </p:tgtEl>
                                        <p:attrNameLst>
                                          <p:attrName>style.visibility</p:attrName>
                                        </p:attrNameLst>
                                      </p:cBhvr>
                                      <p:to>
                                        <p:strVal val="hidden"/>
                                      </p:to>
                                    </p:set>
                                  </p:childTnLst>
                                </p:cTn>
                              </p:par>
                              <p:par>
                                <p:cTn id="59" presetID="18" presetClass="exit" presetSubtype="6" fill="hold" grpId="0" nodeType="withEffect">
                                  <p:stCondLst>
                                    <p:cond delay="0"/>
                                  </p:stCondLst>
                                  <p:childTnLst>
                                    <p:animEffect transition="out" filter="strips(downRight)">
                                      <p:cBhvr>
                                        <p:cTn id="60" dur="5000"/>
                                        <p:tgtEl>
                                          <p:spTgt spid="47"/>
                                        </p:tgtEl>
                                      </p:cBhvr>
                                    </p:animEffect>
                                    <p:set>
                                      <p:cBhvr>
                                        <p:cTn id="61" dur="1" fill="hold">
                                          <p:stCondLst>
                                            <p:cond delay="4999"/>
                                          </p:stCondLst>
                                        </p:cTn>
                                        <p:tgtEl>
                                          <p:spTgt spid="47"/>
                                        </p:tgtEl>
                                        <p:attrNameLst>
                                          <p:attrName>style.visibility</p:attrName>
                                        </p:attrNameLst>
                                      </p:cBhvr>
                                      <p:to>
                                        <p:strVal val="hidden"/>
                                      </p:to>
                                    </p:set>
                                  </p:childTnLst>
                                </p:cTn>
                              </p:par>
                              <p:par>
                                <p:cTn id="62" presetID="18" presetClass="exit" presetSubtype="6" fill="hold" grpId="0" nodeType="withEffect">
                                  <p:stCondLst>
                                    <p:cond delay="0"/>
                                  </p:stCondLst>
                                  <p:childTnLst>
                                    <p:animEffect transition="out" filter="strips(downRight)">
                                      <p:cBhvr>
                                        <p:cTn id="63" dur="5000"/>
                                        <p:tgtEl>
                                          <p:spTgt spid="48"/>
                                        </p:tgtEl>
                                      </p:cBhvr>
                                    </p:animEffect>
                                    <p:set>
                                      <p:cBhvr>
                                        <p:cTn id="64" dur="1" fill="hold">
                                          <p:stCondLst>
                                            <p:cond delay="4999"/>
                                          </p:stCondLst>
                                        </p:cTn>
                                        <p:tgtEl>
                                          <p:spTgt spid="48"/>
                                        </p:tgtEl>
                                        <p:attrNameLst>
                                          <p:attrName>style.visibility</p:attrName>
                                        </p:attrNameLst>
                                      </p:cBhvr>
                                      <p:to>
                                        <p:strVal val="hidden"/>
                                      </p:to>
                                    </p:set>
                                  </p:childTnLst>
                                </p:cTn>
                              </p:par>
                              <p:par>
                                <p:cTn id="65" presetID="18" presetClass="exit" presetSubtype="6" fill="hold" grpId="0" nodeType="withEffect">
                                  <p:stCondLst>
                                    <p:cond delay="0"/>
                                  </p:stCondLst>
                                  <p:childTnLst>
                                    <p:animEffect transition="out" filter="strips(downRight)">
                                      <p:cBhvr>
                                        <p:cTn id="66" dur="5000"/>
                                        <p:tgtEl>
                                          <p:spTgt spid="54"/>
                                        </p:tgtEl>
                                      </p:cBhvr>
                                    </p:animEffect>
                                    <p:set>
                                      <p:cBhvr>
                                        <p:cTn id="67" dur="1" fill="hold">
                                          <p:stCondLst>
                                            <p:cond delay="4999"/>
                                          </p:stCondLst>
                                        </p:cTn>
                                        <p:tgtEl>
                                          <p:spTgt spid="54"/>
                                        </p:tgtEl>
                                        <p:attrNameLst>
                                          <p:attrName>style.visibility</p:attrName>
                                        </p:attrNameLst>
                                      </p:cBhvr>
                                      <p:to>
                                        <p:strVal val="hidden"/>
                                      </p:to>
                                    </p:set>
                                  </p:childTnLst>
                                </p:cTn>
                              </p:par>
                              <p:par>
                                <p:cTn id="68" presetID="18" presetClass="exit" presetSubtype="6" fill="hold" grpId="0" nodeType="withEffect">
                                  <p:stCondLst>
                                    <p:cond delay="0"/>
                                  </p:stCondLst>
                                  <p:childTnLst>
                                    <p:animEffect transition="out" filter="strips(downRight)">
                                      <p:cBhvr>
                                        <p:cTn id="69" dur="5000"/>
                                        <p:tgtEl>
                                          <p:spTgt spid="55"/>
                                        </p:tgtEl>
                                      </p:cBhvr>
                                    </p:animEffect>
                                    <p:set>
                                      <p:cBhvr>
                                        <p:cTn id="70" dur="1" fill="hold">
                                          <p:stCondLst>
                                            <p:cond delay="4999"/>
                                          </p:stCondLst>
                                        </p:cTn>
                                        <p:tgtEl>
                                          <p:spTgt spid="55"/>
                                        </p:tgtEl>
                                        <p:attrNameLst>
                                          <p:attrName>style.visibility</p:attrName>
                                        </p:attrNameLst>
                                      </p:cBhvr>
                                      <p:to>
                                        <p:strVal val="hidden"/>
                                      </p:to>
                                    </p:set>
                                  </p:childTnLst>
                                </p:cTn>
                              </p:par>
                              <p:par>
                                <p:cTn id="71" presetID="18" presetClass="exit" presetSubtype="6" fill="hold" grpId="0" nodeType="withEffect">
                                  <p:stCondLst>
                                    <p:cond delay="0"/>
                                  </p:stCondLst>
                                  <p:childTnLst>
                                    <p:animEffect transition="out" filter="strips(downRight)">
                                      <p:cBhvr>
                                        <p:cTn id="72" dur="5000"/>
                                        <p:tgtEl>
                                          <p:spTgt spid="56"/>
                                        </p:tgtEl>
                                      </p:cBhvr>
                                    </p:animEffect>
                                    <p:set>
                                      <p:cBhvr>
                                        <p:cTn id="73" dur="1" fill="hold">
                                          <p:stCondLst>
                                            <p:cond delay="4999"/>
                                          </p:stCondLst>
                                        </p:cTn>
                                        <p:tgtEl>
                                          <p:spTgt spid="56"/>
                                        </p:tgtEl>
                                        <p:attrNameLst>
                                          <p:attrName>style.visibility</p:attrName>
                                        </p:attrNameLst>
                                      </p:cBhvr>
                                      <p:to>
                                        <p:strVal val="hidden"/>
                                      </p:to>
                                    </p:set>
                                  </p:childTnLst>
                                </p:cTn>
                              </p:par>
                              <p:par>
                                <p:cTn id="74" presetID="18" presetClass="exit" presetSubtype="6" fill="hold" grpId="0" nodeType="withEffect">
                                  <p:stCondLst>
                                    <p:cond delay="0"/>
                                  </p:stCondLst>
                                  <p:childTnLst>
                                    <p:animEffect transition="out" filter="strips(downRight)">
                                      <p:cBhvr>
                                        <p:cTn id="75" dur="5000"/>
                                        <p:tgtEl>
                                          <p:spTgt spid="57"/>
                                        </p:tgtEl>
                                      </p:cBhvr>
                                    </p:animEffect>
                                    <p:set>
                                      <p:cBhvr>
                                        <p:cTn id="76" dur="1" fill="hold">
                                          <p:stCondLst>
                                            <p:cond delay="4999"/>
                                          </p:stCondLst>
                                        </p:cTn>
                                        <p:tgtEl>
                                          <p:spTgt spid="57"/>
                                        </p:tgtEl>
                                        <p:attrNameLst>
                                          <p:attrName>style.visibility</p:attrName>
                                        </p:attrNameLst>
                                      </p:cBhvr>
                                      <p:to>
                                        <p:strVal val="hidden"/>
                                      </p:to>
                                    </p:set>
                                  </p:childTnLst>
                                </p:cTn>
                              </p:par>
                              <p:par>
                                <p:cTn id="77" presetID="18" presetClass="exit" presetSubtype="3" fill="hold" grpId="0" nodeType="withEffect">
                                  <p:stCondLst>
                                    <p:cond delay="0"/>
                                  </p:stCondLst>
                                  <p:childTnLst>
                                    <p:animEffect transition="out" filter="strips(upRight)">
                                      <p:cBhvr>
                                        <p:cTn id="78" dur="5000"/>
                                        <p:tgtEl>
                                          <p:spTgt spid="4"/>
                                        </p:tgtEl>
                                      </p:cBhvr>
                                    </p:animEffect>
                                    <p:set>
                                      <p:cBhvr>
                                        <p:cTn id="79" dur="1" fill="hold">
                                          <p:stCondLst>
                                            <p:cond delay="4999"/>
                                          </p:stCondLst>
                                        </p:cTn>
                                        <p:tgtEl>
                                          <p:spTgt spid="4"/>
                                        </p:tgtEl>
                                        <p:attrNameLst>
                                          <p:attrName>style.visibility</p:attrName>
                                        </p:attrNameLst>
                                      </p:cBhvr>
                                      <p:to>
                                        <p:strVal val="hidden"/>
                                      </p:to>
                                    </p:set>
                                  </p:childTnLst>
                                </p:cTn>
                              </p:par>
                              <p:par>
                                <p:cTn id="80" presetID="18" presetClass="exit" presetSubtype="3" fill="hold" grpId="0" nodeType="withEffect">
                                  <p:stCondLst>
                                    <p:cond delay="0"/>
                                  </p:stCondLst>
                                  <p:childTnLst>
                                    <p:animEffect transition="out" filter="strips(upRight)">
                                      <p:cBhvr>
                                        <p:cTn id="81" dur="5000"/>
                                        <p:tgtEl>
                                          <p:spTgt spid="5"/>
                                        </p:tgtEl>
                                      </p:cBhvr>
                                    </p:animEffect>
                                    <p:set>
                                      <p:cBhvr>
                                        <p:cTn id="82" dur="1" fill="hold">
                                          <p:stCondLst>
                                            <p:cond delay="4999"/>
                                          </p:stCondLst>
                                        </p:cTn>
                                        <p:tgtEl>
                                          <p:spTgt spid="5"/>
                                        </p:tgtEl>
                                        <p:attrNameLst>
                                          <p:attrName>style.visibility</p:attrName>
                                        </p:attrNameLst>
                                      </p:cBhvr>
                                      <p:to>
                                        <p:strVal val="hidden"/>
                                      </p:to>
                                    </p:set>
                                  </p:childTnLst>
                                </p:cTn>
                              </p:par>
                              <p:par>
                                <p:cTn id="83" presetID="18" presetClass="exit" presetSubtype="3" fill="hold" grpId="0" nodeType="withEffect">
                                  <p:stCondLst>
                                    <p:cond delay="0"/>
                                  </p:stCondLst>
                                  <p:childTnLst>
                                    <p:animEffect transition="out" filter="strips(upRight)">
                                      <p:cBhvr>
                                        <p:cTn id="84" dur="5000"/>
                                        <p:tgtEl>
                                          <p:spTgt spid="6"/>
                                        </p:tgtEl>
                                      </p:cBhvr>
                                    </p:animEffect>
                                    <p:set>
                                      <p:cBhvr>
                                        <p:cTn id="85" dur="1" fill="hold">
                                          <p:stCondLst>
                                            <p:cond delay="4999"/>
                                          </p:stCondLst>
                                        </p:cTn>
                                        <p:tgtEl>
                                          <p:spTgt spid="6"/>
                                        </p:tgtEl>
                                        <p:attrNameLst>
                                          <p:attrName>style.visibility</p:attrName>
                                        </p:attrNameLst>
                                      </p:cBhvr>
                                      <p:to>
                                        <p:strVal val="hidden"/>
                                      </p:to>
                                    </p:set>
                                  </p:childTnLst>
                                </p:cTn>
                              </p:par>
                              <p:par>
                                <p:cTn id="86" presetID="18" presetClass="exit" presetSubtype="3" fill="hold" grpId="0" nodeType="withEffect">
                                  <p:stCondLst>
                                    <p:cond delay="0"/>
                                  </p:stCondLst>
                                  <p:childTnLst>
                                    <p:animEffect transition="out" filter="strips(upRight)">
                                      <p:cBhvr>
                                        <p:cTn id="87" dur="5000"/>
                                        <p:tgtEl>
                                          <p:spTgt spid="7"/>
                                        </p:tgtEl>
                                      </p:cBhvr>
                                    </p:animEffect>
                                    <p:set>
                                      <p:cBhvr>
                                        <p:cTn id="88" dur="1" fill="hold">
                                          <p:stCondLst>
                                            <p:cond delay="4999"/>
                                          </p:stCondLst>
                                        </p:cTn>
                                        <p:tgtEl>
                                          <p:spTgt spid="7"/>
                                        </p:tgtEl>
                                        <p:attrNameLst>
                                          <p:attrName>style.visibility</p:attrName>
                                        </p:attrNameLst>
                                      </p:cBhvr>
                                      <p:to>
                                        <p:strVal val="hidden"/>
                                      </p:to>
                                    </p:set>
                                  </p:childTnLst>
                                </p:cTn>
                              </p:par>
                              <p:par>
                                <p:cTn id="89" presetID="18" presetClass="exit" presetSubtype="3" fill="hold" grpId="0" nodeType="withEffect">
                                  <p:stCondLst>
                                    <p:cond delay="0"/>
                                  </p:stCondLst>
                                  <p:childTnLst>
                                    <p:animEffect transition="out" filter="strips(upRight)">
                                      <p:cBhvr>
                                        <p:cTn id="90" dur="5000"/>
                                        <p:tgtEl>
                                          <p:spTgt spid="8"/>
                                        </p:tgtEl>
                                      </p:cBhvr>
                                    </p:animEffect>
                                    <p:set>
                                      <p:cBhvr>
                                        <p:cTn id="91" dur="1" fill="hold">
                                          <p:stCondLst>
                                            <p:cond delay="4999"/>
                                          </p:stCondLst>
                                        </p:cTn>
                                        <p:tgtEl>
                                          <p:spTgt spid="8"/>
                                        </p:tgtEl>
                                        <p:attrNameLst>
                                          <p:attrName>style.visibility</p:attrName>
                                        </p:attrNameLst>
                                      </p:cBhvr>
                                      <p:to>
                                        <p:strVal val="hidden"/>
                                      </p:to>
                                    </p:set>
                                  </p:childTnLst>
                                </p:cTn>
                              </p:par>
                              <p:par>
                                <p:cTn id="92" presetID="18" presetClass="exit" presetSubtype="3" fill="hold" grpId="0" nodeType="withEffect">
                                  <p:stCondLst>
                                    <p:cond delay="0"/>
                                  </p:stCondLst>
                                  <p:childTnLst>
                                    <p:animEffect transition="out" filter="strips(upRight)">
                                      <p:cBhvr>
                                        <p:cTn id="93" dur="5000"/>
                                        <p:tgtEl>
                                          <p:spTgt spid="9"/>
                                        </p:tgtEl>
                                      </p:cBhvr>
                                    </p:animEffect>
                                    <p:set>
                                      <p:cBhvr>
                                        <p:cTn id="94" dur="1" fill="hold">
                                          <p:stCondLst>
                                            <p:cond delay="4999"/>
                                          </p:stCondLst>
                                        </p:cTn>
                                        <p:tgtEl>
                                          <p:spTgt spid="9"/>
                                        </p:tgtEl>
                                        <p:attrNameLst>
                                          <p:attrName>style.visibility</p:attrName>
                                        </p:attrNameLst>
                                      </p:cBhvr>
                                      <p:to>
                                        <p:strVal val="hidden"/>
                                      </p:to>
                                    </p:set>
                                  </p:childTnLst>
                                </p:cTn>
                              </p:par>
                              <p:par>
                                <p:cTn id="95" presetID="18" presetClass="exit" presetSubtype="3" fill="hold" grpId="0" nodeType="withEffect">
                                  <p:stCondLst>
                                    <p:cond delay="0"/>
                                  </p:stCondLst>
                                  <p:childTnLst>
                                    <p:animEffect transition="out" filter="strips(upRight)">
                                      <p:cBhvr>
                                        <p:cTn id="96" dur="5000"/>
                                        <p:tgtEl>
                                          <p:spTgt spid="10"/>
                                        </p:tgtEl>
                                      </p:cBhvr>
                                    </p:animEffect>
                                    <p:set>
                                      <p:cBhvr>
                                        <p:cTn id="97" dur="1" fill="hold">
                                          <p:stCondLst>
                                            <p:cond delay="4999"/>
                                          </p:stCondLst>
                                        </p:cTn>
                                        <p:tgtEl>
                                          <p:spTgt spid="10"/>
                                        </p:tgtEl>
                                        <p:attrNameLst>
                                          <p:attrName>style.visibility</p:attrName>
                                        </p:attrNameLst>
                                      </p:cBhvr>
                                      <p:to>
                                        <p:strVal val="hidden"/>
                                      </p:to>
                                    </p:set>
                                  </p:childTnLst>
                                </p:cTn>
                              </p:par>
                              <p:par>
                                <p:cTn id="98" presetID="18" presetClass="exit" presetSubtype="3" fill="hold" grpId="0" nodeType="withEffect">
                                  <p:stCondLst>
                                    <p:cond delay="0"/>
                                  </p:stCondLst>
                                  <p:childTnLst>
                                    <p:animEffect transition="out" filter="strips(upRight)">
                                      <p:cBhvr>
                                        <p:cTn id="99" dur="5000"/>
                                        <p:tgtEl>
                                          <p:spTgt spid="11"/>
                                        </p:tgtEl>
                                      </p:cBhvr>
                                    </p:animEffect>
                                    <p:set>
                                      <p:cBhvr>
                                        <p:cTn id="100" dur="1" fill="hold">
                                          <p:stCondLst>
                                            <p:cond delay="4999"/>
                                          </p:stCondLst>
                                        </p:cTn>
                                        <p:tgtEl>
                                          <p:spTgt spid="11"/>
                                        </p:tgtEl>
                                        <p:attrNameLst>
                                          <p:attrName>style.visibility</p:attrName>
                                        </p:attrNameLst>
                                      </p:cBhvr>
                                      <p:to>
                                        <p:strVal val="hidden"/>
                                      </p:to>
                                    </p:set>
                                  </p:childTnLst>
                                </p:cTn>
                              </p:par>
                              <p:par>
                                <p:cTn id="101" presetID="18" presetClass="exit" presetSubtype="3" fill="hold" grpId="0" nodeType="withEffect">
                                  <p:stCondLst>
                                    <p:cond delay="0"/>
                                  </p:stCondLst>
                                  <p:childTnLst>
                                    <p:animEffect transition="out" filter="strips(upRight)">
                                      <p:cBhvr>
                                        <p:cTn id="102" dur="5000"/>
                                        <p:tgtEl>
                                          <p:spTgt spid="12"/>
                                        </p:tgtEl>
                                      </p:cBhvr>
                                    </p:animEffect>
                                    <p:set>
                                      <p:cBhvr>
                                        <p:cTn id="103" dur="1" fill="hold">
                                          <p:stCondLst>
                                            <p:cond delay="4999"/>
                                          </p:stCondLst>
                                        </p:cTn>
                                        <p:tgtEl>
                                          <p:spTgt spid="12"/>
                                        </p:tgtEl>
                                        <p:attrNameLst>
                                          <p:attrName>style.visibility</p:attrName>
                                        </p:attrNameLst>
                                      </p:cBhvr>
                                      <p:to>
                                        <p:strVal val="hidden"/>
                                      </p:to>
                                    </p:set>
                                  </p:childTnLst>
                                </p:cTn>
                              </p:par>
                              <p:par>
                                <p:cTn id="104" presetID="18" presetClass="exit" presetSubtype="3" fill="hold" grpId="0" nodeType="withEffect">
                                  <p:stCondLst>
                                    <p:cond delay="0"/>
                                  </p:stCondLst>
                                  <p:childTnLst>
                                    <p:animEffect transition="out" filter="strips(upRight)">
                                      <p:cBhvr>
                                        <p:cTn id="105" dur="5000"/>
                                        <p:tgtEl>
                                          <p:spTgt spid="13"/>
                                        </p:tgtEl>
                                      </p:cBhvr>
                                    </p:animEffect>
                                    <p:set>
                                      <p:cBhvr>
                                        <p:cTn id="106" dur="1" fill="hold">
                                          <p:stCondLst>
                                            <p:cond delay="4999"/>
                                          </p:stCondLst>
                                        </p:cTn>
                                        <p:tgtEl>
                                          <p:spTgt spid="13"/>
                                        </p:tgtEl>
                                        <p:attrNameLst>
                                          <p:attrName>style.visibility</p:attrName>
                                        </p:attrNameLst>
                                      </p:cBhvr>
                                      <p:to>
                                        <p:strVal val="hidden"/>
                                      </p:to>
                                    </p:set>
                                  </p:childTnLst>
                                </p:cTn>
                              </p:par>
                              <p:par>
                                <p:cTn id="107" presetID="18" presetClass="exit" presetSubtype="3" fill="hold" grpId="0" nodeType="withEffect">
                                  <p:stCondLst>
                                    <p:cond delay="0"/>
                                  </p:stCondLst>
                                  <p:childTnLst>
                                    <p:animEffect transition="out" filter="strips(upRight)">
                                      <p:cBhvr>
                                        <p:cTn id="108" dur="5000"/>
                                        <p:tgtEl>
                                          <p:spTgt spid="14"/>
                                        </p:tgtEl>
                                      </p:cBhvr>
                                    </p:animEffect>
                                    <p:set>
                                      <p:cBhvr>
                                        <p:cTn id="109" dur="1" fill="hold">
                                          <p:stCondLst>
                                            <p:cond delay="4999"/>
                                          </p:stCondLst>
                                        </p:cTn>
                                        <p:tgtEl>
                                          <p:spTgt spid="14"/>
                                        </p:tgtEl>
                                        <p:attrNameLst>
                                          <p:attrName>style.visibility</p:attrName>
                                        </p:attrNameLst>
                                      </p:cBhvr>
                                      <p:to>
                                        <p:strVal val="hidden"/>
                                      </p:to>
                                    </p:set>
                                  </p:childTnLst>
                                </p:cTn>
                              </p:par>
                              <p:par>
                                <p:cTn id="110" presetID="18" presetClass="exit" presetSubtype="3" fill="hold" grpId="0" nodeType="withEffect">
                                  <p:stCondLst>
                                    <p:cond delay="0"/>
                                  </p:stCondLst>
                                  <p:childTnLst>
                                    <p:animEffect transition="out" filter="strips(upRight)">
                                      <p:cBhvr>
                                        <p:cTn id="111" dur="5000"/>
                                        <p:tgtEl>
                                          <p:spTgt spid="15"/>
                                        </p:tgtEl>
                                      </p:cBhvr>
                                    </p:animEffect>
                                    <p:set>
                                      <p:cBhvr>
                                        <p:cTn id="112" dur="1" fill="hold">
                                          <p:stCondLst>
                                            <p:cond delay="4999"/>
                                          </p:stCondLst>
                                        </p:cTn>
                                        <p:tgtEl>
                                          <p:spTgt spid="15"/>
                                        </p:tgtEl>
                                        <p:attrNameLst>
                                          <p:attrName>style.visibility</p:attrName>
                                        </p:attrNameLst>
                                      </p:cBhvr>
                                      <p:to>
                                        <p:strVal val="hidden"/>
                                      </p:to>
                                    </p:set>
                                  </p:childTnLst>
                                </p:cTn>
                              </p:par>
                              <p:par>
                                <p:cTn id="113" presetID="18" presetClass="exit" presetSubtype="3" fill="hold" grpId="0" nodeType="withEffect">
                                  <p:stCondLst>
                                    <p:cond delay="0"/>
                                  </p:stCondLst>
                                  <p:childTnLst>
                                    <p:animEffect transition="out" filter="strips(upRight)">
                                      <p:cBhvr>
                                        <p:cTn id="114" dur="5000"/>
                                        <p:tgtEl>
                                          <p:spTgt spid="16"/>
                                        </p:tgtEl>
                                      </p:cBhvr>
                                    </p:animEffect>
                                    <p:set>
                                      <p:cBhvr>
                                        <p:cTn id="115" dur="1" fill="hold">
                                          <p:stCondLst>
                                            <p:cond delay="4999"/>
                                          </p:stCondLst>
                                        </p:cTn>
                                        <p:tgtEl>
                                          <p:spTgt spid="16"/>
                                        </p:tgtEl>
                                        <p:attrNameLst>
                                          <p:attrName>style.visibility</p:attrName>
                                        </p:attrNameLst>
                                      </p:cBhvr>
                                      <p:to>
                                        <p:strVal val="hidden"/>
                                      </p:to>
                                    </p:set>
                                  </p:childTnLst>
                                </p:cTn>
                              </p:par>
                              <p:par>
                                <p:cTn id="116" presetID="18" presetClass="exit" presetSubtype="3" fill="hold" grpId="0" nodeType="withEffect">
                                  <p:stCondLst>
                                    <p:cond delay="0"/>
                                  </p:stCondLst>
                                  <p:childTnLst>
                                    <p:animEffect transition="out" filter="strips(upRight)">
                                      <p:cBhvr>
                                        <p:cTn id="117" dur="5000"/>
                                        <p:tgtEl>
                                          <p:spTgt spid="17"/>
                                        </p:tgtEl>
                                      </p:cBhvr>
                                    </p:animEffect>
                                    <p:set>
                                      <p:cBhvr>
                                        <p:cTn id="118" dur="1" fill="hold">
                                          <p:stCondLst>
                                            <p:cond delay="4999"/>
                                          </p:stCondLst>
                                        </p:cTn>
                                        <p:tgtEl>
                                          <p:spTgt spid="17"/>
                                        </p:tgtEl>
                                        <p:attrNameLst>
                                          <p:attrName>style.visibility</p:attrName>
                                        </p:attrNameLst>
                                      </p:cBhvr>
                                      <p:to>
                                        <p:strVal val="hidden"/>
                                      </p:to>
                                    </p:set>
                                  </p:childTnLst>
                                </p:cTn>
                              </p:par>
                              <p:par>
                                <p:cTn id="119" presetID="18" presetClass="exit" presetSubtype="3" fill="hold" grpId="0" nodeType="withEffect">
                                  <p:stCondLst>
                                    <p:cond delay="0"/>
                                  </p:stCondLst>
                                  <p:childTnLst>
                                    <p:animEffect transition="out" filter="strips(upRight)">
                                      <p:cBhvr>
                                        <p:cTn id="120" dur="5000"/>
                                        <p:tgtEl>
                                          <p:spTgt spid="18"/>
                                        </p:tgtEl>
                                      </p:cBhvr>
                                    </p:animEffect>
                                    <p:set>
                                      <p:cBhvr>
                                        <p:cTn id="121" dur="1" fill="hold">
                                          <p:stCondLst>
                                            <p:cond delay="4999"/>
                                          </p:stCondLst>
                                        </p:cTn>
                                        <p:tgtEl>
                                          <p:spTgt spid="18"/>
                                        </p:tgtEl>
                                        <p:attrNameLst>
                                          <p:attrName>style.visibility</p:attrName>
                                        </p:attrNameLst>
                                      </p:cBhvr>
                                      <p:to>
                                        <p:strVal val="hidden"/>
                                      </p:to>
                                    </p:set>
                                  </p:childTnLst>
                                </p:cTn>
                              </p:par>
                              <p:par>
                                <p:cTn id="122" presetID="18" presetClass="exit" presetSubtype="3" fill="hold" grpId="0" nodeType="withEffect">
                                  <p:stCondLst>
                                    <p:cond delay="0"/>
                                  </p:stCondLst>
                                  <p:childTnLst>
                                    <p:animEffect transition="out" filter="strips(upRight)">
                                      <p:cBhvr>
                                        <p:cTn id="123" dur="5000"/>
                                        <p:tgtEl>
                                          <p:spTgt spid="19"/>
                                        </p:tgtEl>
                                      </p:cBhvr>
                                    </p:animEffect>
                                    <p:set>
                                      <p:cBhvr>
                                        <p:cTn id="124" dur="1" fill="hold">
                                          <p:stCondLst>
                                            <p:cond delay="4999"/>
                                          </p:stCondLst>
                                        </p:cTn>
                                        <p:tgtEl>
                                          <p:spTgt spid="19"/>
                                        </p:tgtEl>
                                        <p:attrNameLst>
                                          <p:attrName>style.visibility</p:attrName>
                                        </p:attrNameLst>
                                      </p:cBhvr>
                                      <p:to>
                                        <p:strVal val="hidden"/>
                                      </p:to>
                                    </p:set>
                                  </p:childTnLst>
                                </p:cTn>
                              </p:par>
                              <p:par>
                                <p:cTn id="125" presetID="18" presetClass="exit" presetSubtype="3" fill="hold" grpId="0" nodeType="withEffect">
                                  <p:stCondLst>
                                    <p:cond delay="0"/>
                                  </p:stCondLst>
                                  <p:childTnLst>
                                    <p:animEffect transition="out" filter="strips(upRight)">
                                      <p:cBhvr>
                                        <p:cTn id="126" dur="5000"/>
                                        <p:tgtEl>
                                          <p:spTgt spid="20"/>
                                        </p:tgtEl>
                                      </p:cBhvr>
                                    </p:animEffect>
                                    <p:set>
                                      <p:cBhvr>
                                        <p:cTn id="127" dur="1" fill="hold">
                                          <p:stCondLst>
                                            <p:cond delay="4999"/>
                                          </p:stCondLst>
                                        </p:cTn>
                                        <p:tgtEl>
                                          <p:spTgt spid="20"/>
                                        </p:tgtEl>
                                        <p:attrNameLst>
                                          <p:attrName>style.visibility</p:attrName>
                                        </p:attrNameLst>
                                      </p:cBhvr>
                                      <p:to>
                                        <p:strVal val="hidden"/>
                                      </p:to>
                                    </p:set>
                                  </p:childTnLst>
                                </p:cTn>
                              </p:par>
                              <p:par>
                                <p:cTn id="128" presetID="18" presetClass="exit" presetSubtype="3" fill="hold" grpId="0" nodeType="withEffect">
                                  <p:stCondLst>
                                    <p:cond delay="0"/>
                                  </p:stCondLst>
                                  <p:childTnLst>
                                    <p:animEffect transition="out" filter="strips(upRight)">
                                      <p:cBhvr>
                                        <p:cTn id="129" dur="5000"/>
                                        <p:tgtEl>
                                          <p:spTgt spid="21"/>
                                        </p:tgtEl>
                                      </p:cBhvr>
                                    </p:animEffect>
                                    <p:set>
                                      <p:cBhvr>
                                        <p:cTn id="130" dur="1" fill="hold">
                                          <p:stCondLst>
                                            <p:cond delay="4999"/>
                                          </p:stCondLst>
                                        </p:cTn>
                                        <p:tgtEl>
                                          <p:spTgt spid="21"/>
                                        </p:tgtEl>
                                        <p:attrNameLst>
                                          <p:attrName>style.visibility</p:attrName>
                                        </p:attrNameLst>
                                      </p:cBhvr>
                                      <p:to>
                                        <p:strVal val="hidden"/>
                                      </p:to>
                                    </p:set>
                                  </p:childTnLst>
                                </p:cTn>
                              </p:par>
                              <p:par>
                                <p:cTn id="131" presetID="18" presetClass="exit" presetSubtype="3" fill="hold" grpId="0" nodeType="withEffect">
                                  <p:stCondLst>
                                    <p:cond delay="0"/>
                                  </p:stCondLst>
                                  <p:childTnLst>
                                    <p:animEffect transition="out" filter="strips(upRight)">
                                      <p:cBhvr>
                                        <p:cTn id="132" dur="5000"/>
                                        <p:tgtEl>
                                          <p:spTgt spid="22"/>
                                        </p:tgtEl>
                                      </p:cBhvr>
                                    </p:animEffect>
                                    <p:set>
                                      <p:cBhvr>
                                        <p:cTn id="133" dur="1" fill="hold">
                                          <p:stCondLst>
                                            <p:cond delay="4999"/>
                                          </p:stCondLst>
                                        </p:cTn>
                                        <p:tgtEl>
                                          <p:spTgt spid="22"/>
                                        </p:tgtEl>
                                        <p:attrNameLst>
                                          <p:attrName>style.visibility</p:attrName>
                                        </p:attrNameLst>
                                      </p:cBhvr>
                                      <p:to>
                                        <p:strVal val="hidden"/>
                                      </p:to>
                                    </p:set>
                                  </p:childTnLst>
                                </p:cTn>
                              </p:par>
                              <p:par>
                                <p:cTn id="134" presetID="18" presetClass="exit" presetSubtype="3" fill="hold" grpId="0" nodeType="withEffect">
                                  <p:stCondLst>
                                    <p:cond delay="0"/>
                                  </p:stCondLst>
                                  <p:childTnLst>
                                    <p:animEffect transition="out" filter="strips(upRight)">
                                      <p:cBhvr>
                                        <p:cTn id="135" dur="5000"/>
                                        <p:tgtEl>
                                          <p:spTgt spid="23"/>
                                        </p:tgtEl>
                                      </p:cBhvr>
                                    </p:animEffect>
                                    <p:set>
                                      <p:cBhvr>
                                        <p:cTn id="136" dur="1" fill="hold">
                                          <p:stCondLst>
                                            <p:cond delay="4999"/>
                                          </p:stCondLst>
                                        </p:cTn>
                                        <p:tgtEl>
                                          <p:spTgt spid="23"/>
                                        </p:tgtEl>
                                        <p:attrNameLst>
                                          <p:attrName>style.visibility</p:attrName>
                                        </p:attrNameLst>
                                      </p:cBhvr>
                                      <p:to>
                                        <p:strVal val="hidden"/>
                                      </p:to>
                                    </p:set>
                                  </p:childTnLst>
                                </p:cTn>
                              </p:par>
                              <p:par>
                                <p:cTn id="137" presetID="18" presetClass="exit" presetSubtype="3" fill="hold" grpId="0" nodeType="withEffect">
                                  <p:stCondLst>
                                    <p:cond delay="0"/>
                                  </p:stCondLst>
                                  <p:childTnLst>
                                    <p:animEffect transition="out" filter="strips(upRight)">
                                      <p:cBhvr>
                                        <p:cTn id="138" dur="5000"/>
                                        <p:tgtEl>
                                          <p:spTgt spid="49"/>
                                        </p:tgtEl>
                                      </p:cBhvr>
                                    </p:animEffect>
                                    <p:set>
                                      <p:cBhvr>
                                        <p:cTn id="139" dur="1" fill="hold">
                                          <p:stCondLst>
                                            <p:cond delay="4999"/>
                                          </p:stCondLst>
                                        </p:cTn>
                                        <p:tgtEl>
                                          <p:spTgt spid="49"/>
                                        </p:tgtEl>
                                        <p:attrNameLst>
                                          <p:attrName>style.visibility</p:attrName>
                                        </p:attrNameLst>
                                      </p:cBhvr>
                                      <p:to>
                                        <p:strVal val="hidden"/>
                                      </p:to>
                                    </p:set>
                                  </p:childTnLst>
                                </p:cTn>
                              </p:par>
                              <p:par>
                                <p:cTn id="140" presetID="18" presetClass="exit" presetSubtype="3" fill="hold" grpId="0" nodeType="withEffect">
                                  <p:stCondLst>
                                    <p:cond delay="0"/>
                                  </p:stCondLst>
                                  <p:childTnLst>
                                    <p:animEffect transition="out" filter="strips(upRight)">
                                      <p:cBhvr>
                                        <p:cTn id="141" dur="5000"/>
                                        <p:tgtEl>
                                          <p:spTgt spid="50"/>
                                        </p:tgtEl>
                                      </p:cBhvr>
                                    </p:animEffect>
                                    <p:set>
                                      <p:cBhvr>
                                        <p:cTn id="142" dur="1" fill="hold">
                                          <p:stCondLst>
                                            <p:cond delay="4999"/>
                                          </p:stCondLst>
                                        </p:cTn>
                                        <p:tgtEl>
                                          <p:spTgt spid="50"/>
                                        </p:tgtEl>
                                        <p:attrNameLst>
                                          <p:attrName>style.visibility</p:attrName>
                                        </p:attrNameLst>
                                      </p:cBhvr>
                                      <p:to>
                                        <p:strVal val="hidden"/>
                                      </p:to>
                                    </p:set>
                                  </p:childTnLst>
                                </p:cTn>
                              </p:par>
                              <p:par>
                                <p:cTn id="143" presetID="18" presetClass="exit" presetSubtype="3" fill="hold" grpId="0" nodeType="withEffect">
                                  <p:stCondLst>
                                    <p:cond delay="0"/>
                                  </p:stCondLst>
                                  <p:childTnLst>
                                    <p:animEffect transition="out" filter="strips(upRight)">
                                      <p:cBhvr>
                                        <p:cTn id="144" dur="5000"/>
                                        <p:tgtEl>
                                          <p:spTgt spid="51"/>
                                        </p:tgtEl>
                                      </p:cBhvr>
                                    </p:animEffect>
                                    <p:set>
                                      <p:cBhvr>
                                        <p:cTn id="145" dur="1" fill="hold">
                                          <p:stCondLst>
                                            <p:cond delay="4999"/>
                                          </p:stCondLst>
                                        </p:cTn>
                                        <p:tgtEl>
                                          <p:spTgt spid="51"/>
                                        </p:tgtEl>
                                        <p:attrNameLst>
                                          <p:attrName>style.visibility</p:attrName>
                                        </p:attrNameLst>
                                      </p:cBhvr>
                                      <p:to>
                                        <p:strVal val="hidden"/>
                                      </p:to>
                                    </p:set>
                                  </p:childTnLst>
                                </p:cTn>
                              </p:par>
                              <p:par>
                                <p:cTn id="146" presetID="18" presetClass="exit" presetSubtype="3" fill="hold" grpId="0" nodeType="withEffect">
                                  <p:stCondLst>
                                    <p:cond delay="0"/>
                                  </p:stCondLst>
                                  <p:childTnLst>
                                    <p:animEffect transition="out" filter="strips(upRight)">
                                      <p:cBhvr>
                                        <p:cTn id="147" dur="5000"/>
                                        <p:tgtEl>
                                          <p:spTgt spid="52"/>
                                        </p:tgtEl>
                                      </p:cBhvr>
                                    </p:animEffect>
                                    <p:set>
                                      <p:cBhvr>
                                        <p:cTn id="148" dur="1" fill="hold">
                                          <p:stCondLst>
                                            <p:cond delay="4999"/>
                                          </p:stCondLst>
                                        </p:cTn>
                                        <p:tgtEl>
                                          <p:spTgt spid="52"/>
                                        </p:tgtEl>
                                        <p:attrNameLst>
                                          <p:attrName>style.visibility</p:attrName>
                                        </p:attrNameLst>
                                      </p:cBhvr>
                                      <p:to>
                                        <p:strVal val="hidden"/>
                                      </p:to>
                                    </p:set>
                                  </p:childTnLst>
                                </p:cTn>
                              </p:par>
                              <p:par>
                                <p:cTn id="149" presetID="3" presetClass="exit" presetSubtype="5" fill="hold" grpId="0" nodeType="withEffect">
                                  <p:stCondLst>
                                    <p:cond delay="0"/>
                                  </p:stCondLst>
                                  <p:childTnLst>
                                    <p:animEffect transition="out" filter="blinds(vertical)">
                                      <p:cBhvr>
                                        <p:cTn id="150" dur="5000"/>
                                        <p:tgtEl>
                                          <p:spTgt spid="24"/>
                                        </p:tgtEl>
                                      </p:cBhvr>
                                    </p:animEffect>
                                    <p:set>
                                      <p:cBhvr>
                                        <p:cTn id="151" dur="1" fill="hold">
                                          <p:stCondLst>
                                            <p:cond delay="4999"/>
                                          </p:stCondLst>
                                        </p:cTn>
                                        <p:tgtEl>
                                          <p:spTgt spid="24"/>
                                        </p:tgtEl>
                                        <p:attrNameLst>
                                          <p:attrName>style.visibility</p:attrName>
                                        </p:attrNameLst>
                                      </p:cBhvr>
                                      <p:to>
                                        <p:strVal val="hidden"/>
                                      </p:to>
                                    </p:set>
                                  </p:childTnLst>
                                </p:cTn>
                              </p:par>
                              <p:par>
                                <p:cTn id="152" presetID="3" presetClass="exit" presetSubtype="5" fill="hold" grpId="0" nodeType="withEffect">
                                  <p:stCondLst>
                                    <p:cond delay="0"/>
                                  </p:stCondLst>
                                  <p:childTnLst>
                                    <p:animEffect transition="out" filter="blinds(vertical)">
                                      <p:cBhvr>
                                        <p:cTn id="153" dur="5000"/>
                                        <p:tgtEl>
                                          <p:spTgt spid="25"/>
                                        </p:tgtEl>
                                      </p:cBhvr>
                                    </p:animEffect>
                                    <p:set>
                                      <p:cBhvr>
                                        <p:cTn id="154" dur="1" fill="hold">
                                          <p:stCondLst>
                                            <p:cond delay="4999"/>
                                          </p:stCondLst>
                                        </p:cTn>
                                        <p:tgtEl>
                                          <p:spTgt spid="25"/>
                                        </p:tgtEl>
                                        <p:attrNameLst>
                                          <p:attrName>style.visibility</p:attrName>
                                        </p:attrNameLst>
                                      </p:cBhvr>
                                      <p:to>
                                        <p:strVal val="hidden"/>
                                      </p:to>
                                    </p:set>
                                  </p:childTnLst>
                                </p:cTn>
                              </p:par>
                              <p:par>
                                <p:cTn id="155" presetID="3" presetClass="exit" presetSubtype="5" fill="hold" grpId="0" nodeType="withEffect">
                                  <p:stCondLst>
                                    <p:cond delay="0"/>
                                  </p:stCondLst>
                                  <p:childTnLst>
                                    <p:animEffect transition="out" filter="blinds(vertical)">
                                      <p:cBhvr>
                                        <p:cTn id="156" dur="5000"/>
                                        <p:tgtEl>
                                          <p:spTgt spid="26"/>
                                        </p:tgtEl>
                                      </p:cBhvr>
                                    </p:animEffect>
                                    <p:set>
                                      <p:cBhvr>
                                        <p:cTn id="157" dur="1" fill="hold">
                                          <p:stCondLst>
                                            <p:cond delay="4999"/>
                                          </p:stCondLst>
                                        </p:cTn>
                                        <p:tgtEl>
                                          <p:spTgt spid="26"/>
                                        </p:tgtEl>
                                        <p:attrNameLst>
                                          <p:attrName>style.visibility</p:attrName>
                                        </p:attrNameLst>
                                      </p:cBhvr>
                                      <p:to>
                                        <p:strVal val="hidden"/>
                                      </p:to>
                                    </p:set>
                                  </p:childTnLst>
                                </p:cTn>
                              </p:par>
                              <p:par>
                                <p:cTn id="158" presetID="3" presetClass="exit" presetSubtype="5" fill="hold" grpId="0" nodeType="withEffect">
                                  <p:stCondLst>
                                    <p:cond delay="0"/>
                                  </p:stCondLst>
                                  <p:childTnLst>
                                    <p:animEffect transition="out" filter="blinds(vertical)">
                                      <p:cBhvr>
                                        <p:cTn id="159" dur="5000"/>
                                        <p:tgtEl>
                                          <p:spTgt spid="27"/>
                                        </p:tgtEl>
                                      </p:cBhvr>
                                    </p:animEffect>
                                    <p:set>
                                      <p:cBhvr>
                                        <p:cTn id="160" dur="1" fill="hold">
                                          <p:stCondLst>
                                            <p:cond delay="4999"/>
                                          </p:stCondLst>
                                        </p:cTn>
                                        <p:tgtEl>
                                          <p:spTgt spid="27"/>
                                        </p:tgtEl>
                                        <p:attrNameLst>
                                          <p:attrName>style.visibility</p:attrName>
                                        </p:attrNameLst>
                                      </p:cBhvr>
                                      <p:to>
                                        <p:strVal val="hidden"/>
                                      </p:to>
                                    </p:set>
                                  </p:childTnLst>
                                </p:cTn>
                              </p:par>
                              <p:par>
                                <p:cTn id="161" presetID="3" presetClass="exit" presetSubtype="5" fill="hold" grpId="0" nodeType="withEffect">
                                  <p:stCondLst>
                                    <p:cond delay="0"/>
                                  </p:stCondLst>
                                  <p:childTnLst>
                                    <p:animEffect transition="out" filter="blinds(vertical)">
                                      <p:cBhvr>
                                        <p:cTn id="162" dur="5000"/>
                                        <p:tgtEl>
                                          <p:spTgt spid="28"/>
                                        </p:tgtEl>
                                      </p:cBhvr>
                                    </p:animEffect>
                                    <p:set>
                                      <p:cBhvr>
                                        <p:cTn id="163" dur="1" fill="hold">
                                          <p:stCondLst>
                                            <p:cond delay="4999"/>
                                          </p:stCondLst>
                                        </p:cTn>
                                        <p:tgtEl>
                                          <p:spTgt spid="28"/>
                                        </p:tgtEl>
                                        <p:attrNameLst>
                                          <p:attrName>style.visibility</p:attrName>
                                        </p:attrNameLst>
                                      </p:cBhvr>
                                      <p:to>
                                        <p:strVal val="hidden"/>
                                      </p:to>
                                    </p:set>
                                  </p:childTnLst>
                                </p:cTn>
                              </p:par>
                              <p:par>
                                <p:cTn id="164" presetID="3" presetClass="exit" presetSubtype="5" fill="hold" grpId="0" nodeType="withEffect">
                                  <p:stCondLst>
                                    <p:cond delay="0"/>
                                  </p:stCondLst>
                                  <p:childTnLst>
                                    <p:animEffect transition="out" filter="blinds(vertical)">
                                      <p:cBhvr>
                                        <p:cTn id="165" dur="5000"/>
                                        <p:tgtEl>
                                          <p:spTgt spid="53"/>
                                        </p:tgtEl>
                                      </p:cBhvr>
                                    </p:animEffect>
                                    <p:set>
                                      <p:cBhvr>
                                        <p:cTn id="166" dur="1" fill="hold">
                                          <p:stCondLst>
                                            <p:cond delay="4999"/>
                                          </p:stCondLst>
                                        </p:cTn>
                                        <p:tgtEl>
                                          <p:spTgt spid="53"/>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3"/>
                                        </p:tgtEl>
                                        <p:attrNameLst>
                                          <p:attrName>style.visibility</p:attrName>
                                        </p:attrNameLst>
                                      </p:cBhvr>
                                      <p:to>
                                        <p:strVal val="visible"/>
                                      </p:to>
                                    </p:set>
                                    <p:anim calcmode="lin" valueType="num">
                                      <p:cBhvr>
                                        <p:cTn id="169" dur="5000" fill="hold"/>
                                        <p:tgtEl>
                                          <p:spTgt spid="3"/>
                                        </p:tgtEl>
                                        <p:attrNameLst>
                                          <p:attrName>ppt_w</p:attrName>
                                        </p:attrNameLst>
                                      </p:cBhvr>
                                      <p:tavLst>
                                        <p:tav tm="0">
                                          <p:val>
                                            <p:strVal val="4/3*#ppt_w"/>
                                          </p:val>
                                        </p:tav>
                                        <p:tav tm="100000">
                                          <p:val>
                                            <p:strVal val="#ppt_w"/>
                                          </p:val>
                                        </p:tav>
                                      </p:tavLst>
                                    </p:anim>
                                    <p:anim calcmode="lin" valueType="num">
                                      <p:cBhvr>
                                        <p:cTn id="170" dur="5000" fill="hold"/>
                                        <p:tgtEl>
                                          <p:spTgt spid="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lue-Mosque-Sultan-Ahmed-Mosque-Istanbul-Turkey-1050x14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0" y="342902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1500166"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3000364"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4500562"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6072198"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0" y="4000510"/>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1500166"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3000364"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4500562"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6072198"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0" y="457201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1500166"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3000364"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4500562"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6072198"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5000"/>
                                        <p:tgtEl>
                                          <p:spTgt spid="13"/>
                                        </p:tgtEl>
                                      </p:cBhvr>
                                    </p:animEffect>
                                    <p:set>
                                      <p:cBhvr>
                                        <p:cTn id="19" dur="1" fill="hold">
                                          <p:stCondLst>
                                            <p:cond delay="4999"/>
                                          </p:stCondLst>
                                        </p:cTn>
                                        <p:tgtEl>
                                          <p:spTgt spid="13"/>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5000"/>
                                        <p:tgtEl>
                                          <p:spTgt spid="18"/>
                                        </p:tgtEl>
                                      </p:cBhvr>
                                    </p:animEffect>
                                    <p:set>
                                      <p:cBhvr>
                                        <p:cTn id="25" dur="1" fill="hold">
                                          <p:stCondLst>
                                            <p:cond delay="4999"/>
                                          </p:stCondLst>
                                        </p:cTn>
                                        <p:tgtEl>
                                          <p:spTgt spid="18"/>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5000"/>
                                        <p:tgtEl>
                                          <p:spTgt spid="19"/>
                                        </p:tgtEl>
                                      </p:cBhvr>
                                    </p:animEffect>
                                    <p:set>
                                      <p:cBhvr>
                                        <p:cTn id="28" dur="1" fill="hold">
                                          <p:stCondLst>
                                            <p:cond delay="4999"/>
                                          </p:stCondLst>
                                        </p:cTn>
                                        <p:tgtEl>
                                          <p:spTgt spid="19"/>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23"/>
                                        </p:tgtEl>
                                      </p:cBhvr>
                                    </p:animEffect>
                                    <p:set>
                                      <p:cBhvr>
                                        <p:cTn id="31" dur="1" fill="hold">
                                          <p:stCondLst>
                                            <p:cond delay="4999"/>
                                          </p:stCondLst>
                                        </p:cTn>
                                        <p:tgtEl>
                                          <p:spTgt spid="23"/>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24"/>
                                        </p:tgtEl>
                                      </p:cBhvr>
                                    </p:animEffect>
                                    <p:set>
                                      <p:cBhvr>
                                        <p:cTn id="34" dur="1" fill="hold">
                                          <p:stCondLst>
                                            <p:cond delay="4999"/>
                                          </p:stCondLst>
                                        </p:cTn>
                                        <p:tgtEl>
                                          <p:spTgt spid="24"/>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5000"/>
                                        <p:tgtEl>
                                          <p:spTgt spid="28"/>
                                        </p:tgtEl>
                                      </p:cBhvr>
                                    </p:animEffect>
                                    <p:set>
                                      <p:cBhvr>
                                        <p:cTn id="37" dur="1" fill="hold">
                                          <p:stCondLst>
                                            <p:cond delay="4999"/>
                                          </p:stCondLst>
                                        </p:cTn>
                                        <p:tgtEl>
                                          <p:spTgt spid="28"/>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5000"/>
                                        <p:tgtEl>
                                          <p:spTgt spid="29"/>
                                        </p:tgtEl>
                                      </p:cBhvr>
                                    </p:animEffect>
                                    <p:set>
                                      <p:cBhvr>
                                        <p:cTn id="40" dur="1" fill="hold">
                                          <p:stCondLst>
                                            <p:cond delay="4999"/>
                                          </p:stCondLst>
                                        </p:cTn>
                                        <p:tgtEl>
                                          <p:spTgt spid="29"/>
                                        </p:tgtEl>
                                        <p:attrNameLst>
                                          <p:attrName>style.visibility</p:attrName>
                                        </p:attrNameLst>
                                      </p:cBhvr>
                                      <p:to>
                                        <p:strVal val="hidden"/>
                                      </p:to>
                                    </p:set>
                                  </p:childTnLst>
                                </p:cTn>
                              </p:par>
                              <p:par>
                                <p:cTn id="41" presetID="3" presetClass="exit" presetSubtype="10" fill="hold" grpId="0" nodeType="withEffect">
                                  <p:stCondLst>
                                    <p:cond delay="0"/>
                                  </p:stCondLst>
                                  <p:childTnLst>
                                    <p:animEffect transition="out" filter="blinds(horizontal)">
                                      <p:cBhvr>
                                        <p:cTn id="42" dur="5000"/>
                                        <p:tgtEl>
                                          <p:spTgt spid="33"/>
                                        </p:tgtEl>
                                      </p:cBhvr>
                                    </p:animEffect>
                                    <p:set>
                                      <p:cBhvr>
                                        <p:cTn id="43" dur="1" fill="hold">
                                          <p:stCondLst>
                                            <p:cond delay="4999"/>
                                          </p:stCondLst>
                                        </p:cTn>
                                        <p:tgtEl>
                                          <p:spTgt spid="33"/>
                                        </p:tgtEl>
                                        <p:attrNameLst>
                                          <p:attrName>style.visibility</p:attrName>
                                        </p:attrNameLst>
                                      </p:cBhvr>
                                      <p:to>
                                        <p:strVal val="hidden"/>
                                      </p:to>
                                    </p:set>
                                  </p:childTnLst>
                                </p:cTn>
                              </p:par>
                              <p:par>
                                <p:cTn id="44" presetID="3" presetClass="exit" presetSubtype="10" fill="hold" grpId="0" nodeType="withEffect">
                                  <p:stCondLst>
                                    <p:cond delay="0"/>
                                  </p:stCondLst>
                                  <p:childTnLst>
                                    <p:animEffect transition="out" filter="blinds(horizontal)">
                                      <p:cBhvr>
                                        <p:cTn id="45" dur="5000"/>
                                        <p:tgtEl>
                                          <p:spTgt spid="34"/>
                                        </p:tgtEl>
                                      </p:cBhvr>
                                    </p:animEffect>
                                    <p:set>
                                      <p:cBhvr>
                                        <p:cTn id="46" dur="1" fill="hold">
                                          <p:stCondLst>
                                            <p:cond delay="4999"/>
                                          </p:stCondLst>
                                        </p:cTn>
                                        <p:tgtEl>
                                          <p:spTgt spid="34"/>
                                        </p:tgtEl>
                                        <p:attrNameLst>
                                          <p:attrName>style.visibility</p:attrName>
                                        </p:attrNameLst>
                                      </p:cBhvr>
                                      <p:to>
                                        <p:strVal val="hidden"/>
                                      </p:to>
                                    </p:set>
                                  </p:childTnLst>
                                </p:cTn>
                              </p:par>
                              <p:par>
                                <p:cTn id="47" presetID="3" presetClass="exit" presetSubtype="10" fill="hold" grpId="0" nodeType="withEffect">
                                  <p:stCondLst>
                                    <p:cond delay="0"/>
                                  </p:stCondLst>
                                  <p:childTnLst>
                                    <p:animEffect transition="out" filter="blinds(horizontal)">
                                      <p:cBhvr>
                                        <p:cTn id="48" dur="5000"/>
                                        <p:tgtEl>
                                          <p:spTgt spid="38"/>
                                        </p:tgtEl>
                                      </p:cBhvr>
                                    </p:animEffect>
                                    <p:set>
                                      <p:cBhvr>
                                        <p:cTn id="49" dur="1" fill="hold">
                                          <p:stCondLst>
                                            <p:cond delay="4999"/>
                                          </p:stCondLst>
                                        </p:cTn>
                                        <p:tgtEl>
                                          <p:spTgt spid="38"/>
                                        </p:tgtEl>
                                        <p:attrNameLst>
                                          <p:attrName>style.visibility</p:attrName>
                                        </p:attrNameLst>
                                      </p:cBhvr>
                                      <p:to>
                                        <p:strVal val="hidden"/>
                                      </p:to>
                                    </p:set>
                                  </p:childTnLst>
                                </p:cTn>
                              </p:par>
                              <p:par>
                                <p:cTn id="50" presetID="3" presetClass="exit" presetSubtype="10" fill="hold" grpId="0" nodeType="withEffect">
                                  <p:stCondLst>
                                    <p:cond delay="0"/>
                                  </p:stCondLst>
                                  <p:childTnLst>
                                    <p:animEffect transition="out" filter="blinds(horizontal)">
                                      <p:cBhvr>
                                        <p:cTn id="51" dur="5000"/>
                                        <p:tgtEl>
                                          <p:spTgt spid="39"/>
                                        </p:tgtEl>
                                      </p:cBhvr>
                                    </p:animEffect>
                                    <p:set>
                                      <p:cBhvr>
                                        <p:cTn id="52" dur="1" fill="hold">
                                          <p:stCondLst>
                                            <p:cond delay="4999"/>
                                          </p:stCondLst>
                                        </p:cTn>
                                        <p:tgtEl>
                                          <p:spTgt spid="39"/>
                                        </p:tgtEl>
                                        <p:attrNameLst>
                                          <p:attrName>style.visibility</p:attrName>
                                        </p:attrNameLst>
                                      </p:cBhvr>
                                      <p:to>
                                        <p:strVal val="hidden"/>
                                      </p:to>
                                    </p:set>
                                  </p:childTnLst>
                                </p:cTn>
                              </p:par>
                              <p:par>
                                <p:cTn id="53" presetID="3" presetClass="exit" presetSubtype="10" fill="hold" grpId="0" nodeType="withEffect">
                                  <p:stCondLst>
                                    <p:cond delay="0"/>
                                  </p:stCondLst>
                                  <p:childTnLst>
                                    <p:animEffect transition="out" filter="blinds(horizontal)">
                                      <p:cBhvr>
                                        <p:cTn id="54" dur="5000"/>
                                        <p:tgtEl>
                                          <p:spTgt spid="43"/>
                                        </p:tgtEl>
                                      </p:cBhvr>
                                    </p:animEffect>
                                    <p:set>
                                      <p:cBhvr>
                                        <p:cTn id="55" dur="1" fill="hold">
                                          <p:stCondLst>
                                            <p:cond delay="4999"/>
                                          </p:stCondLst>
                                        </p:cTn>
                                        <p:tgtEl>
                                          <p:spTgt spid="43"/>
                                        </p:tgtEl>
                                        <p:attrNameLst>
                                          <p:attrName>style.visibility</p:attrName>
                                        </p:attrNameLst>
                                      </p:cBhvr>
                                      <p:to>
                                        <p:strVal val="hidden"/>
                                      </p:to>
                                    </p:set>
                                  </p:childTnLst>
                                </p:cTn>
                              </p:par>
                              <p:par>
                                <p:cTn id="56" presetID="3" presetClass="exit" presetSubtype="10" fill="hold" grpId="0" nodeType="withEffect">
                                  <p:stCondLst>
                                    <p:cond delay="0"/>
                                  </p:stCondLst>
                                  <p:childTnLst>
                                    <p:animEffect transition="out" filter="blinds(horizontal)">
                                      <p:cBhvr>
                                        <p:cTn id="57" dur="5000"/>
                                        <p:tgtEl>
                                          <p:spTgt spid="44"/>
                                        </p:tgtEl>
                                      </p:cBhvr>
                                    </p:animEffect>
                                    <p:set>
                                      <p:cBhvr>
                                        <p:cTn id="58" dur="1" fill="hold">
                                          <p:stCondLst>
                                            <p:cond delay="4999"/>
                                          </p:stCondLst>
                                        </p:cTn>
                                        <p:tgtEl>
                                          <p:spTgt spid="44"/>
                                        </p:tgtEl>
                                        <p:attrNameLst>
                                          <p:attrName>style.visibility</p:attrName>
                                        </p:attrNameLst>
                                      </p:cBhvr>
                                      <p:to>
                                        <p:strVal val="hidden"/>
                                      </p:to>
                                    </p:set>
                                  </p:childTnLst>
                                </p:cTn>
                              </p:par>
                              <p:par>
                                <p:cTn id="59" presetID="3" presetClass="exit" presetSubtype="10" fill="hold" grpId="0" nodeType="withEffect">
                                  <p:stCondLst>
                                    <p:cond delay="0"/>
                                  </p:stCondLst>
                                  <p:childTnLst>
                                    <p:animEffect transition="out" filter="blinds(horizontal)">
                                      <p:cBhvr>
                                        <p:cTn id="60" dur="5000"/>
                                        <p:tgtEl>
                                          <p:spTgt spid="7"/>
                                        </p:tgtEl>
                                      </p:cBhvr>
                                    </p:animEffect>
                                    <p:set>
                                      <p:cBhvr>
                                        <p:cTn id="61" dur="1" fill="hold">
                                          <p:stCondLst>
                                            <p:cond delay="4999"/>
                                          </p:stCondLst>
                                        </p:cTn>
                                        <p:tgtEl>
                                          <p:spTgt spid="7"/>
                                        </p:tgtEl>
                                        <p:attrNameLst>
                                          <p:attrName>style.visibility</p:attrName>
                                        </p:attrNameLst>
                                      </p:cBhvr>
                                      <p:to>
                                        <p:strVal val="hidden"/>
                                      </p:to>
                                    </p:set>
                                  </p:childTnLst>
                                </p:cTn>
                              </p:par>
                              <p:par>
                                <p:cTn id="62" presetID="3" presetClass="exit" presetSubtype="10" fill="hold" grpId="0" nodeType="withEffect">
                                  <p:stCondLst>
                                    <p:cond delay="0"/>
                                  </p:stCondLst>
                                  <p:childTnLst>
                                    <p:animEffect transition="out" filter="blinds(horizontal)">
                                      <p:cBhvr>
                                        <p:cTn id="63" dur="5000"/>
                                        <p:tgtEl>
                                          <p:spTgt spid="12"/>
                                        </p:tgtEl>
                                      </p:cBhvr>
                                    </p:animEffect>
                                    <p:set>
                                      <p:cBhvr>
                                        <p:cTn id="64" dur="1" fill="hold">
                                          <p:stCondLst>
                                            <p:cond delay="4999"/>
                                          </p:stCondLst>
                                        </p:cTn>
                                        <p:tgtEl>
                                          <p:spTgt spid="12"/>
                                        </p:tgtEl>
                                        <p:attrNameLst>
                                          <p:attrName>style.visibility</p:attrName>
                                        </p:attrNameLst>
                                      </p:cBhvr>
                                      <p:to>
                                        <p:strVal val="hidden"/>
                                      </p:to>
                                    </p:set>
                                  </p:childTnLst>
                                </p:cTn>
                              </p:par>
                              <p:par>
                                <p:cTn id="65" presetID="3" presetClass="exit" presetSubtype="10" fill="hold" grpId="0" nodeType="withEffect">
                                  <p:stCondLst>
                                    <p:cond delay="0"/>
                                  </p:stCondLst>
                                  <p:childTnLst>
                                    <p:animEffect transition="out" filter="blinds(horizontal)">
                                      <p:cBhvr>
                                        <p:cTn id="66" dur="5000"/>
                                        <p:tgtEl>
                                          <p:spTgt spid="17"/>
                                        </p:tgtEl>
                                      </p:cBhvr>
                                    </p:animEffect>
                                    <p:set>
                                      <p:cBhvr>
                                        <p:cTn id="67" dur="1" fill="hold">
                                          <p:stCondLst>
                                            <p:cond delay="4999"/>
                                          </p:stCondLst>
                                        </p:cTn>
                                        <p:tgtEl>
                                          <p:spTgt spid="17"/>
                                        </p:tgtEl>
                                        <p:attrNameLst>
                                          <p:attrName>style.visibility</p:attrName>
                                        </p:attrNameLst>
                                      </p:cBhvr>
                                      <p:to>
                                        <p:strVal val="hidden"/>
                                      </p:to>
                                    </p:set>
                                  </p:childTnLst>
                                </p:cTn>
                              </p:par>
                              <p:par>
                                <p:cTn id="68" presetID="3" presetClass="exit" presetSubtype="10" fill="hold" grpId="0" nodeType="withEffect">
                                  <p:stCondLst>
                                    <p:cond delay="0"/>
                                  </p:stCondLst>
                                  <p:childTnLst>
                                    <p:animEffect transition="out" filter="blinds(horizontal)">
                                      <p:cBhvr>
                                        <p:cTn id="69" dur="5000"/>
                                        <p:tgtEl>
                                          <p:spTgt spid="22"/>
                                        </p:tgtEl>
                                      </p:cBhvr>
                                    </p:animEffect>
                                    <p:set>
                                      <p:cBhvr>
                                        <p:cTn id="70" dur="1" fill="hold">
                                          <p:stCondLst>
                                            <p:cond delay="4999"/>
                                          </p:stCondLst>
                                        </p:cTn>
                                        <p:tgtEl>
                                          <p:spTgt spid="22"/>
                                        </p:tgtEl>
                                        <p:attrNameLst>
                                          <p:attrName>style.visibility</p:attrName>
                                        </p:attrNameLst>
                                      </p:cBhvr>
                                      <p:to>
                                        <p:strVal val="hidden"/>
                                      </p:to>
                                    </p:set>
                                  </p:childTnLst>
                                </p:cTn>
                              </p:par>
                              <p:par>
                                <p:cTn id="71" presetID="3" presetClass="exit" presetSubtype="10" fill="hold" grpId="0" nodeType="withEffect">
                                  <p:stCondLst>
                                    <p:cond delay="0"/>
                                  </p:stCondLst>
                                  <p:childTnLst>
                                    <p:animEffect transition="out" filter="blinds(horizontal)">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3" presetClass="exit" presetSubtype="10" fill="hold" grpId="0" nodeType="withEffect">
                                  <p:stCondLst>
                                    <p:cond delay="0"/>
                                  </p:stCondLst>
                                  <p:childTnLst>
                                    <p:animEffect transition="out" filter="blinds(horizontal)">
                                      <p:cBhvr>
                                        <p:cTn id="75" dur="5000"/>
                                        <p:tgtEl>
                                          <p:spTgt spid="32"/>
                                        </p:tgtEl>
                                      </p:cBhvr>
                                    </p:animEffect>
                                    <p:set>
                                      <p:cBhvr>
                                        <p:cTn id="76" dur="1" fill="hold">
                                          <p:stCondLst>
                                            <p:cond delay="4999"/>
                                          </p:stCondLst>
                                        </p:cTn>
                                        <p:tgtEl>
                                          <p:spTgt spid="32"/>
                                        </p:tgtEl>
                                        <p:attrNameLst>
                                          <p:attrName>style.visibility</p:attrName>
                                        </p:attrNameLst>
                                      </p:cBhvr>
                                      <p:to>
                                        <p:strVal val="hidden"/>
                                      </p:to>
                                    </p:set>
                                  </p:childTnLst>
                                </p:cTn>
                              </p:par>
                              <p:par>
                                <p:cTn id="77" presetID="3" presetClass="exit" presetSubtype="10" fill="hold" grpId="0" nodeType="withEffect">
                                  <p:stCondLst>
                                    <p:cond delay="0"/>
                                  </p:stCondLst>
                                  <p:childTnLst>
                                    <p:animEffect transition="out" filter="blinds(horizontal)">
                                      <p:cBhvr>
                                        <p:cTn id="78" dur="5000"/>
                                        <p:tgtEl>
                                          <p:spTgt spid="37"/>
                                        </p:tgtEl>
                                      </p:cBhvr>
                                    </p:animEffect>
                                    <p:set>
                                      <p:cBhvr>
                                        <p:cTn id="79" dur="1" fill="hold">
                                          <p:stCondLst>
                                            <p:cond delay="4999"/>
                                          </p:stCondLst>
                                        </p:cTn>
                                        <p:tgtEl>
                                          <p:spTgt spid="37"/>
                                        </p:tgtEl>
                                        <p:attrNameLst>
                                          <p:attrName>style.visibility</p:attrName>
                                        </p:attrNameLst>
                                      </p:cBhvr>
                                      <p:to>
                                        <p:strVal val="hidden"/>
                                      </p:to>
                                    </p:set>
                                  </p:childTnLst>
                                </p:cTn>
                              </p:par>
                              <p:par>
                                <p:cTn id="80" presetID="3" presetClass="exit" presetSubtype="10" fill="hold" grpId="0" nodeType="withEffect">
                                  <p:stCondLst>
                                    <p:cond delay="0"/>
                                  </p:stCondLst>
                                  <p:childTnLst>
                                    <p:animEffect transition="out" filter="blinds(horizontal)">
                                      <p:cBhvr>
                                        <p:cTn id="81" dur="5000"/>
                                        <p:tgtEl>
                                          <p:spTgt spid="42"/>
                                        </p:tgtEl>
                                      </p:cBhvr>
                                    </p:animEffect>
                                    <p:set>
                                      <p:cBhvr>
                                        <p:cTn id="82" dur="1" fill="hold">
                                          <p:stCondLst>
                                            <p:cond delay="4999"/>
                                          </p:stCondLst>
                                        </p:cTn>
                                        <p:tgtEl>
                                          <p:spTgt spid="42"/>
                                        </p:tgtEl>
                                        <p:attrNameLst>
                                          <p:attrName>style.visibility</p:attrName>
                                        </p:attrNameLst>
                                      </p:cBhvr>
                                      <p:to>
                                        <p:strVal val="hidden"/>
                                      </p:to>
                                    </p:set>
                                  </p:childTnLst>
                                </p:cTn>
                              </p:par>
                              <p:par>
                                <p:cTn id="83" presetID="3" presetClass="exit" presetSubtype="10" fill="hold" grpId="0" nodeType="withEffect">
                                  <p:stCondLst>
                                    <p:cond delay="0"/>
                                  </p:stCondLst>
                                  <p:childTnLst>
                                    <p:animEffect transition="out" filter="blinds(horizontal)">
                                      <p:cBhvr>
                                        <p:cTn id="84" dur="5000"/>
                                        <p:tgtEl>
                                          <p:spTgt spid="47"/>
                                        </p:tgtEl>
                                      </p:cBhvr>
                                    </p:animEffect>
                                    <p:set>
                                      <p:cBhvr>
                                        <p:cTn id="85" dur="1" fill="hold">
                                          <p:stCondLst>
                                            <p:cond delay="4999"/>
                                          </p:stCondLst>
                                        </p:cTn>
                                        <p:tgtEl>
                                          <p:spTgt spid="47"/>
                                        </p:tgtEl>
                                        <p:attrNameLst>
                                          <p:attrName>style.visibility</p:attrName>
                                        </p:attrNameLst>
                                      </p:cBhvr>
                                      <p:to>
                                        <p:strVal val="hidden"/>
                                      </p:to>
                                    </p:set>
                                  </p:childTnLst>
                                </p:cTn>
                              </p:par>
                              <p:par>
                                <p:cTn id="86" presetID="3" presetClass="exit" presetSubtype="10" fill="hold" grpId="0" nodeType="withEffect">
                                  <p:stCondLst>
                                    <p:cond delay="0"/>
                                  </p:stCondLst>
                                  <p:childTnLst>
                                    <p:animEffect transition="out" filter="blinds(horizontal)">
                                      <p:cBhvr>
                                        <p:cTn id="87" dur="5000"/>
                                        <p:tgtEl>
                                          <p:spTgt spid="48"/>
                                        </p:tgtEl>
                                      </p:cBhvr>
                                    </p:animEffect>
                                    <p:set>
                                      <p:cBhvr>
                                        <p:cTn id="88" dur="1" fill="hold">
                                          <p:stCondLst>
                                            <p:cond delay="4999"/>
                                          </p:stCondLst>
                                        </p:cTn>
                                        <p:tgtEl>
                                          <p:spTgt spid="48"/>
                                        </p:tgtEl>
                                        <p:attrNameLst>
                                          <p:attrName>style.visibility</p:attrName>
                                        </p:attrNameLst>
                                      </p:cBhvr>
                                      <p:to>
                                        <p:strVal val="hidden"/>
                                      </p:to>
                                    </p:set>
                                  </p:childTnLst>
                                </p:cTn>
                              </p:par>
                              <p:par>
                                <p:cTn id="89" presetID="3" presetClass="exit" presetSubtype="10" fill="hold" grpId="0" nodeType="withEffect">
                                  <p:stCondLst>
                                    <p:cond delay="0"/>
                                  </p:stCondLst>
                                  <p:childTnLst>
                                    <p:animEffect transition="out" filter="blinds(horizontal)">
                                      <p:cBhvr>
                                        <p:cTn id="90" dur="5000"/>
                                        <p:tgtEl>
                                          <p:spTgt spid="49"/>
                                        </p:tgtEl>
                                      </p:cBhvr>
                                    </p:animEffect>
                                    <p:set>
                                      <p:cBhvr>
                                        <p:cTn id="91" dur="1" fill="hold">
                                          <p:stCondLst>
                                            <p:cond delay="4999"/>
                                          </p:stCondLst>
                                        </p:cTn>
                                        <p:tgtEl>
                                          <p:spTgt spid="49"/>
                                        </p:tgtEl>
                                        <p:attrNameLst>
                                          <p:attrName>style.visibility</p:attrName>
                                        </p:attrNameLst>
                                      </p:cBhvr>
                                      <p:to>
                                        <p:strVal val="hidden"/>
                                      </p:to>
                                    </p:set>
                                  </p:childTnLst>
                                </p:cTn>
                              </p:par>
                              <p:par>
                                <p:cTn id="92" presetID="3" presetClass="exit" presetSubtype="10" fill="hold" grpId="0" nodeType="withEffect">
                                  <p:stCondLst>
                                    <p:cond delay="0"/>
                                  </p:stCondLst>
                                  <p:childTnLst>
                                    <p:animEffect transition="out" filter="blinds(horizontal)">
                                      <p:cBhvr>
                                        <p:cTn id="93" dur="5000"/>
                                        <p:tgtEl>
                                          <p:spTgt spid="50"/>
                                        </p:tgtEl>
                                      </p:cBhvr>
                                    </p:animEffect>
                                    <p:set>
                                      <p:cBhvr>
                                        <p:cTn id="94" dur="1" fill="hold">
                                          <p:stCondLst>
                                            <p:cond delay="4999"/>
                                          </p:stCondLst>
                                        </p:cTn>
                                        <p:tgtEl>
                                          <p:spTgt spid="50"/>
                                        </p:tgtEl>
                                        <p:attrNameLst>
                                          <p:attrName>style.visibility</p:attrName>
                                        </p:attrNameLst>
                                      </p:cBhvr>
                                      <p:to>
                                        <p:strVal val="hidden"/>
                                      </p:to>
                                    </p:set>
                                  </p:childTnLst>
                                </p:cTn>
                              </p:par>
                              <p:par>
                                <p:cTn id="95" presetID="3" presetClass="exit" presetSubtype="10" fill="hold" grpId="0" nodeType="withEffect">
                                  <p:stCondLst>
                                    <p:cond delay="0"/>
                                  </p:stCondLst>
                                  <p:childTnLst>
                                    <p:animEffect transition="out" filter="blinds(horizontal)">
                                      <p:cBhvr>
                                        <p:cTn id="96" dur="5000"/>
                                        <p:tgtEl>
                                          <p:spTgt spid="51"/>
                                        </p:tgtEl>
                                      </p:cBhvr>
                                    </p:animEffect>
                                    <p:set>
                                      <p:cBhvr>
                                        <p:cTn id="97" dur="1" fill="hold">
                                          <p:stCondLst>
                                            <p:cond delay="4999"/>
                                          </p:stCondLst>
                                        </p:cTn>
                                        <p:tgtEl>
                                          <p:spTgt spid="51"/>
                                        </p:tgtEl>
                                        <p:attrNameLst>
                                          <p:attrName>style.visibility</p:attrName>
                                        </p:attrNameLst>
                                      </p:cBhvr>
                                      <p:to>
                                        <p:strVal val="hidden"/>
                                      </p:to>
                                    </p:set>
                                  </p:childTnLst>
                                </p:cTn>
                              </p:par>
                              <p:par>
                                <p:cTn id="98" presetID="3" presetClass="exit" presetSubtype="10" fill="hold" grpId="0" nodeType="withEffect">
                                  <p:stCondLst>
                                    <p:cond delay="0"/>
                                  </p:stCondLst>
                                  <p:childTnLst>
                                    <p:animEffect transition="out" filter="blinds(horizontal)">
                                      <p:cBhvr>
                                        <p:cTn id="99" dur="5000"/>
                                        <p:tgtEl>
                                          <p:spTgt spid="52"/>
                                        </p:tgtEl>
                                      </p:cBhvr>
                                    </p:animEffect>
                                    <p:set>
                                      <p:cBhvr>
                                        <p:cTn id="100" dur="1" fill="hold">
                                          <p:stCondLst>
                                            <p:cond delay="4999"/>
                                          </p:stCondLst>
                                        </p:cTn>
                                        <p:tgtEl>
                                          <p:spTgt spid="52"/>
                                        </p:tgtEl>
                                        <p:attrNameLst>
                                          <p:attrName>style.visibility</p:attrName>
                                        </p:attrNameLst>
                                      </p:cBhvr>
                                      <p:to>
                                        <p:strVal val="hidden"/>
                                      </p:to>
                                    </p:set>
                                  </p:childTnLst>
                                </p:cTn>
                              </p:par>
                              <p:par>
                                <p:cTn id="101" presetID="3" presetClass="exit" presetSubtype="10" fill="hold" grpId="0" nodeType="withEffect">
                                  <p:stCondLst>
                                    <p:cond delay="0"/>
                                  </p:stCondLst>
                                  <p:childTnLst>
                                    <p:animEffect transition="out" filter="blinds(horizontal)">
                                      <p:cBhvr>
                                        <p:cTn id="102" dur="5000"/>
                                        <p:tgtEl>
                                          <p:spTgt spid="53"/>
                                        </p:tgtEl>
                                      </p:cBhvr>
                                    </p:animEffect>
                                    <p:set>
                                      <p:cBhvr>
                                        <p:cTn id="103" dur="1" fill="hold">
                                          <p:stCondLst>
                                            <p:cond delay="4999"/>
                                          </p:stCondLst>
                                        </p:cTn>
                                        <p:tgtEl>
                                          <p:spTgt spid="53"/>
                                        </p:tgtEl>
                                        <p:attrNameLst>
                                          <p:attrName>style.visibility</p:attrName>
                                        </p:attrNameLst>
                                      </p:cBhvr>
                                      <p:to>
                                        <p:strVal val="hidden"/>
                                      </p:to>
                                    </p:set>
                                  </p:childTnLst>
                                </p:cTn>
                              </p:par>
                              <p:par>
                                <p:cTn id="104" presetID="3" presetClass="exit" presetSubtype="10" fill="hold" grpId="0" nodeType="withEffect">
                                  <p:stCondLst>
                                    <p:cond delay="0"/>
                                  </p:stCondLst>
                                  <p:childTnLst>
                                    <p:animEffect transition="out" filter="blinds(horizontal)">
                                      <p:cBhvr>
                                        <p:cTn id="105" dur="5000"/>
                                        <p:tgtEl>
                                          <p:spTgt spid="54"/>
                                        </p:tgtEl>
                                      </p:cBhvr>
                                    </p:animEffect>
                                    <p:set>
                                      <p:cBhvr>
                                        <p:cTn id="106" dur="1" fill="hold">
                                          <p:stCondLst>
                                            <p:cond delay="4999"/>
                                          </p:stCondLst>
                                        </p:cTn>
                                        <p:tgtEl>
                                          <p:spTgt spid="54"/>
                                        </p:tgtEl>
                                        <p:attrNameLst>
                                          <p:attrName>style.visibility</p:attrName>
                                        </p:attrNameLst>
                                      </p:cBhvr>
                                      <p:to>
                                        <p:strVal val="hidden"/>
                                      </p:to>
                                    </p:set>
                                  </p:childTnLst>
                                </p:cTn>
                              </p:par>
                              <p:par>
                                <p:cTn id="107" presetID="3" presetClass="exit" presetSubtype="10" fill="hold" grpId="0" nodeType="withEffect">
                                  <p:stCondLst>
                                    <p:cond delay="0"/>
                                  </p:stCondLst>
                                  <p:childTnLst>
                                    <p:animEffect transition="out" filter="blinds(horizontal)">
                                      <p:cBhvr>
                                        <p:cTn id="108" dur="5000"/>
                                        <p:tgtEl>
                                          <p:spTgt spid="55"/>
                                        </p:tgtEl>
                                      </p:cBhvr>
                                    </p:animEffect>
                                    <p:set>
                                      <p:cBhvr>
                                        <p:cTn id="109" dur="1" fill="hold">
                                          <p:stCondLst>
                                            <p:cond delay="4999"/>
                                          </p:stCondLst>
                                        </p:cTn>
                                        <p:tgtEl>
                                          <p:spTgt spid="55"/>
                                        </p:tgtEl>
                                        <p:attrNameLst>
                                          <p:attrName>style.visibility</p:attrName>
                                        </p:attrNameLst>
                                      </p:cBhvr>
                                      <p:to>
                                        <p:strVal val="hidden"/>
                                      </p:to>
                                    </p:set>
                                  </p:childTnLst>
                                </p:cTn>
                              </p:par>
                              <p:par>
                                <p:cTn id="110" presetID="3" presetClass="exit" presetSubtype="10" fill="hold" grpId="0" nodeType="withEffect">
                                  <p:stCondLst>
                                    <p:cond delay="0"/>
                                  </p:stCondLst>
                                  <p:childTnLst>
                                    <p:animEffect transition="out" filter="blinds(horizontal)">
                                      <p:cBhvr>
                                        <p:cTn id="111" dur="5000"/>
                                        <p:tgtEl>
                                          <p:spTgt spid="56"/>
                                        </p:tgtEl>
                                      </p:cBhvr>
                                    </p:animEffect>
                                    <p:set>
                                      <p:cBhvr>
                                        <p:cTn id="112" dur="1" fill="hold">
                                          <p:stCondLst>
                                            <p:cond delay="4999"/>
                                          </p:stCondLst>
                                        </p:cTn>
                                        <p:tgtEl>
                                          <p:spTgt spid="56"/>
                                        </p:tgtEl>
                                        <p:attrNameLst>
                                          <p:attrName>style.visibility</p:attrName>
                                        </p:attrNameLst>
                                      </p:cBhvr>
                                      <p:to>
                                        <p:strVal val="hidden"/>
                                      </p:to>
                                    </p:set>
                                  </p:childTnLst>
                                </p:cTn>
                              </p:par>
                              <p:par>
                                <p:cTn id="113" presetID="3" presetClass="exit" presetSubtype="5" fill="hold" grpId="0" nodeType="withEffect">
                                  <p:stCondLst>
                                    <p:cond delay="0"/>
                                  </p:stCondLst>
                                  <p:childTnLst>
                                    <p:animEffect transition="out" filter="blinds(vertical)">
                                      <p:cBhvr>
                                        <p:cTn id="114" dur="5000"/>
                                        <p:tgtEl>
                                          <p:spTgt spid="5"/>
                                        </p:tgtEl>
                                      </p:cBhvr>
                                    </p:animEffect>
                                    <p:set>
                                      <p:cBhvr>
                                        <p:cTn id="115" dur="1" fill="hold">
                                          <p:stCondLst>
                                            <p:cond delay="4999"/>
                                          </p:stCondLst>
                                        </p:cTn>
                                        <p:tgtEl>
                                          <p:spTgt spid="5"/>
                                        </p:tgtEl>
                                        <p:attrNameLst>
                                          <p:attrName>style.visibility</p:attrName>
                                        </p:attrNameLst>
                                      </p:cBhvr>
                                      <p:to>
                                        <p:strVal val="hidden"/>
                                      </p:to>
                                    </p:set>
                                  </p:childTnLst>
                                </p:cTn>
                              </p:par>
                              <p:par>
                                <p:cTn id="116" presetID="3" presetClass="exit" presetSubtype="5" fill="hold" grpId="0" nodeType="withEffect">
                                  <p:stCondLst>
                                    <p:cond delay="0"/>
                                  </p:stCondLst>
                                  <p:childTnLst>
                                    <p:animEffect transition="out" filter="blinds(vertical)">
                                      <p:cBhvr>
                                        <p:cTn id="117" dur="5000"/>
                                        <p:tgtEl>
                                          <p:spTgt spid="6"/>
                                        </p:tgtEl>
                                      </p:cBhvr>
                                    </p:animEffect>
                                    <p:set>
                                      <p:cBhvr>
                                        <p:cTn id="118" dur="1" fill="hold">
                                          <p:stCondLst>
                                            <p:cond delay="4999"/>
                                          </p:stCondLst>
                                        </p:cTn>
                                        <p:tgtEl>
                                          <p:spTgt spid="6"/>
                                        </p:tgtEl>
                                        <p:attrNameLst>
                                          <p:attrName>style.visibility</p:attrName>
                                        </p:attrNameLst>
                                      </p:cBhvr>
                                      <p:to>
                                        <p:strVal val="hidden"/>
                                      </p:to>
                                    </p:set>
                                  </p:childTnLst>
                                </p:cTn>
                              </p:par>
                              <p:par>
                                <p:cTn id="119" presetID="3" presetClass="exit" presetSubtype="5" fill="hold" grpId="0" nodeType="withEffect">
                                  <p:stCondLst>
                                    <p:cond delay="0"/>
                                  </p:stCondLst>
                                  <p:childTnLst>
                                    <p:animEffect transition="out" filter="blinds(vertical)">
                                      <p:cBhvr>
                                        <p:cTn id="120" dur="5000"/>
                                        <p:tgtEl>
                                          <p:spTgt spid="10"/>
                                        </p:tgtEl>
                                      </p:cBhvr>
                                    </p:animEffect>
                                    <p:set>
                                      <p:cBhvr>
                                        <p:cTn id="121" dur="1" fill="hold">
                                          <p:stCondLst>
                                            <p:cond delay="4999"/>
                                          </p:stCondLst>
                                        </p:cTn>
                                        <p:tgtEl>
                                          <p:spTgt spid="10"/>
                                        </p:tgtEl>
                                        <p:attrNameLst>
                                          <p:attrName>style.visibility</p:attrName>
                                        </p:attrNameLst>
                                      </p:cBhvr>
                                      <p:to>
                                        <p:strVal val="hidden"/>
                                      </p:to>
                                    </p:set>
                                  </p:childTnLst>
                                </p:cTn>
                              </p:par>
                              <p:par>
                                <p:cTn id="122" presetID="3" presetClass="exit" presetSubtype="5" fill="hold" grpId="0" nodeType="withEffect">
                                  <p:stCondLst>
                                    <p:cond delay="0"/>
                                  </p:stCondLst>
                                  <p:childTnLst>
                                    <p:animEffect transition="out" filter="blinds(vertical)">
                                      <p:cBhvr>
                                        <p:cTn id="123" dur="5000"/>
                                        <p:tgtEl>
                                          <p:spTgt spid="11"/>
                                        </p:tgtEl>
                                      </p:cBhvr>
                                    </p:animEffect>
                                    <p:set>
                                      <p:cBhvr>
                                        <p:cTn id="124" dur="1" fill="hold">
                                          <p:stCondLst>
                                            <p:cond delay="4999"/>
                                          </p:stCondLst>
                                        </p:cTn>
                                        <p:tgtEl>
                                          <p:spTgt spid="11"/>
                                        </p:tgtEl>
                                        <p:attrNameLst>
                                          <p:attrName>style.visibility</p:attrName>
                                        </p:attrNameLst>
                                      </p:cBhvr>
                                      <p:to>
                                        <p:strVal val="hidden"/>
                                      </p:to>
                                    </p:set>
                                  </p:childTnLst>
                                </p:cTn>
                              </p:par>
                              <p:par>
                                <p:cTn id="125" presetID="3" presetClass="exit" presetSubtype="5" fill="hold" grpId="0" nodeType="withEffect">
                                  <p:stCondLst>
                                    <p:cond delay="0"/>
                                  </p:stCondLst>
                                  <p:childTnLst>
                                    <p:animEffect transition="out" filter="blinds(vertical)">
                                      <p:cBhvr>
                                        <p:cTn id="126" dur="5000"/>
                                        <p:tgtEl>
                                          <p:spTgt spid="15"/>
                                        </p:tgtEl>
                                      </p:cBhvr>
                                    </p:animEffect>
                                    <p:set>
                                      <p:cBhvr>
                                        <p:cTn id="127" dur="1" fill="hold">
                                          <p:stCondLst>
                                            <p:cond delay="4999"/>
                                          </p:stCondLst>
                                        </p:cTn>
                                        <p:tgtEl>
                                          <p:spTgt spid="15"/>
                                        </p:tgtEl>
                                        <p:attrNameLst>
                                          <p:attrName>style.visibility</p:attrName>
                                        </p:attrNameLst>
                                      </p:cBhvr>
                                      <p:to>
                                        <p:strVal val="hidden"/>
                                      </p:to>
                                    </p:set>
                                  </p:childTnLst>
                                </p:cTn>
                              </p:par>
                              <p:par>
                                <p:cTn id="128" presetID="3" presetClass="exit" presetSubtype="5" fill="hold" grpId="0" nodeType="withEffect">
                                  <p:stCondLst>
                                    <p:cond delay="0"/>
                                  </p:stCondLst>
                                  <p:childTnLst>
                                    <p:animEffect transition="out" filter="blinds(vertical)">
                                      <p:cBhvr>
                                        <p:cTn id="129" dur="5000"/>
                                        <p:tgtEl>
                                          <p:spTgt spid="16"/>
                                        </p:tgtEl>
                                      </p:cBhvr>
                                    </p:animEffect>
                                    <p:set>
                                      <p:cBhvr>
                                        <p:cTn id="130" dur="1" fill="hold">
                                          <p:stCondLst>
                                            <p:cond delay="4999"/>
                                          </p:stCondLst>
                                        </p:cTn>
                                        <p:tgtEl>
                                          <p:spTgt spid="16"/>
                                        </p:tgtEl>
                                        <p:attrNameLst>
                                          <p:attrName>style.visibility</p:attrName>
                                        </p:attrNameLst>
                                      </p:cBhvr>
                                      <p:to>
                                        <p:strVal val="hidden"/>
                                      </p:to>
                                    </p:set>
                                  </p:childTnLst>
                                </p:cTn>
                              </p:par>
                              <p:par>
                                <p:cTn id="131" presetID="3" presetClass="exit" presetSubtype="5" fill="hold" grpId="0" nodeType="withEffect">
                                  <p:stCondLst>
                                    <p:cond delay="0"/>
                                  </p:stCondLst>
                                  <p:childTnLst>
                                    <p:animEffect transition="out" filter="blinds(vertical)">
                                      <p:cBhvr>
                                        <p:cTn id="132" dur="5000"/>
                                        <p:tgtEl>
                                          <p:spTgt spid="20"/>
                                        </p:tgtEl>
                                      </p:cBhvr>
                                    </p:animEffect>
                                    <p:set>
                                      <p:cBhvr>
                                        <p:cTn id="133" dur="1" fill="hold">
                                          <p:stCondLst>
                                            <p:cond delay="4999"/>
                                          </p:stCondLst>
                                        </p:cTn>
                                        <p:tgtEl>
                                          <p:spTgt spid="20"/>
                                        </p:tgtEl>
                                        <p:attrNameLst>
                                          <p:attrName>style.visibility</p:attrName>
                                        </p:attrNameLst>
                                      </p:cBhvr>
                                      <p:to>
                                        <p:strVal val="hidden"/>
                                      </p:to>
                                    </p:set>
                                  </p:childTnLst>
                                </p:cTn>
                              </p:par>
                              <p:par>
                                <p:cTn id="134" presetID="3" presetClass="exit" presetSubtype="5" fill="hold" grpId="0" nodeType="withEffect">
                                  <p:stCondLst>
                                    <p:cond delay="0"/>
                                  </p:stCondLst>
                                  <p:childTnLst>
                                    <p:animEffect transition="out" filter="blinds(vertical)">
                                      <p:cBhvr>
                                        <p:cTn id="135" dur="5000"/>
                                        <p:tgtEl>
                                          <p:spTgt spid="21"/>
                                        </p:tgtEl>
                                      </p:cBhvr>
                                    </p:animEffect>
                                    <p:set>
                                      <p:cBhvr>
                                        <p:cTn id="136" dur="1" fill="hold">
                                          <p:stCondLst>
                                            <p:cond delay="4999"/>
                                          </p:stCondLst>
                                        </p:cTn>
                                        <p:tgtEl>
                                          <p:spTgt spid="21"/>
                                        </p:tgtEl>
                                        <p:attrNameLst>
                                          <p:attrName>style.visibility</p:attrName>
                                        </p:attrNameLst>
                                      </p:cBhvr>
                                      <p:to>
                                        <p:strVal val="hidden"/>
                                      </p:to>
                                    </p:set>
                                  </p:childTnLst>
                                </p:cTn>
                              </p:par>
                              <p:par>
                                <p:cTn id="137" presetID="3" presetClass="exit" presetSubtype="5" fill="hold" grpId="0" nodeType="withEffect">
                                  <p:stCondLst>
                                    <p:cond delay="0"/>
                                  </p:stCondLst>
                                  <p:childTnLst>
                                    <p:animEffect transition="out" filter="blinds(vertical)">
                                      <p:cBhvr>
                                        <p:cTn id="138" dur="5000"/>
                                        <p:tgtEl>
                                          <p:spTgt spid="25"/>
                                        </p:tgtEl>
                                      </p:cBhvr>
                                    </p:animEffect>
                                    <p:set>
                                      <p:cBhvr>
                                        <p:cTn id="139" dur="1" fill="hold">
                                          <p:stCondLst>
                                            <p:cond delay="4999"/>
                                          </p:stCondLst>
                                        </p:cTn>
                                        <p:tgtEl>
                                          <p:spTgt spid="25"/>
                                        </p:tgtEl>
                                        <p:attrNameLst>
                                          <p:attrName>style.visibility</p:attrName>
                                        </p:attrNameLst>
                                      </p:cBhvr>
                                      <p:to>
                                        <p:strVal val="hidden"/>
                                      </p:to>
                                    </p:set>
                                  </p:childTnLst>
                                </p:cTn>
                              </p:par>
                              <p:par>
                                <p:cTn id="140" presetID="3" presetClass="exit" presetSubtype="5" fill="hold" grpId="0" nodeType="withEffect">
                                  <p:stCondLst>
                                    <p:cond delay="0"/>
                                  </p:stCondLst>
                                  <p:childTnLst>
                                    <p:animEffect transition="out" filter="blinds(vertical)">
                                      <p:cBhvr>
                                        <p:cTn id="141" dur="5000"/>
                                        <p:tgtEl>
                                          <p:spTgt spid="26"/>
                                        </p:tgtEl>
                                      </p:cBhvr>
                                    </p:animEffect>
                                    <p:set>
                                      <p:cBhvr>
                                        <p:cTn id="142" dur="1" fill="hold">
                                          <p:stCondLst>
                                            <p:cond delay="4999"/>
                                          </p:stCondLst>
                                        </p:cTn>
                                        <p:tgtEl>
                                          <p:spTgt spid="26"/>
                                        </p:tgtEl>
                                        <p:attrNameLst>
                                          <p:attrName>style.visibility</p:attrName>
                                        </p:attrNameLst>
                                      </p:cBhvr>
                                      <p:to>
                                        <p:strVal val="hidden"/>
                                      </p:to>
                                    </p:set>
                                  </p:childTnLst>
                                </p:cTn>
                              </p:par>
                              <p:par>
                                <p:cTn id="143" presetID="3" presetClass="exit" presetSubtype="5" fill="hold" grpId="0" nodeType="withEffect">
                                  <p:stCondLst>
                                    <p:cond delay="0"/>
                                  </p:stCondLst>
                                  <p:childTnLst>
                                    <p:animEffect transition="out" filter="blinds(vertical)">
                                      <p:cBhvr>
                                        <p:cTn id="144" dur="5000"/>
                                        <p:tgtEl>
                                          <p:spTgt spid="30"/>
                                        </p:tgtEl>
                                      </p:cBhvr>
                                    </p:animEffect>
                                    <p:set>
                                      <p:cBhvr>
                                        <p:cTn id="145" dur="1" fill="hold">
                                          <p:stCondLst>
                                            <p:cond delay="4999"/>
                                          </p:stCondLst>
                                        </p:cTn>
                                        <p:tgtEl>
                                          <p:spTgt spid="30"/>
                                        </p:tgtEl>
                                        <p:attrNameLst>
                                          <p:attrName>style.visibility</p:attrName>
                                        </p:attrNameLst>
                                      </p:cBhvr>
                                      <p:to>
                                        <p:strVal val="hidden"/>
                                      </p:to>
                                    </p:set>
                                  </p:childTnLst>
                                </p:cTn>
                              </p:par>
                              <p:par>
                                <p:cTn id="146" presetID="3" presetClass="exit" presetSubtype="5" fill="hold" grpId="0" nodeType="withEffect">
                                  <p:stCondLst>
                                    <p:cond delay="0"/>
                                  </p:stCondLst>
                                  <p:childTnLst>
                                    <p:animEffect transition="out" filter="blinds(vertical)">
                                      <p:cBhvr>
                                        <p:cTn id="147" dur="5000"/>
                                        <p:tgtEl>
                                          <p:spTgt spid="31"/>
                                        </p:tgtEl>
                                      </p:cBhvr>
                                    </p:animEffect>
                                    <p:set>
                                      <p:cBhvr>
                                        <p:cTn id="148" dur="1" fill="hold">
                                          <p:stCondLst>
                                            <p:cond delay="4999"/>
                                          </p:stCondLst>
                                        </p:cTn>
                                        <p:tgtEl>
                                          <p:spTgt spid="31"/>
                                        </p:tgtEl>
                                        <p:attrNameLst>
                                          <p:attrName>style.visibility</p:attrName>
                                        </p:attrNameLst>
                                      </p:cBhvr>
                                      <p:to>
                                        <p:strVal val="hidden"/>
                                      </p:to>
                                    </p:set>
                                  </p:childTnLst>
                                </p:cTn>
                              </p:par>
                              <p:par>
                                <p:cTn id="149" presetID="3" presetClass="exit" presetSubtype="5" fill="hold" grpId="0" nodeType="withEffect">
                                  <p:stCondLst>
                                    <p:cond delay="0"/>
                                  </p:stCondLst>
                                  <p:childTnLst>
                                    <p:animEffect transition="out" filter="blinds(vertical)">
                                      <p:cBhvr>
                                        <p:cTn id="150" dur="5000"/>
                                        <p:tgtEl>
                                          <p:spTgt spid="35"/>
                                        </p:tgtEl>
                                      </p:cBhvr>
                                    </p:animEffect>
                                    <p:set>
                                      <p:cBhvr>
                                        <p:cTn id="151" dur="1" fill="hold">
                                          <p:stCondLst>
                                            <p:cond delay="4999"/>
                                          </p:stCondLst>
                                        </p:cTn>
                                        <p:tgtEl>
                                          <p:spTgt spid="35"/>
                                        </p:tgtEl>
                                        <p:attrNameLst>
                                          <p:attrName>style.visibility</p:attrName>
                                        </p:attrNameLst>
                                      </p:cBhvr>
                                      <p:to>
                                        <p:strVal val="hidden"/>
                                      </p:to>
                                    </p:set>
                                  </p:childTnLst>
                                </p:cTn>
                              </p:par>
                              <p:par>
                                <p:cTn id="152" presetID="3" presetClass="exit" presetSubtype="5" fill="hold" grpId="0" nodeType="withEffect">
                                  <p:stCondLst>
                                    <p:cond delay="0"/>
                                  </p:stCondLst>
                                  <p:childTnLst>
                                    <p:animEffect transition="out" filter="blinds(vertical)">
                                      <p:cBhvr>
                                        <p:cTn id="153" dur="5000"/>
                                        <p:tgtEl>
                                          <p:spTgt spid="36"/>
                                        </p:tgtEl>
                                      </p:cBhvr>
                                    </p:animEffect>
                                    <p:set>
                                      <p:cBhvr>
                                        <p:cTn id="154" dur="1" fill="hold">
                                          <p:stCondLst>
                                            <p:cond delay="4999"/>
                                          </p:stCondLst>
                                        </p:cTn>
                                        <p:tgtEl>
                                          <p:spTgt spid="36"/>
                                        </p:tgtEl>
                                        <p:attrNameLst>
                                          <p:attrName>style.visibility</p:attrName>
                                        </p:attrNameLst>
                                      </p:cBhvr>
                                      <p:to>
                                        <p:strVal val="hidden"/>
                                      </p:to>
                                    </p:set>
                                  </p:childTnLst>
                                </p:cTn>
                              </p:par>
                              <p:par>
                                <p:cTn id="155" presetID="3" presetClass="exit" presetSubtype="5" fill="hold" grpId="0" nodeType="withEffect">
                                  <p:stCondLst>
                                    <p:cond delay="0"/>
                                  </p:stCondLst>
                                  <p:childTnLst>
                                    <p:animEffect transition="out" filter="blinds(vertical)">
                                      <p:cBhvr>
                                        <p:cTn id="156" dur="5000"/>
                                        <p:tgtEl>
                                          <p:spTgt spid="40"/>
                                        </p:tgtEl>
                                      </p:cBhvr>
                                    </p:animEffect>
                                    <p:set>
                                      <p:cBhvr>
                                        <p:cTn id="157" dur="1" fill="hold">
                                          <p:stCondLst>
                                            <p:cond delay="4999"/>
                                          </p:stCondLst>
                                        </p:cTn>
                                        <p:tgtEl>
                                          <p:spTgt spid="40"/>
                                        </p:tgtEl>
                                        <p:attrNameLst>
                                          <p:attrName>style.visibility</p:attrName>
                                        </p:attrNameLst>
                                      </p:cBhvr>
                                      <p:to>
                                        <p:strVal val="hidden"/>
                                      </p:to>
                                    </p:set>
                                  </p:childTnLst>
                                </p:cTn>
                              </p:par>
                              <p:par>
                                <p:cTn id="158" presetID="3" presetClass="exit" presetSubtype="5" fill="hold" grpId="0" nodeType="withEffect">
                                  <p:stCondLst>
                                    <p:cond delay="0"/>
                                  </p:stCondLst>
                                  <p:childTnLst>
                                    <p:animEffect transition="out" filter="blinds(vertical)">
                                      <p:cBhvr>
                                        <p:cTn id="159" dur="5000"/>
                                        <p:tgtEl>
                                          <p:spTgt spid="41"/>
                                        </p:tgtEl>
                                      </p:cBhvr>
                                    </p:animEffect>
                                    <p:set>
                                      <p:cBhvr>
                                        <p:cTn id="160" dur="1" fill="hold">
                                          <p:stCondLst>
                                            <p:cond delay="4999"/>
                                          </p:stCondLst>
                                        </p:cTn>
                                        <p:tgtEl>
                                          <p:spTgt spid="41"/>
                                        </p:tgtEl>
                                        <p:attrNameLst>
                                          <p:attrName>style.visibility</p:attrName>
                                        </p:attrNameLst>
                                      </p:cBhvr>
                                      <p:to>
                                        <p:strVal val="hidden"/>
                                      </p:to>
                                    </p:set>
                                  </p:childTnLst>
                                </p:cTn>
                              </p:par>
                              <p:par>
                                <p:cTn id="161" presetID="3" presetClass="exit" presetSubtype="5" fill="hold" grpId="0" nodeType="withEffect">
                                  <p:stCondLst>
                                    <p:cond delay="0"/>
                                  </p:stCondLst>
                                  <p:childTnLst>
                                    <p:animEffect transition="out" filter="blinds(vertical)">
                                      <p:cBhvr>
                                        <p:cTn id="162" dur="5000"/>
                                        <p:tgtEl>
                                          <p:spTgt spid="45"/>
                                        </p:tgtEl>
                                      </p:cBhvr>
                                    </p:animEffect>
                                    <p:set>
                                      <p:cBhvr>
                                        <p:cTn id="163" dur="1" fill="hold">
                                          <p:stCondLst>
                                            <p:cond delay="4999"/>
                                          </p:stCondLst>
                                        </p:cTn>
                                        <p:tgtEl>
                                          <p:spTgt spid="45"/>
                                        </p:tgtEl>
                                        <p:attrNameLst>
                                          <p:attrName>style.visibility</p:attrName>
                                        </p:attrNameLst>
                                      </p:cBhvr>
                                      <p:to>
                                        <p:strVal val="hidden"/>
                                      </p:to>
                                    </p:set>
                                  </p:childTnLst>
                                </p:cTn>
                              </p:par>
                              <p:par>
                                <p:cTn id="164" presetID="3" presetClass="exit" presetSubtype="5" fill="hold" grpId="0" nodeType="withEffect">
                                  <p:stCondLst>
                                    <p:cond delay="0"/>
                                  </p:stCondLst>
                                  <p:childTnLst>
                                    <p:animEffect transition="out" filter="blinds(vertical)">
                                      <p:cBhvr>
                                        <p:cTn id="165" dur="5000"/>
                                        <p:tgtEl>
                                          <p:spTgt spid="46"/>
                                        </p:tgtEl>
                                      </p:cBhvr>
                                    </p:animEffect>
                                    <p:set>
                                      <p:cBhvr>
                                        <p:cTn id="166" dur="1" fill="hold">
                                          <p:stCondLst>
                                            <p:cond delay="4999"/>
                                          </p:stCondLst>
                                        </p:cTn>
                                        <p:tgtEl>
                                          <p:spTgt spid="46"/>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Frame__954_.png"/>
          <p:cNvPicPr>
            <a:picLocks noChangeAspect="1"/>
          </p:cNvPicPr>
          <p:nvPr/>
        </p:nvPicPr>
        <p:blipFill>
          <a:blip r:embed="rId2"/>
          <a:stretch>
            <a:fillRect/>
          </a:stretch>
        </p:blipFill>
        <p:spPr>
          <a:xfrm>
            <a:off x="0" y="0"/>
            <a:ext cx="9144000" cy="5140990"/>
          </a:xfrm>
          <a:prstGeom prst="rect">
            <a:avLst/>
          </a:prstGeom>
        </p:spPr>
      </p:pic>
      <p:sp>
        <p:nvSpPr>
          <p:cNvPr id="4" name="3 CuadroTexto"/>
          <p:cNvSpPr txBox="1"/>
          <p:nvPr/>
        </p:nvSpPr>
        <p:spPr>
          <a:xfrm rot="21242590">
            <a:off x="888293" y="1478905"/>
            <a:ext cx="5213808" cy="2246769"/>
          </a:xfrm>
          <a:prstGeom prst="rect">
            <a:avLst/>
          </a:prstGeom>
          <a:noFill/>
        </p:spPr>
        <p:txBody>
          <a:bodyPr wrap="square" rtlCol="0">
            <a:spAutoFit/>
          </a:bodyPr>
          <a:lstStyle/>
          <a:p>
            <a:r>
              <a:rPr lang="es-ES" sz="2000" b="1" dirty="0" smtClean="0">
                <a:solidFill>
                  <a:srgbClr val="FFC000"/>
                </a:solidFill>
                <a:effectLst>
                  <a:outerShdw blurRad="38100" dist="38100" dir="2700000" algn="tl">
                    <a:srgbClr val="000000">
                      <a:alpha val="43137"/>
                    </a:srgbClr>
                  </a:outerShdw>
                </a:effectLst>
                <a:latin typeface="Agency FB" pitchFamily="34" charset="0"/>
              </a:rPr>
              <a:t>Caótica y serena, con casi 15 millones de habitantes Estambul es la ciudad más grande de Turquía. Ningún visitante quedará indiferente con los contrastes de una ciudad demasiado oriental para ser europea y excesivamente occidental para ser asiática.</a:t>
            </a:r>
          </a:p>
          <a:p>
            <a:endParaRPr lang="es-ES" sz="2000" b="1" dirty="0" smtClean="0">
              <a:solidFill>
                <a:srgbClr val="FFC000"/>
              </a:solidFill>
              <a:effectLst>
                <a:outerShdw blurRad="38100" dist="38100" dir="2700000" algn="tl">
                  <a:srgbClr val="000000">
                    <a:alpha val="43137"/>
                  </a:srgbClr>
                </a:outerShdw>
              </a:effectLst>
              <a:latin typeface="Agency FB" pitchFamily="34" charset="0"/>
            </a:endParaRPr>
          </a:p>
          <a:p>
            <a:endParaRPr lang="es-ES" sz="2000" dirty="0">
              <a:effectLst>
                <a:outerShdw blurRad="38100" dist="38100" dir="2700000" algn="tl">
                  <a:srgbClr val="000000">
                    <a:alpha val="43137"/>
                  </a:srgbClr>
                </a:outerShdw>
              </a:effectLst>
            </a:endParaRPr>
          </a:p>
        </p:txBody>
      </p:sp>
    </p:spTree>
  </p:cSld>
  <p:clrMapOvr>
    <a:masterClrMapping/>
  </p:clrMapOvr>
  <p:transition spd="slow" advTm="20000">
    <p:zo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stanbul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1500166" y="114299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0" y="342902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1500166"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3000364"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4500562"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6072198"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0" y="4000510"/>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1500166"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3000364"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4500562"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6072198"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0" y="457201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1500166"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3000364"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4500562"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6072198"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grpId="0" nodeType="withEffect">
                                  <p:stCondLst>
                                    <p:cond delay="0"/>
                                  </p:stCondLst>
                                  <p:childTnLst>
                                    <p:animEffect transition="out" filter="box(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4" presetClass="exit" presetSubtype="16" fill="hold" grpId="0" nodeType="withEffect">
                                  <p:stCondLst>
                                    <p:cond delay="0"/>
                                  </p:stCondLst>
                                  <p:childTnLst>
                                    <p:animEffect transition="out" filter="box(in)">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4" presetClass="exit" presetSubtype="16" fill="hold" grpId="0" nodeType="withEffect">
                                  <p:stCondLst>
                                    <p:cond delay="0"/>
                                  </p:stCondLst>
                                  <p:childTnLst>
                                    <p:animEffect transition="out" filter="box(in)">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4" presetClass="exit" presetSubtype="16" fill="hold" grpId="0" nodeType="withEffect">
                                  <p:stCondLst>
                                    <p:cond delay="0"/>
                                  </p:stCondLst>
                                  <p:childTnLst>
                                    <p:animEffect transition="out" filter="box(in)">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4" presetClass="exit" presetSubtype="16" fill="hold" grpId="0" nodeType="withEffect">
                                  <p:stCondLst>
                                    <p:cond delay="0"/>
                                  </p:stCondLst>
                                  <p:childTnLst>
                                    <p:animEffect transition="out" filter="box(in)">
                                      <p:cBhvr>
                                        <p:cTn id="18" dur="5000"/>
                                        <p:tgtEl>
                                          <p:spTgt spid="7"/>
                                        </p:tgtEl>
                                      </p:cBhvr>
                                    </p:animEffect>
                                    <p:set>
                                      <p:cBhvr>
                                        <p:cTn id="19" dur="1" fill="hold">
                                          <p:stCondLst>
                                            <p:cond delay="4999"/>
                                          </p:stCondLst>
                                        </p:cTn>
                                        <p:tgtEl>
                                          <p:spTgt spid="7"/>
                                        </p:tgtEl>
                                        <p:attrNameLst>
                                          <p:attrName>style.visibility</p:attrName>
                                        </p:attrNameLst>
                                      </p:cBhvr>
                                      <p:to>
                                        <p:strVal val="hidden"/>
                                      </p:to>
                                    </p:set>
                                  </p:childTnLst>
                                </p:cTn>
                              </p:par>
                              <p:par>
                                <p:cTn id="20" presetID="4" presetClass="exit" presetSubtype="16" fill="hold" grpId="0" nodeType="withEffect">
                                  <p:stCondLst>
                                    <p:cond delay="0"/>
                                  </p:stCondLst>
                                  <p:childTnLst>
                                    <p:animEffect transition="out" filter="box(in)">
                                      <p:cBhvr>
                                        <p:cTn id="21" dur="5000"/>
                                        <p:tgtEl>
                                          <p:spTgt spid="48"/>
                                        </p:tgtEl>
                                      </p:cBhvr>
                                    </p:animEffect>
                                    <p:set>
                                      <p:cBhvr>
                                        <p:cTn id="22" dur="1" fill="hold">
                                          <p:stCondLst>
                                            <p:cond delay="4999"/>
                                          </p:stCondLst>
                                        </p:cTn>
                                        <p:tgtEl>
                                          <p:spTgt spid="48"/>
                                        </p:tgtEl>
                                        <p:attrNameLst>
                                          <p:attrName>style.visibility</p:attrName>
                                        </p:attrNameLst>
                                      </p:cBhvr>
                                      <p:to>
                                        <p:strVal val="hidden"/>
                                      </p:to>
                                    </p:set>
                                  </p:childTnLst>
                                </p:cTn>
                              </p:par>
                              <p:par>
                                <p:cTn id="23" presetID="5" presetClass="exit" presetSubtype="10" fill="hold" grpId="0" nodeType="withEffect">
                                  <p:stCondLst>
                                    <p:cond delay="0"/>
                                  </p:stCondLst>
                                  <p:childTnLst>
                                    <p:animEffect transition="out" filter="checkerboard(across)">
                                      <p:cBhvr>
                                        <p:cTn id="24" dur="5000"/>
                                        <p:tgtEl>
                                          <p:spTgt spid="8"/>
                                        </p:tgtEl>
                                      </p:cBhvr>
                                    </p:animEffect>
                                    <p:set>
                                      <p:cBhvr>
                                        <p:cTn id="25" dur="1" fill="hold">
                                          <p:stCondLst>
                                            <p:cond delay="4999"/>
                                          </p:stCondLst>
                                        </p:cTn>
                                        <p:tgtEl>
                                          <p:spTgt spid="8"/>
                                        </p:tgtEl>
                                        <p:attrNameLst>
                                          <p:attrName>style.visibility</p:attrName>
                                        </p:attrNameLst>
                                      </p:cBhvr>
                                      <p:to>
                                        <p:strVal val="hidden"/>
                                      </p:to>
                                    </p:set>
                                  </p:childTnLst>
                                </p:cTn>
                              </p:par>
                              <p:par>
                                <p:cTn id="26" presetID="5" presetClass="exit" presetSubtype="5" fill="hold" grpId="0" nodeType="withEffect">
                                  <p:stCondLst>
                                    <p:cond delay="0"/>
                                  </p:stCondLst>
                                  <p:childTnLst>
                                    <p:animEffect transition="out" filter="checkerboard(down)">
                                      <p:cBhvr>
                                        <p:cTn id="27" dur="5000"/>
                                        <p:tgtEl>
                                          <p:spTgt spid="9"/>
                                        </p:tgtEl>
                                      </p:cBhvr>
                                    </p:animEffect>
                                    <p:set>
                                      <p:cBhvr>
                                        <p:cTn id="28" dur="1" fill="hold">
                                          <p:stCondLst>
                                            <p:cond delay="4999"/>
                                          </p:stCondLst>
                                        </p:cTn>
                                        <p:tgtEl>
                                          <p:spTgt spid="9"/>
                                        </p:tgtEl>
                                        <p:attrNameLst>
                                          <p:attrName>style.visibility</p:attrName>
                                        </p:attrNameLst>
                                      </p:cBhvr>
                                      <p:to>
                                        <p:strVal val="hidden"/>
                                      </p:to>
                                    </p:set>
                                  </p:childTnLst>
                                </p:cTn>
                              </p:par>
                              <p:par>
                                <p:cTn id="29" presetID="5" presetClass="exit" presetSubtype="10" fill="hold" grpId="0" nodeType="withEffect">
                                  <p:stCondLst>
                                    <p:cond delay="0"/>
                                  </p:stCondLst>
                                  <p:childTnLst>
                                    <p:animEffect transition="out" filter="checkerboard(across)">
                                      <p:cBhvr>
                                        <p:cTn id="30" dur="5000"/>
                                        <p:tgtEl>
                                          <p:spTgt spid="10"/>
                                        </p:tgtEl>
                                      </p:cBhvr>
                                    </p:animEffect>
                                    <p:set>
                                      <p:cBhvr>
                                        <p:cTn id="31" dur="1" fill="hold">
                                          <p:stCondLst>
                                            <p:cond delay="4999"/>
                                          </p:stCondLst>
                                        </p:cTn>
                                        <p:tgtEl>
                                          <p:spTgt spid="10"/>
                                        </p:tgtEl>
                                        <p:attrNameLst>
                                          <p:attrName>style.visibility</p:attrName>
                                        </p:attrNameLst>
                                      </p:cBhvr>
                                      <p:to>
                                        <p:strVal val="hidden"/>
                                      </p:to>
                                    </p:set>
                                  </p:childTnLst>
                                </p:cTn>
                              </p:par>
                              <p:par>
                                <p:cTn id="32" presetID="5" presetClass="exit" presetSubtype="5" fill="hold" grpId="0" nodeType="withEffect">
                                  <p:stCondLst>
                                    <p:cond delay="0"/>
                                  </p:stCondLst>
                                  <p:childTnLst>
                                    <p:animEffect transition="out" filter="checkerboard(down)">
                                      <p:cBhvr>
                                        <p:cTn id="33" dur="5000"/>
                                        <p:tgtEl>
                                          <p:spTgt spid="11"/>
                                        </p:tgtEl>
                                      </p:cBhvr>
                                    </p:animEffect>
                                    <p:set>
                                      <p:cBhvr>
                                        <p:cTn id="34" dur="1" fill="hold">
                                          <p:stCondLst>
                                            <p:cond delay="4999"/>
                                          </p:stCondLst>
                                        </p:cTn>
                                        <p:tgtEl>
                                          <p:spTgt spid="11"/>
                                        </p:tgtEl>
                                        <p:attrNameLst>
                                          <p:attrName>style.visibility</p:attrName>
                                        </p:attrNameLst>
                                      </p:cBhvr>
                                      <p:to>
                                        <p:strVal val="hidden"/>
                                      </p:to>
                                    </p:set>
                                  </p:childTnLst>
                                </p:cTn>
                              </p:par>
                              <p:par>
                                <p:cTn id="35" presetID="5" presetClass="exit" presetSubtype="10" fill="hold" grpId="0" nodeType="withEffect">
                                  <p:stCondLst>
                                    <p:cond delay="0"/>
                                  </p:stCondLst>
                                  <p:childTnLst>
                                    <p:animEffect transition="out" filter="checkerboard(across)">
                                      <p:cBhvr>
                                        <p:cTn id="36" dur="5000"/>
                                        <p:tgtEl>
                                          <p:spTgt spid="12"/>
                                        </p:tgtEl>
                                      </p:cBhvr>
                                    </p:animEffect>
                                    <p:set>
                                      <p:cBhvr>
                                        <p:cTn id="37" dur="1" fill="hold">
                                          <p:stCondLst>
                                            <p:cond delay="4999"/>
                                          </p:stCondLst>
                                        </p:cTn>
                                        <p:tgtEl>
                                          <p:spTgt spid="12"/>
                                        </p:tgtEl>
                                        <p:attrNameLst>
                                          <p:attrName>style.visibility</p:attrName>
                                        </p:attrNameLst>
                                      </p:cBhvr>
                                      <p:to>
                                        <p:strVal val="hidden"/>
                                      </p:to>
                                    </p:set>
                                  </p:childTnLst>
                                </p:cTn>
                              </p:par>
                              <p:par>
                                <p:cTn id="38" presetID="5" presetClass="exit" presetSubtype="5" fill="hold" grpId="0" nodeType="withEffect">
                                  <p:stCondLst>
                                    <p:cond delay="0"/>
                                  </p:stCondLst>
                                  <p:childTnLst>
                                    <p:animEffect transition="out" filter="checkerboard(down)">
                                      <p:cBhvr>
                                        <p:cTn id="39" dur="5000"/>
                                        <p:tgtEl>
                                          <p:spTgt spid="49"/>
                                        </p:tgtEl>
                                      </p:cBhvr>
                                    </p:animEffect>
                                    <p:set>
                                      <p:cBhvr>
                                        <p:cTn id="40" dur="1" fill="hold">
                                          <p:stCondLst>
                                            <p:cond delay="4999"/>
                                          </p:stCondLst>
                                        </p:cTn>
                                        <p:tgtEl>
                                          <p:spTgt spid="49"/>
                                        </p:tgtEl>
                                        <p:attrNameLst>
                                          <p:attrName>style.visibility</p:attrName>
                                        </p:attrNameLst>
                                      </p:cBhvr>
                                      <p:to>
                                        <p:strVal val="hidden"/>
                                      </p:to>
                                    </p:set>
                                  </p:childTnLst>
                                </p:cTn>
                              </p:par>
                              <p:par>
                                <p:cTn id="41" presetID="4" presetClass="exit" presetSubtype="16" fill="hold" grpId="0" nodeType="withEffect">
                                  <p:stCondLst>
                                    <p:cond delay="0"/>
                                  </p:stCondLst>
                                  <p:childTnLst>
                                    <p:animEffect transition="out" filter="box(in)">
                                      <p:cBhvr>
                                        <p:cTn id="42" dur="5000"/>
                                        <p:tgtEl>
                                          <p:spTgt spid="13"/>
                                        </p:tgtEl>
                                      </p:cBhvr>
                                    </p:animEffect>
                                    <p:set>
                                      <p:cBhvr>
                                        <p:cTn id="43" dur="1" fill="hold">
                                          <p:stCondLst>
                                            <p:cond delay="4999"/>
                                          </p:stCondLst>
                                        </p:cTn>
                                        <p:tgtEl>
                                          <p:spTgt spid="13"/>
                                        </p:tgtEl>
                                        <p:attrNameLst>
                                          <p:attrName>style.visibility</p:attrName>
                                        </p:attrNameLst>
                                      </p:cBhvr>
                                      <p:to>
                                        <p:strVal val="hidden"/>
                                      </p:to>
                                    </p:set>
                                  </p:childTnLst>
                                </p:cTn>
                              </p:par>
                              <p:par>
                                <p:cTn id="44" presetID="4" presetClass="exit" presetSubtype="16" fill="hold" grpId="0" nodeType="withEffect">
                                  <p:stCondLst>
                                    <p:cond delay="0"/>
                                  </p:stCondLst>
                                  <p:childTnLst>
                                    <p:animEffect transition="out" filter="box(in)">
                                      <p:cBhvr>
                                        <p:cTn id="45" dur="5000"/>
                                        <p:tgtEl>
                                          <p:spTgt spid="14"/>
                                        </p:tgtEl>
                                      </p:cBhvr>
                                    </p:animEffect>
                                    <p:set>
                                      <p:cBhvr>
                                        <p:cTn id="46" dur="1" fill="hold">
                                          <p:stCondLst>
                                            <p:cond delay="4999"/>
                                          </p:stCondLst>
                                        </p:cTn>
                                        <p:tgtEl>
                                          <p:spTgt spid="14"/>
                                        </p:tgtEl>
                                        <p:attrNameLst>
                                          <p:attrName>style.visibility</p:attrName>
                                        </p:attrNameLst>
                                      </p:cBhvr>
                                      <p:to>
                                        <p:strVal val="hidden"/>
                                      </p:to>
                                    </p:set>
                                  </p:childTnLst>
                                </p:cTn>
                              </p:par>
                              <p:par>
                                <p:cTn id="47" presetID="4" presetClass="exit" presetSubtype="16" fill="hold" grpId="0" nodeType="withEffect">
                                  <p:stCondLst>
                                    <p:cond delay="0"/>
                                  </p:stCondLst>
                                  <p:childTnLst>
                                    <p:animEffect transition="out" filter="box(in)">
                                      <p:cBhvr>
                                        <p:cTn id="48" dur="5000"/>
                                        <p:tgtEl>
                                          <p:spTgt spid="15"/>
                                        </p:tgtEl>
                                      </p:cBhvr>
                                    </p:animEffect>
                                    <p:set>
                                      <p:cBhvr>
                                        <p:cTn id="49" dur="1" fill="hold">
                                          <p:stCondLst>
                                            <p:cond delay="4999"/>
                                          </p:stCondLst>
                                        </p:cTn>
                                        <p:tgtEl>
                                          <p:spTgt spid="15"/>
                                        </p:tgtEl>
                                        <p:attrNameLst>
                                          <p:attrName>style.visibility</p:attrName>
                                        </p:attrNameLst>
                                      </p:cBhvr>
                                      <p:to>
                                        <p:strVal val="hidden"/>
                                      </p:to>
                                    </p:set>
                                  </p:childTnLst>
                                </p:cTn>
                              </p:par>
                              <p:par>
                                <p:cTn id="50" presetID="4" presetClass="exit" presetSubtype="16" fill="hold" grpId="0" nodeType="withEffect">
                                  <p:stCondLst>
                                    <p:cond delay="0"/>
                                  </p:stCondLst>
                                  <p:childTnLst>
                                    <p:animEffect transition="out" filter="box(in)">
                                      <p:cBhvr>
                                        <p:cTn id="51" dur="5000"/>
                                        <p:tgtEl>
                                          <p:spTgt spid="16"/>
                                        </p:tgtEl>
                                      </p:cBhvr>
                                    </p:animEffect>
                                    <p:set>
                                      <p:cBhvr>
                                        <p:cTn id="52" dur="1" fill="hold">
                                          <p:stCondLst>
                                            <p:cond delay="4999"/>
                                          </p:stCondLst>
                                        </p:cTn>
                                        <p:tgtEl>
                                          <p:spTgt spid="16"/>
                                        </p:tgtEl>
                                        <p:attrNameLst>
                                          <p:attrName>style.visibility</p:attrName>
                                        </p:attrNameLst>
                                      </p:cBhvr>
                                      <p:to>
                                        <p:strVal val="hidden"/>
                                      </p:to>
                                    </p:set>
                                  </p:childTnLst>
                                </p:cTn>
                              </p:par>
                              <p:par>
                                <p:cTn id="53" presetID="4" presetClass="exit" presetSubtype="16" fill="hold" grpId="0" nodeType="withEffect">
                                  <p:stCondLst>
                                    <p:cond delay="0"/>
                                  </p:stCondLst>
                                  <p:childTnLst>
                                    <p:animEffect transition="out" filter="box(in)">
                                      <p:cBhvr>
                                        <p:cTn id="54" dur="5000"/>
                                        <p:tgtEl>
                                          <p:spTgt spid="17"/>
                                        </p:tgtEl>
                                      </p:cBhvr>
                                    </p:animEffect>
                                    <p:set>
                                      <p:cBhvr>
                                        <p:cTn id="55" dur="1" fill="hold">
                                          <p:stCondLst>
                                            <p:cond delay="4999"/>
                                          </p:stCondLst>
                                        </p:cTn>
                                        <p:tgtEl>
                                          <p:spTgt spid="17"/>
                                        </p:tgtEl>
                                        <p:attrNameLst>
                                          <p:attrName>style.visibility</p:attrName>
                                        </p:attrNameLst>
                                      </p:cBhvr>
                                      <p:to>
                                        <p:strVal val="hidden"/>
                                      </p:to>
                                    </p:set>
                                  </p:childTnLst>
                                </p:cTn>
                              </p:par>
                              <p:par>
                                <p:cTn id="56" presetID="4" presetClass="exit" presetSubtype="16" fill="hold" grpId="0" nodeType="withEffect">
                                  <p:stCondLst>
                                    <p:cond delay="0"/>
                                  </p:stCondLst>
                                  <p:childTnLst>
                                    <p:animEffect transition="out" filter="box(in)">
                                      <p:cBhvr>
                                        <p:cTn id="57" dur="5000"/>
                                        <p:tgtEl>
                                          <p:spTgt spid="50"/>
                                        </p:tgtEl>
                                      </p:cBhvr>
                                    </p:animEffect>
                                    <p:set>
                                      <p:cBhvr>
                                        <p:cTn id="58" dur="1" fill="hold">
                                          <p:stCondLst>
                                            <p:cond delay="4999"/>
                                          </p:stCondLst>
                                        </p:cTn>
                                        <p:tgtEl>
                                          <p:spTgt spid="50"/>
                                        </p:tgtEl>
                                        <p:attrNameLst>
                                          <p:attrName>style.visibility</p:attrName>
                                        </p:attrNameLst>
                                      </p:cBhvr>
                                      <p:to>
                                        <p:strVal val="hidden"/>
                                      </p:to>
                                    </p:set>
                                  </p:childTnLst>
                                </p:cTn>
                              </p:par>
                              <p:par>
                                <p:cTn id="59" presetID="5" presetClass="exit" presetSubtype="10" fill="hold" grpId="0" nodeType="withEffect">
                                  <p:stCondLst>
                                    <p:cond delay="0"/>
                                  </p:stCondLst>
                                  <p:childTnLst>
                                    <p:animEffect transition="out" filter="checkerboard(across)">
                                      <p:cBhvr>
                                        <p:cTn id="60" dur="5000"/>
                                        <p:tgtEl>
                                          <p:spTgt spid="18"/>
                                        </p:tgtEl>
                                      </p:cBhvr>
                                    </p:animEffect>
                                    <p:set>
                                      <p:cBhvr>
                                        <p:cTn id="61" dur="1" fill="hold">
                                          <p:stCondLst>
                                            <p:cond delay="4999"/>
                                          </p:stCondLst>
                                        </p:cTn>
                                        <p:tgtEl>
                                          <p:spTgt spid="18"/>
                                        </p:tgtEl>
                                        <p:attrNameLst>
                                          <p:attrName>style.visibility</p:attrName>
                                        </p:attrNameLst>
                                      </p:cBhvr>
                                      <p:to>
                                        <p:strVal val="hidden"/>
                                      </p:to>
                                    </p:set>
                                  </p:childTnLst>
                                </p:cTn>
                              </p:par>
                              <p:par>
                                <p:cTn id="62" presetID="5" presetClass="exit" presetSubtype="5" fill="hold" grpId="0" nodeType="withEffect">
                                  <p:stCondLst>
                                    <p:cond delay="0"/>
                                  </p:stCondLst>
                                  <p:childTnLst>
                                    <p:animEffect transition="out" filter="checkerboard(down)">
                                      <p:cBhvr>
                                        <p:cTn id="63" dur="5000"/>
                                        <p:tgtEl>
                                          <p:spTgt spid="19"/>
                                        </p:tgtEl>
                                      </p:cBhvr>
                                    </p:animEffect>
                                    <p:set>
                                      <p:cBhvr>
                                        <p:cTn id="64" dur="1" fill="hold">
                                          <p:stCondLst>
                                            <p:cond delay="4999"/>
                                          </p:stCondLst>
                                        </p:cTn>
                                        <p:tgtEl>
                                          <p:spTgt spid="19"/>
                                        </p:tgtEl>
                                        <p:attrNameLst>
                                          <p:attrName>style.visibility</p:attrName>
                                        </p:attrNameLst>
                                      </p:cBhvr>
                                      <p:to>
                                        <p:strVal val="hidden"/>
                                      </p:to>
                                    </p:set>
                                  </p:childTnLst>
                                </p:cTn>
                              </p:par>
                              <p:par>
                                <p:cTn id="65" presetID="5" presetClass="exit" presetSubtype="10" fill="hold" grpId="0" nodeType="withEffect">
                                  <p:stCondLst>
                                    <p:cond delay="0"/>
                                  </p:stCondLst>
                                  <p:childTnLst>
                                    <p:animEffect transition="out" filter="checkerboard(across)">
                                      <p:cBhvr>
                                        <p:cTn id="66" dur="5000"/>
                                        <p:tgtEl>
                                          <p:spTgt spid="20"/>
                                        </p:tgtEl>
                                      </p:cBhvr>
                                    </p:animEffect>
                                    <p:set>
                                      <p:cBhvr>
                                        <p:cTn id="67" dur="1" fill="hold">
                                          <p:stCondLst>
                                            <p:cond delay="4999"/>
                                          </p:stCondLst>
                                        </p:cTn>
                                        <p:tgtEl>
                                          <p:spTgt spid="20"/>
                                        </p:tgtEl>
                                        <p:attrNameLst>
                                          <p:attrName>style.visibility</p:attrName>
                                        </p:attrNameLst>
                                      </p:cBhvr>
                                      <p:to>
                                        <p:strVal val="hidden"/>
                                      </p:to>
                                    </p:set>
                                  </p:childTnLst>
                                </p:cTn>
                              </p:par>
                              <p:par>
                                <p:cTn id="68" presetID="5" presetClass="exit" presetSubtype="5" fill="hold" grpId="0" nodeType="withEffect">
                                  <p:stCondLst>
                                    <p:cond delay="0"/>
                                  </p:stCondLst>
                                  <p:childTnLst>
                                    <p:animEffect transition="out" filter="checkerboard(down)">
                                      <p:cBhvr>
                                        <p:cTn id="69" dur="5000"/>
                                        <p:tgtEl>
                                          <p:spTgt spid="21"/>
                                        </p:tgtEl>
                                      </p:cBhvr>
                                    </p:animEffect>
                                    <p:set>
                                      <p:cBhvr>
                                        <p:cTn id="70" dur="1" fill="hold">
                                          <p:stCondLst>
                                            <p:cond delay="4999"/>
                                          </p:stCondLst>
                                        </p:cTn>
                                        <p:tgtEl>
                                          <p:spTgt spid="21"/>
                                        </p:tgtEl>
                                        <p:attrNameLst>
                                          <p:attrName>style.visibility</p:attrName>
                                        </p:attrNameLst>
                                      </p:cBhvr>
                                      <p:to>
                                        <p:strVal val="hidden"/>
                                      </p:to>
                                    </p:set>
                                  </p:childTnLst>
                                </p:cTn>
                              </p:par>
                              <p:par>
                                <p:cTn id="71" presetID="5" presetClass="exit" presetSubtype="10" fill="hold" grpId="0" nodeType="withEffect">
                                  <p:stCondLst>
                                    <p:cond delay="0"/>
                                  </p:stCondLst>
                                  <p:childTnLst>
                                    <p:animEffect transition="out" filter="checkerboard(across)">
                                      <p:cBhvr>
                                        <p:cTn id="72" dur="5000"/>
                                        <p:tgtEl>
                                          <p:spTgt spid="22"/>
                                        </p:tgtEl>
                                      </p:cBhvr>
                                    </p:animEffect>
                                    <p:set>
                                      <p:cBhvr>
                                        <p:cTn id="73" dur="1" fill="hold">
                                          <p:stCondLst>
                                            <p:cond delay="4999"/>
                                          </p:stCondLst>
                                        </p:cTn>
                                        <p:tgtEl>
                                          <p:spTgt spid="22"/>
                                        </p:tgtEl>
                                        <p:attrNameLst>
                                          <p:attrName>style.visibility</p:attrName>
                                        </p:attrNameLst>
                                      </p:cBhvr>
                                      <p:to>
                                        <p:strVal val="hidden"/>
                                      </p:to>
                                    </p:set>
                                  </p:childTnLst>
                                </p:cTn>
                              </p:par>
                              <p:par>
                                <p:cTn id="74" presetID="5" presetClass="exit" presetSubtype="5" fill="hold" grpId="0" nodeType="withEffect">
                                  <p:stCondLst>
                                    <p:cond delay="0"/>
                                  </p:stCondLst>
                                  <p:childTnLst>
                                    <p:animEffect transition="out" filter="checkerboard(down)">
                                      <p:cBhvr>
                                        <p:cTn id="75" dur="5000"/>
                                        <p:tgtEl>
                                          <p:spTgt spid="51"/>
                                        </p:tgtEl>
                                      </p:cBhvr>
                                    </p:animEffect>
                                    <p:set>
                                      <p:cBhvr>
                                        <p:cTn id="76" dur="1" fill="hold">
                                          <p:stCondLst>
                                            <p:cond delay="4999"/>
                                          </p:stCondLst>
                                        </p:cTn>
                                        <p:tgtEl>
                                          <p:spTgt spid="51"/>
                                        </p:tgtEl>
                                        <p:attrNameLst>
                                          <p:attrName>style.visibility</p:attrName>
                                        </p:attrNameLst>
                                      </p:cBhvr>
                                      <p:to>
                                        <p:strVal val="hidden"/>
                                      </p:to>
                                    </p:set>
                                  </p:childTnLst>
                                </p:cTn>
                              </p:par>
                              <p:par>
                                <p:cTn id="77" presetID="4" presetClass="exit" presetSubtype="16" fill="hold" grpId="0" nodeType="withEffect">
                                  <p:stCondLst>
                                    <p:cond delay="0"/>
                                  </p:stCondLst>
                                  <p:childTnLst>
                                    <p:animEffect transition="out" filter="box(in)">
                                      <p:cBhvr>
                                        <p:cTn id="78" dur="5000"/>
                                        <p:tgtEl>
                                          <p:spTgt spid="23"/>
                                        </p:tgtEl>
                                      </p:cBhvr>
                                    </p:animEffect>
                                    <p:set>
                                      <p:cBhvr>
                                        <p:cTn id="79" dur="1" fill="hold">
                                          <p:stCondLst>
                                            <p:cond delay="4999"/>
                                          </p:stCondLst>
                                        </p:cTn>
                                        <p:tgtEl>
                                          <p:spTgt spid="23"/>
                                        </p:tgtEl>
                                        <p:attrNameLst>
                                          <p:attrName>style.visibility</p:attrName>
                                        </p:attrNameLst>
                                      </p:cBhvr>
                                      <p:to>
                                        <p:strVal val="hidden"/>
                                      </p:to>
                                    </p:set>
                                  </p:childTnLst>
                                </p:cTn>
                              </p:par>
                              <p:par>
                                <p:cTn id="80" presetID="4" presetClass="exit" presetSubtype="16" fill="hold" grpId="0" nodeType="withEffect">
                                  <p:stCondLst>
                                    <p:cond delay="0"/>
                                  </p:stCondLst>
                                  <p:childTnLst>
                                    <p:animEffect transition="out" filter="box(in)">
                                      <p:cBhvr>
                                        <p:cTn id="81" dur="5000"/>
                                        <p:tgtEl>
                                          <p:spTgt spid="24"/>
                                        </p:tgtEl>
                                      </p:cBhvr>
                                    </p:animEffect>
                                    <p:set>
                                      <p:cBhvr>
                                        <p:cTn id="82" dur="1" fill="hold">
                                          <p:stCondLst>
                                            <p:cond delay="4999"/>
                                          </p:stCondLst>
                                        </p:cTn>
                                        <p:tgtEl>
                                          <p:spTgt spid="24"/>
                                        </p:tgtEl>
                                        <p:attrNameLst>
                                          <p:attrName>style.visibility</p:attrName>
                                        </p:attrNameLst>
                                      </p:cBhvr>
                                      <p:to>
                                        <p:strVal val="hidden"/>
                                      </p:to>
                                    </p:set>
                                  </p:childTnLst>
                                </p:cTn>
                              </p:par>
                              <p:par>
                                <p:cTn id="83" presetID="4" presetClass="exit" presetSubtype="16" fill="hold" grpId="0" nodeType="withEffect">
                                  <p:stCondLst>
                                    <p:cond delay="0"/>
                                  </p:stCondLst>
                                  <p:childTnLst>
                                    <p:animEffect transition="out" filter="box(in)">
                                      <p:cBhvr>
                                        <p:cTn id="84" dur="5000"/>
                                        <p:tgtEl>
                                          <p:spTgt spid="25"/>
                                        </p:tgtEl>
                                      </p:cBhvr>
                                    </p:animEffect>
                                    <p:set>
                                      <p:cBhvr>
                                        <p:cTn id="85" dur="1" fill="hold">
                                          <p:stCondLst>
                                            <p:cond delay="4999"/>
                                          </p:stCondLst>
                                        </p:cTn>
                                        <p:tgtEl>
                                          <p:spTgt spid="25"/>
                                        </p:tgtEl>
                                        <p:attrNameLst>
                                          <p:attrName>style.visibility</p:attrName>
                                        </p:attrNameLst>
                                      </p:cBhvr>
                                      <p:to>
                                        <p:strVal val="hidden"/>
                                      </p:to>
                                    </p:set>
                                  </p:childTnLst>
                                </p:cTn>
                              </p:par>
                              <p:par>
                                <p:cTn id="86" presetID="4" presetClass="exit" presetSubtype="16" fill="hold" grpId="0" nodeType="withEffect">
                                  <p:stCondLst>
                                    <p:cond delay="0"/>
                                  </p:stCondLst>
                                  <p:childTnLst>
                                    <p:animEffect transition="out" filter="box(in)">
                                      <p:cBhvr>
                                        <p:cTn id="87" dur="5000"/>
                                        <p:tgtEl>
                                          <p:spTgt spid="26"/>
                                        </p:tgtEl>
                                      </p:cBhvr>
                                    </p:animEffect>
                                    <p:set>
                                      <p:cBhvr>
                                        <p:cTn id="88" dur="1" fill="hold">
                                          <p:stCondLst>
                                            <p:cond delay="4999"/>
                                          </p:stCondLst>
                                        </p:cTn>
                                        <p:tgtEl>
                                          <p:spTgt spid="26"/>
                                        </p:tgtEl>
                                        <p:attrNameLst>
                                          <p:attrName>style.visibility</p:attrName>
                                        </p:attrNameLst>
                                      </p:cBhvr>
                                      <p:to>
                                        <p:strVal val="hidden"/>
                                      </p:to>
                                    </p:set>
                                  </p:childTnLst>
                                </p:cTn>
                              </p:par>
                              <p:par>
                                <p:cTn id="89" presetID="4" presetClass="exit" presetSubtype="16" fill="hold" grpId="0" nodeType="withEffect">
                                  <p:stCondLst>
                                    <p:cond delay="0"/>
                                  </p:stCondLst>
                                  <p:childTnLst>
                                    <p:animEffect transition="out" filter="box(in)">
                                      <p:cBhvr>
                                        <p:cTn id="90" dur="5000"/>
                                        <p:tgtEl>
                                          <p:spTgt spid="27"/>
                                        </p:tgtEl>
                                      </p:cBhvr>
                                    </p:animEffect>
                                    <p:set>
                                      <p:cBhvr>
                                        <p:cTn id="91" dur="1" fill="hold">
                                          <p:stCondLst>
                                            <p:cond delay="4999"/>
                                          </p:stCondLst>
                                        </p:cTn>
                                        <p:tgtEl>
                                          <p:spTgt spid="27"/>
                                        </p:tgtEl>
                                        <p:attrNameLst>
                                          <p:attrName>style.visibility</p:attrName>
                                        </p:attrNameLst>
                                      </p:cBhvr>
                                      <p:to>
                                        <p:strVal val="hidden"/>
                                      </p:to>
                                    </p:set>
                                  </p:childTnLst>
                                </p:cTn>
                              </p:par>
                              <p:par>
                                <p:cTn id="92" presetID="4" presetClass="exit" presetSubtype="16" fill="hold" grpId="0" nodeType="withEffect">
                                  <p:stCondLst>
                                    <p:cond delay="0"/>
                                  </p:stCondLst>
                                  <p:childTnLst>
                                    <p:animEffect transition="out" filter="box(in)">
                                      <p:cBhvr>
                                        <p:cTn id="93" dur="5000"/>
                                        <p:tgtEl>
                                          <p:spTgt spid="52"/>
                                        </p:tgtEl>
                                      </p:cBhvr>
                                    </p:animEffect>
                                    <p:set>
                                      <p:cBhvr>
                                        <p:cTn id="94" dur="1" fill="hold">
                                          <p:stCondLst>
                                            <p:cond delay="4999"/>
                                          </p:stCondLst>
                                        </p:cTn>
                                        <p:tgtEl>
                                          <p:spTgt spid="52"/>
                                        </p:tgtEl>
                                        <p:attrNameLst>
                                          <p:attrName>style.visibility</p:attrName>
                                        </p:attrNameLst>
                                      </p:cBhvr>
                                      <p:to>
                                        <p:strVal val="hidden"/>
                                      </p:to>
                                    </p:set>
                                  </p:childTnLst>
                                </p:cTn>
                              </p:par>
                              <p:par>
                                <p:cTn id="95" presetID="5" presetClass="exit" presetSubtype="5" fill="hold" grpId="0" nodeType="withEffect">
                                  <p:stCondLst>
                                    <p:cond delay="0"/>
                                  </p:stCondLst>
                                  <p:childTnLst>
                                    <p:animEffect transition="out" filter="checkerboard(down)">
                                      <p:cBhvr>
                                        <p:cTn id="96" dur="5000"/>
                                        <p:tgtEl>
                                          <p:spTgt spid="28"/>
                                        </p:tgtEl>
                                      </p:cBhvr>
                                    </p:animEffect>
                                    <p:set>
                                      <p:cBhvr>
                                        <p:cTn id="97" dur="1" fill="hold">
                                          <p:stCondLst>
                                            <p:cond delay="4999"/>
                                          </p:stCondLst>
                                        </p:cTn>
                                        <p:tgtEl>
                                          <p:spTgt spid="28"/>
                                        </p:tgtEl>
                                        <p:attrNameLst>
                                          <p:attrName>style.visibility</p:attrName>
                                        </p:attrNameLst>
                                      </p:cBhvr>
                                      <p:to>
                                        <p:strVal val="hidden"/>
                                      </p:to>
                                    </p:set>
                                  </p:childTnLst>
                                </p:cTn>
                              </p:par>
                              <p:par>
                                <p:cTn id="98" presetID="5" presetClass="exit" presetSubtype="10" fill="hold" grpId="0" nodeType="withEffect">
                                  <p:stCondLst>
                                    <p:cond delay="0"/>
                                  </p:stCondLst>
                                  <p:childTnLst>
                                    <p:animEffect transition="out" filter="checkerboard(across)">
                                      <p:cBhvr>
                                        <p:cTn id="99" dur="5000"/>
                                        <p:tgtEl>
                                          <p:spTgt spid="29"/>
                                        </p:tgtEl>
                                      </p:cBhvr>
                                    </p:animEffect>
                                    <p:set>
                                      <p:cBhvr>
                                        <p:cTn id="100" dur="1" fill="hold">
                                          <p:stCondLst>
                                            <p:cond delay="4999"/>
                                          </p:stCondLst>
                                        </p:cTn>
                                        <p:tgtEl>
                                          <p:spTgt spid="29"/>
                                        </p:tgtEl>
                                        <p:attrNameLst>
                                          <p:attrName>style.visibility</p:attrName>
                                        </p:attrNameLst>
                                      </p:cBhvr>
                                      <p:to>
                                        <p:strVal val="hidden"/>
                                      </p:to>
                                    </p:set>
                                  </p:childTnLst>
                                </p:cTn>
                              </p:par>
                              <p:par>
                                <p:cTn id="101" presetID="5" presetClass="exit" presetSubtype="5" fill="hold" grpId="0" nodeType="withEffect">
                                  <p:stCondLst>
                                    <p:cond delay="0"/>
                                  </p:stCondLst>
                                  <p:childTnLst>
                                    <p:animEffect transition="out" filter="checkerboard(down)">
                                      <p:cBhvr>
                                        <p:cTn id="102" dur="5000"/>
                                        <p:tgtEl>
                                          <p:spTgt spid="30"/>
                                        </p:tgtEl>
                                      </p:cBhvr>
                                    </p:animEffect>
                                    <p:set>
                                      <p:cBhvr>
                                        <p:cTn id="103" dur="1" fill="hold">
                                          <p:stCondLst>
                                            <p:cond delay="4999"/>
                                          </p:stCondLst>
                                        </p:cTn>
                                        <p:tgtEl>
                                          <p:spTgt spid="30"/>
                                        </p:tgtEl>
                                        <p:attrNameLst>
                                          <p:attrName>style.visibility</p:attrName>
                                        </p:attrNameLst>
                                      </p:cBhvr>
                                      <p:to>
                                        <p:strVal val="hidden"/>
                                      </p:to>
                                    </p:set>
                                  </p:childTnLst>
                                </p:cTn>
                              </p:par>
                              <p:par>
                                <p:cTn id="104" presetID="5" presetClass="exit" presetSubtype="10" fill="hold" grpId="0" nodeType="withEffect">
                                  <p:stCondLst>
                                    <p:cond delay="0"/>
                                  </p:stCondLst>
                                  <p:childTnLst>
                                    <p:animEffect transition="out" filter="checkerboard(across)">
                                      <p:cBhvr>
                                        <p:cTn id="105" dur="5000"/>
                                        <p:tgtEl>
                                          <p:spTgt spid="31"/>
                                        </p:tgtEl>
                                      </p:cBhvr>
                                    </p:animEffect>
                                    <p:set>
                                      <p:cBhvr>
                                        <p:cTn id="106" dur="1" fill="hold">
                                          <p:stCondLst>
                                            <p:cond delay="4999"/>
                                          </p:stCondLst>
                                        </p:cTn>
                                        <p:tgtEl>
                                          <p:spTgt spid="31"/>
                                        </p:tgtEl>
                                        <p:attrNameLst>
                                          <p:attrName>style.visibility</p:attrName>
                                        </p:attrNameLst>
                                      </p:cBhvr>
                                      <p:to>
                                        <p:strVal val="hidden"/>
                                      </p:to>
                                    </p:set>
                                  </p:childTnLst>
                                </p:cTn>
                              </p:par>
                              <p:par>
                                <p:cTn id="107" presetID="5" presetClass="exit" presetSubtype="5" fill="hold" grpId="0" nodeType="withEffect">
                                  <p:stCondLst>
                                    <p:cond delay="0"/>
                                  </p:stCondLst>
                                  <p:childTnLst>
                                    <p:animEffect transition="out" filter="checkerboard(down)">
                                      <p:cBhvr>
                                        <p:cTn id="108" dur="5000"/>
                                        <p:tgtEl>
                                          <p:spTgt spid="32"/>
                                        </p:tgtEl>
                                      </p:cBhvr>
                                    </p:animEffect>
                                    <p:set>
                                      <p:cBhvr>
                                        <p:cTn id="109" dur="1" fill="hold">
                                          <p:stCondLst>
                                            <p:cond delay="4999"/>
                                          </p:stCondLst>
                                        </p:cTn>
                                        <p:tgtEl>
                                          <p:spTgt spid="32"/>
                                        </p:tgtEl>
                                        <p:attrNameLst>
                                          <p:attrName>style.visibility</p:attrName>
                                        </p:attrNameLst>
                                      </p:cBhvr>
                                      <p:to>
                                        <p:strVal val="hidden"/>
                                      </p:to>
                                    </p:set>
                                  </p:childTnLst>
                                </p:cTn>
                              </p:par>
                              <p:par>
                                <p:cTn id="110" presetID="5" presetClass="exit" presetSubtype="10" fill="hold" grpId="0" nodeType="withEffect">
                                  <p:stCondLst>
                                    <p:cond delay="0"/>
                                  </p:stCondLst>
                                  <p:childTnLst>
                                    <p:animEffect transition="out" filter="checkerboard(across)">
                                      <p:cBhvr>
                                        <p:cTn id="111" dur="5000"/>
                                        <p:tgtEl>
                                          <p:spTgt spid="53"/>
                                        </p:tgtEl>
                                      </p:cBhvr>
                                    </p:animEffect>
                                    <p:set>
                                      <p:cBhvr>
                                        <p:cTn id="112" dur="1" fill="hold">
                                          <p:stCondLst>
                                            <p:cond delay="4999"/>
                                          </p:stCondLst>
                                        </p:cTn>
                                        <p:tgtEl>
                                          <p:spTgt spid="53"/>
                                        </p:tgtEl>
                                        <p:attrNameLst>
                                          <p:attrName>style.visibility</p:attrName>
                                        </p:attrNameLst>
                                      </p:cBhvr>
                                      <p:to>
                                        <p:strVal val="hidden"/>
                                      </p:to>
                                    </p:set>
                                  </p:childTnLst>
                                </p:cTn>
                              </p:par>
                              <p:par>
                                <p:cTn id="113" presetID="4" presetClass="exit" presetSubtype="16" fill="hold" grpId="0" nodeType="withEffect">
                                  <p:stCondLst>
                                    <p:cond delay="0"/>
                                  </p:stCondLst>
                                  <p:childTnLst>
                                    <p:animEffect transition="out" filter="box(in)">
                                      <p:cBhvr>
                                        <p:cTn id="114" dur="5000"/>
                                        <p:tgtEl>
                                          <p:spTgt spid="33"/>
                                        </p:tgtEl>
                                      </p:cBhvr>
                                    </p:animEffect>
                                    <p:set>
                                      <p:cBhvr>
                                        <p:cTn id="115" dur="1" fill="hold">
                                          <p:stCondLst>
                                            <p:cond delay="4999"/>
                                          </p:stCondLst>
                                        </p:cTn>
                                        <p:tgtEl>
                                          <p:spTgt spid="33"/>
                                        </p:tgtEl>
                                        <p:attrNameLst>
                                          <p:attrName>style.visibility</p:attrName>
                                        </p:attrNameLst>
                                      </p:cBhvr>
                                      <p:to>
                                        <p:strVal val="hidden"/>
                                      </p:to>
                                    </p:set>
                                  </p:childTnLst>
                                </p:cTn>
                              </p:par>
                              <p:par>
                                <p:cTn id="116" presetID="4" presetClass="exit" presetSubtype="16" fill="hold" grpId="0" nodeType="withEffect">
                                  <p:stCondLst>
                                    <p:cond delay="0"/>
                                  </p:stCondLst>
                                  <p:childTnLst>
                                    <p:animEffect transition="out" filter="box(in)">
                                      <p:cBhvr>
                                        <p:cTn id="117" dur="5000"/>
                                        <p:tgtEl>
                                          <p:spTgt spid="34"/>
                                        </p:tgtEl>
                                      </p:cBhvr>
                                    </p:animEffect>
                                    <p:set>
                                      <p:cBhvr>
                                        <p:cTn id="118" dur="1" fill="hold">
                                          <p:stCondLst>
                                            <p:cond delay="4999"/>
                                          </p:stCondLst>
                                        </p:cTn>
                                        <p:tgtEl>
                                          <p:spTgt spid="34"/>
                                        </p:tgtEl>
                                        <p:attrNameLst>
                                          <p:attrName>style.visibility</p:attrName>
                                        </p:attrNameLst>
                                      </p:cBhvr>
                                      <p:to>
                                        <p:strVal val="hidden"/>
                                      </p:to>
                                    </p:set>
                                  </p:childTnLst>
                                </p:cTn>
                              </p:par>
                              <p:par>
                                <p:cTn id="119" presetID="4" presetClass="exit" presetSubtype="16" fill="hold" grpId="0" nodeType="withEffect">
                                  <p:stCondLst>
                                    <p:cond delay="0"/>
                                  </p:stCondLst>
                                  <p:childTnLst>
                                    <p:animEffect transition="out" filter="box(in)">
                                      <p:cBhvr>
                                        <p:cTn id="120" dur="5000"/>
                                        <p:tgtEl>
                                          <p:spTgt spid="35"/>
                                        </p:tgtEl>
                                      </p:cBhvr>
                                    </p:animEffect>
                                    <p:set>
                                      <p:cBhvr>
                                        <p:cTn id="121" dur="1" fill="hold">
                                          <p:stCondLst>
                                            <p:cond delay="4999"/>
                                          </p:stCondLst>
                                        </p:cTn>
                                        <p:tgtEl>
                                          <p:spTgt spid="35"/>
                                        </p:tgtEl>
                                        <p:attrNameLst>
                                          <p:attrName>style.visibility</p:attrName>
                                        </p:attrNameLst>
                                      </p:cBhvr>
                                      <p:to>
                                        <p:strVal val="hidden"/>
                                      </p:to>
                                    </p:set>
                                  </p:childTnLst>
                                </p:cTn>
                              </p:par>
                              <p:par>
                                <p:cTn id="122" presetID="4" presetClass="exit" presetSubtype="16" fill="hold" grpId="0" nodeType="withEffect">
                                  <p:stCondLst>
                                    <p:cond delay="0"/>
                                  </p:stCondLst>
                                  <p:childTnLst>
                                    <p:animEffect transition="out" filter="box(in)">
                                      <p:cBhvr>
                                        <p:cTn id="123" dur="5000"/>
                                        <p:tgtEl>
                                          <p:spTgt spid="36"/>
                                        </p:tgtEl>
                                      </p:cBhvr>
                                    </p:animEffect>
                                    <p:set>
                                      <p:cBhvr>
                                        <p:cTn id="124" dur="1" fill="hold">
                                          <p:stCondLst>
                                            <p:cond delay="4999"/>
                                          </p:stCondLst>
                                        </p:cTn>
                                        <p:tgtEl>
                                          <p:spTgt spid="36"/>
                                        </p:tgtEl>
                                        <p:attrNameLst>
                                          <p:attrName>style.visibility</p:attrName>
                                        </p:attrNameLst>
                                      </p:cBhvr>
                                      <p:to>
                                        <p:strVal val="hidden"/>
                                      </p:to>
                                    </p:set>
                                  </p:childTnLst>
                                </p:cTn>
                              </p:par>
                              <p:par>
                                <p:cTn id="125" presetID="4" presetClass="exit" presetSubtype="16" fill="hold" grpId="0" nodeType="withEffect">
                                  <p:stCondLst>
                                    <p:cond delay="0"/>
                                  </p:stCondLst>
                                  <p:childTnLst>
                                    <p:animEffect transition="out" filter="box(in)">
                                      <p:cBhvr>
                                        <p:cTn id="126" dur="5000"/>
                                        <p:tgtEl>
                                          <p:spTgt spid="37"/>
                                        </p:tgtEl>
                                      </p:cBhvr>
                                    </p:animEffect>
                                    <p:set>
                                      <p:cBhvr>
                                        <p:cTn id="127" dur="1" fill="hold">
                                          <p:stCondLst>
                                            <p:cond delay="4999"/>
                                          </p:stCondLst>
                                        </p:cTn>
                                        <p:tgtEl>
                                          <p:spTgt spid="37"/>
                                        </p:tgtEl>
                                        <p:attrNameLst>
                                          <p:attrName>style.visibility</p:attrName>
                                        </p:attrNameLst>
                                      </p:cBhvr>
                                      <p:to>
                                        <p:strVal val="hidden"/>
                                      </p:to>
                                    </p:set>
                                  </p:childTnLst>
                                </p:cTn>
                              </p:par>
                              <p:par>
                                <p:cTn id="128" presetID="4" presetClass="exit" presetSubtype="16" fill="hold" grpId="0" nodeType="withEffect">
                                  <p:stCondLst>
                                    <p:cond delay="0"/>
                                  </p:stCondLst>
                                  <p:childTnLst>
                                    <p:animEffect transition="out" filter="box(in)">
                                      <p:cBhvr>
                                        <p:cTn id="129" dur="5000"/>
                                        <p:tgtEl>
                                          <p:spTgt spid="54"/>
                                        </p:tgtEl>
                                      </p:cBhvr>
                                    </p:animEffect>
                                    <p:set>
                                      <p:cBhvr>
                                        <p:cTn id="130" dur="1" fill="hold">
                                          <p:stCondLst>
                                            <p:cond delay="4999"/>
                                          </p:stCondLst>
                                        </p:cTn>
                                        <p:tgtEl>
                                          <p:spTgt spid="54"/>
                                        </p:tgtEl>
                                        <p:attrNameLst>
                                          <p:attrName>style.visibility</p:attrName>
                                        </p:attrNameLst>
                                      </p:cBhvr>
                                      <p:to>
                                        <p:strVal val="hidden"/>
                                      </p:to>
                                    </p:set>
                                  </p:childTnLst>
                                </p:cTn>
                              </p:par>
                              <p:par>
                                <p:cTn id="131" presetID="5" presetClass="exit" presetSubtype="10" fill="hold" grpId="0" nodeType="withEffect">
                                  <p:stCondLst>
                                    <p:cond delay="0"/>
                                  </p:stCondLst>
                                  <p:childTnLst>
                                    <p:animEffect transition="out" filter="checkerboard(across)">
                                      <p:cBhvr>
                                        <p:cTn id="132" dur="5000"/>
                                        <p:tgtEl>
                                          <p:spTgt spid="38"/>
                                        </p:tgtEl>
                                      </p:cBhvr>
                                    </p:animEffect>
                                    <p:set>
                                      <p:cBhvr>
                                        <p:cTn id="133" dur="1" fill="hold">
                                          <p:stCondLst>
                                            <p:cond delay="4999"/>
                                          </p:stCondLst>
                                        </p:cTn>
                                        <p:tgtEl>
                                          <p:spTgt spid="38"/>
                                        </p:tgtEl>
                                        <p:attrNameLst>
                                          <p:attrName>style.visibility</p:attrName>
                                        </p:attrNameLst>
                                      </p:cBhvr>
                                      <p:to>
                                        <p:strVal val="hidden"/>
                                      </p:to>
                                    </p:set>
                                  </p:childTnLst>
                                </p:cTn>
                              </p:par>
                              <p:par>
                                <p:cTn id="134" presetID="5" presetClass="exit" presetSubtype="5" fill="hold" grpId="0" nodeType="withEffect">
                                  <p:stCondLst>
                                    <p:cond delay="0"/>
                                  </p:stCondLst>
                                  <p:childTnLst>
                                    <p:animEffect transition="out" filter="checkerboard(down)">
                                      <p:cBhvr>
                                        <p:cTn id="135" dur="5000"/>
                                        <p:tgtEl>
                                          <p:spTgt spid="39"/>
                                        </p:tgtEl>
                                      </p:cBhvr>
                                    </p:animEffect>
                                    <p:set>
                                      <p:cBhvr>
                                        <p:cTn id="136" dur="1" fill="hold">
                                          <p:stCondLst>
                                            <p:cond delay="4999"/>
                                          </p:stCondLst>
                                        </p:cTn>
                                        <p:tgtEl>
                                          <p:spTgt spid="39"/>
                                        </p:tgtEl>
                                        <p:attrNameLst>
                                          <p:attrName>style.visibility</p:attrName>
                                        </p:attrNameLst>
                                      </p:cBhvr>
                                      <p:to>
                                        <p:strVal val="hidden"/>
                                      </p:to>
                                    </p:set>
                                  </p:childTnLst>
                                </p:cTn>
                              </p:par>
                              <p:par>
                                <p:cTn id="137" presetID="5" presetClass="exit" presetSubtype="10" fill="hold" grpId="0" nodeType="withEffect">
                                  <p:stCondLst>
                                    <p:cond delay="0"/>
                                  </p:stCondLst>
                                  <p:childTnLst>
                                    <p:animEffect transition="out" filter="checkerboard(across)">
                                      <p:cBhvr>
                                        <p:cTn id="138" dur="5000"/>
                                        <p:tgtEl>
                                          <p:spTgt spid="40"/>
                                        </p:tgtEl>
                                      </p:cBhvr>
                                    </p:animEffect>
                                    <p:set>
                                      <p:cBhvr>
                                        <p:cTn id="139" dur="1" fill="hold">
                                          <p:stCondLst>
                                            <p:cond delay="4999"/>
                                          </p:stCondLst>
                                        </p:cTn>
                                        <p:tgtEl>
                                          <p:spTgt spid="40"/>
                                        </p:tgtEl>
                                        <p:attrNameLst>
                                          <p:attrName>style.visibility</p:attrName>
                                        </p:attrNameLst>
                                      </p:cBhvr>
                                      <p:to>
                                        <p:strVal val="hidden"/>
                                      </p:to>
                                    </p:set>
                                  </p:childTnLst>
                                </p:cTn>
                              </p:par>
                              <p:par>
                                <p:cTn id="140" presetID="5" presetClass="exit" presetSubtype="5" fill="hold" grpId="0" nodeType="withEffect">
                                  <p:stCondLst>
                                    <p:cond delay="0"/>
                                  </p:stCondLst>
                                  <p:childTnLst>
                                    <p:animEffect transition="out" filter="checkerboard(down)">
                                      <p:cBhvr>
                                        <p:cTn id="141" dur="5000"/>
                                        <p:tgtEl>
                                          <p:spTgt spid="41"/>
                                        </p:tgtEl>
                                      </p:cBhvr>
                                    </p:animEffect>
                                    <p:set>
                                      <p:cBhvr>
                                        <p:cTn id="142" dur="1" fill="hold">
                                          <p:stCondLst>
                                            <p:cond delay="4999"/>
                                          </p:stCondLst>
                                        </p:cTn>
                                        <p:tgtEl>
                                          <p:spTgt spid="41"/>
                                        </p:tgtEl>
                                        <p:attrNameLst>
                                          <p:attrName>style.visibility</p:attrName>
                                        </p:attrNameLst>
                                      </p:cBhvr>
                                      <p:to>
                                        <p:strVal val="hidden"/>
                                      </p:to>
                                    </p:set>
                                  </p:childTnLst>
                                </p:cTn>
                              </p:par>
                              <p:par>
                                <p:cTn id="143" presetID="5" presetClass="exit" presetSubtype="10" fill="hold" grpId="0" nodeType="withEffect">
                                  <p:stCondLst>
                                    <p:cond delay="0"/>
                                  </p:stCondLst>
                                  <p:childTnLst>
                                    <p:animEffect transition="out" filter="checkerboard(across)">
                                      <p:cBhvr>
                                        <p:cTn id="144" dur="5000"/>
                                        <p:tgtEl>
                                          <p:spTgt spid="42"/>
                                        </p:tgtEl>
                                      </p:cBhvr>
                                    </p:animEffect>
                                    <p:set>
                                      <p:cBhvr>
                                        <p:cTn id="145" dur="1" fill="hold">
                                          <p:stCondLst>
                                            <p:cond delay="4999"/>
                                          </p:stCondLst>
                                        </p:cTn>
                                        <p:tgtEl>
                                          <p:spTgt spid="42"/>
                                        </p:tgtEl>
                                        <p:attrNameLst>
                                          <p:attrName>style.visibility</p:attrName>
                                        </p:attrNameLst>
                                      </p:cBhvr>
                                      <p:to>
                                        <p:strVal val="hidden"/>
                                      </p:to>
                                    </p:set>
                                  </p:childTnLst>
                                </p:cTn>
                              </p:par>
                              <p:par>
                                <p:cTn id="146" presetID="5" presetClass="exit" presetSubtype="5" fill="hold" grpId="0" nodeType="withEffect">
                                  <p:stCondLst>
                                    <p:cond delay="0"/>
                                  </p:stCondLst>
                                  <p:childTnLst>
                                    <p:animEffect transition="out" filter="checkerboard(down)">
                                      <p:cBhvr>
                                        <p:cTn id="147" dur="5000"/>
                                        <p:tgtEl>
                                          <p:spTgt spid="55"/>
                                        </p:tgtEl>
                                      </p:cBhvr>
                                    </p:animEffect>
                                    <p:set>
                                      <p:cBhvr>
                                        <p:cTn id="148" dur="1" fill="hold">
                                          <p:stCondLst>
                                            <p:cond delay="4999"/>
                                          </p:stCondLst>
                                        </p:cTn>
                                        <p:tgtEl>
                                          <p:spTgt spid="55"/>
                                        </p:tgtEl>
                                        <p:attrNameLst>
                                          <p:attrName>style.visibility</p:attrName>
                                        </p:attrNameLst>
                                      </p:cBhvr>
                                      <p:to>
                                        <p:strVal val="hidden"/>
                                      </p:to>
                                    </p:set>
                                  </p:childTnLst>
                                </p:cTn>
                              </p:par>
                              <p:par>
                                <p:cTn id="149" presetID="4" presetClass="exit" presetSubtype="16" fill="hold" grpId="0" nodeType="withEffect">
                                  <p:stCondLst>
                                    <p:cond delay="0"/>
                                  </p:stCondLst>
                                  <p:childTnLst>
                                    <p:animEffect transition="out" filter="box(in)">
                                      <p:cBhvr>
                                        <p:cTn id="150" dur="5000"/>
                                        <p:tgtEl>
                                          <p:spTgt spid="43"/>
                                        </p:tgtEl>
                                      </p:cBhvr>
                                    </p:animEffect>
                                    <p:set>
                                      <p:cBhvr>
                                        <p:cTn id="151" dur="1" fill="hold">
                                          <p:stCondLst>
                                            <p:cond delay="4999"/>
                                          </p:stCondLst>
                                        </p:cTn>
                                        <p:tgtEl>
                                          <p:spTgt spid="43"/>
                                        </p:tgtEl>
                                        <p:attrNameLst>
                                          <p:attrName>style.visibility</p:attrName>
                                        </p:attrNameLst>
                                      </p:cBhvr>
                                      <p:to>
                                        <p:strVal val="hidden"/>
                                      </p:to>
                                    </p:set>
                                  </p:childTnLst>
                                </p:cTn>
                              </p:par>
                              <p:par>
                                <p:cTn id="152" presetID="4" presetClass="exit" presetSubtype="16" fill="hold" grpId="0" nodeType="withEffect">
                                  <p:stCondLst>
                                    <p:cond delay="0"/>
                                  </p:stCondLst>
                                  <p:childTnLst>
                                    <p:animEffect transition="out" filter="box(in)">
                                      <p:cBhvr>
                                        <p:cTn id="153" dur="5000"/>
                                        <p:tgtEl>
                                          <p:spTgt spid="44"/>
                                        </p:tgtEl>
                                      </p:cBhvr>
                                    </p:animEffect>
                                    <p:set>
                                      <p:cBhvr>
                                        <p:cTn id="154" dur="1" fill="hold">
                                          <p:stCondLst>
                                            <p:cond delay="4999"/>
                                          </p:stCondLst>
                                        </p:cTn>
                                        <p:tgtEl>
                                          <p:spTgt spid="44"/>
                                        </p:tgtEl>
                                        <p:attrNameLst>
                                          <p:attrName>style.visibility</p:attrName>
                                        </p:attrNameLst>
                                      </p:cBhvr>
                                      <p:to>
                                        <p:strVal val="hidden"/>
                                      </p:to>
                                    </p:set>
                                  </p:childTnLst>
                                </p:cTn>
                              </p:par>
                              <p:par>
                                <p:cTn id="155" presetID="4" presetClass="exit" presetSubtype="16" fill="hold" grpId="0" nodeType="withEffect">
                                  <p:stCondLst>
                                    <p:cond delay="0"/>
                                  </p:stCondLst>
                                  <p:childTnLst>
                                    <p:animEffect transition="out" filter="box(in)">
                                      <p:cBhvr>
                                        <p:cTn id="156" dur="5000"/>
                                        <p:tgtEl>
                                          <p:spTgt spid="45"/>
                                        </p:tgtEl>
                                      </p:cBhvr>
                                    </p:animEffect>
                                    <p:set>
                                      <p:cBhvr>
                                        <p:cTn id="157" dur="1" fill="hold">
                                          <p:stCondLst>
                                            <p:cond delay="4999"/>
                                          </p:stCondLst>
                                        </p:cTn>
                                        <p:tgtEl>
                                          <p:spTgt spid="45"/>
                                        </p:tgtEl>
                                        <p:attrNameLst>
                                          <p:attrName>style.visibility</p:attrName>
                                        </p:attrNameLst>
                                      </p:cBhvr>
                                      <p:to>
                                        <p:strVal val="hidden"/>
                                      </p:to>
                                    </p:set>
                                  </p:childTnLst>
                                </p:cTn>
                              </p:par>
                              <p:par>
                                <p:cTn id="158" presetID="4" presetClass="exit" presetSubtype="16" fill="hold" grpId="0" nodeType="withEffect">
                                  <p:stCondLst>
                                    <p:cond delay="0"/>
                                  </p:stCondLst>
                                  <p:childTnLst>
                                    <p:animEffect transition="out" filter="box(in)">
                                      <p:cBhvr>
                                        <p:cTn id="159" dur="5000"/>
                                        <p:tgtEl>
                                          <p:spTgt spid="46"/>
                                        </p:tgtEl>
                                      </p:cBhvr>
                                    </p:animEffect>
                                    <p:set>
                                      <p:cBhvr>
                                        <p:cTn id="160" dur="1" fill="hold">
                                          <p:stCondLst>
                                            <p:cond delay="4999"/>
                                          </p:stCondLst>
                                        </p:cTn>
                                        <p:tgtEl>
                                          <p:spTgt spid="46"/>
                                        </p:tgtEl>
                                        <p:attrNameLst>
                                          <p:attrName>style.visibility</p:attrName>
                                        </p:attrNameLst>
                                      </p:cBhvr>
                                      <p:to>
                                        <p:strVal val="hidden"/>
                                      </p:to>
                                    </p:set>
                                  </p:childTnLst>
                                </p:cTn>
                              </p:par>
                              <p:par>
                                <p:cTn id="161" presetID="4" presetClass="exit" presetSubtype="16" fill="hold" grpId="0" nodeType="withEffect">
                                  <p:stCondLst>
                                    <p:cond delay="0"/>
                                  </p:stCondLst>
                                  <p:childTnLst>
                                    <p:animEffect transition="out" filter="box(in)">
                                      <p:cBhvr>
                                        <p:cTn id="162" dur="5000"/>
                                        <p:tgtEl>
                                          <p:spTgt spid="47"/>
                                        </p:tgtEl>
                                      </p:cBhvr>
                                    </p:animEffect>
                                    <p:set>
                                      <p:cBhvr>
                                        <p:cTn id="163" dur="1" fill="hold">
                                          <p:stCondLst>
                                            <p:cond delay="4999"/>
                                          </p:stCondLst>
                                        </p:cTn>
                                        <p:tgtEl>
                                          <p:spTgt spid="47"/>
                                        </p:tgtEl>
                                        <p:attrNameLst>
                                          <p:attrName>style.visibility</p:attrName>
                                        </p:attrNameLst>
                                      </p:cBhvr>
                                      <p:to>
                                        <p:strVal val="hidden"/>
                                      </p:to>
                                    </p:set>
                                  </p:childTnLst>
                                </p:cTn>
                              </p:par>
                              <p:par>
                                <p:cTn id="164" presetID="4" presetClass="exit" presetSubtype="16" fill="hold" grpId="0" nodeType="withEffect">
                                  <p:stCondLst>
                                    <p:cond delay="0"/>
                                  </p:stCondLst>
                                  <p:childTnLst>
                                    <p:animEffect transition="out" filter="box(in)">
                                      <p:cBhvr>
                                        <p:cTn id="165" dur="5000"/>
                                        <p:tgtEl>
                                          <p:spTgt spid="56"/>
                                        </p:tgtEl>
                                      </p:cBhvr>
                                    </p:animEffect>
                                    <p:set>
                                      <p:cBhvr>
                                        <p:cTn id="166" dur="1" fill="hold">
                                          <p:stCondLst>
                                            <p:cond delay="4999"/>
                                          </p:stCondLst>
                                        </p:cTn>
                                        <p:tgtEl>
                                          <p:spTgt spid="56"/>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HG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0" y="342902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1500166"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3000364"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4500562"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6072198"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0" y="4000510"/>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1500166"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3000364"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4500562"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6072198"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0" y="457201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1500166"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3000364"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4500562"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6072198"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5000"/>
                                        <p:tgtEl>
                                          <p:spTgt spid="7"/>
                                        </p:tgtEl>
                                      </p:cBhvr>
                                    </p:animEffect>
                                    <p:set>
                                      <p:cBhvr>
                                        <p:cTn id="19" dur="1" fill="hold">
                                          <p:stCondLst>
                                            <p:cond delay="4999"/>
                                          </p:stCondLst>
                                        </p:cTn>
                                        <p:tgtEl>
                                          <p:spTgt spid="7"/>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5000"/>
                                        <p:tgtEl>
                                          <p:spTgt spid="8"/>
                                        </p:tgtEl>
                                      </p:cBhvr>
                                    </p:animEffect>
                                    <p:set>
                                      <p:cBhvr>
                                        <p:cTn id="22" dur="1" fill="hold">
                                          <p:stCondLst>
                                            <p:cond delay="4999"/>
                                          </p:stCondLst>
                                        </p:cTn>
                                        <p:tgtEl>
                                          <p:spTgt spid="8"/>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5000"/>
                                        <p:tgtEl>
                                          <p:spTgt spid="9"/>
                                        </p:tgtEl>
                                      </p:cBhvr>
                                    </p:animEffect>
                                    <p:set>
                                      <p:cBhvr>
                                        <p:cTn id="25" dur="1" fill="hold">
                                          <p:stCondLst>
                                            <p:cond delay="4999"/>
                                          </p:stCondLst>
                                        </p:cTn>
                                        <p:tgtEl>
                                          <p:spTgt spid="9"/>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5000"/>
                                        <p:tgtEl>
                                          <p:spTgt spid="10"/>
                                        </p:tgtEl>
                                      </p:cBhvr>
                                    </p:animEffect>
                                    <p:set>
                                      <p:cBhvr>
                                        <p:cTn id="28" dur="1" fill="hold">
                                          <p:stCondLst>
                                            <p:cond delay="4999"/>
                                          </p:stCondLst>
                                        </p:cTn>
                                        <p:tgtEl>
                                          <p:spTgt spid="10"/>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5000"/>
                                        <p:tgtEl>
                                          <p:spTgt spid="11"/>
                                        </p:tgtEl>
                                      </p:cBhvr>
                                    </p:animEffect>
                                    <p:set>
                                      <p:cBhvr>
                                        <p:cTn id="31" dur="1" fill="hold">
                                          <p:stCondLst>
                                            <p:cond delay="4999"/>
                                          </p:stCondLst>
                                        </p:cTn>
                                        <p:tgtEl>
                                          <p:spTgt spid="11"/>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5000"/>
                                        <p:tgtEl>
                                          <p:spTgt spid="12"/>
                                        </p:tgtEl>
                                      </p:cBhvr>
                                    </p:animEffect>
                                    <p:set>
                                      <p:cBhvr>
                                        <p:cTn id="34" dur="1" fill="hold">
                                          <p:stCondLst>
                                            <p:cond delay="4999"/>
                                          </p:stCondLst>
                                        </p:cTn>
                                        <p:tgtEl>
                                          <p:spTgt spid="12"/>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5000"/>
                                        <p:tgtEl>
                                          <p:spTgt spid="13"/>
                                        </p:tgtEl>
                                      </p:cBhvr>
                                    </p:animEffect>
                                    <p:set>
                                      <p:cBhvr>
                                        <p:cTn id="37" dur="1" fill="hold">
                                          <p:stCondLst>
                                            <p:cond delay="4999"/>
                                          </p:stCondLst>
                                        </p:cTn>
                                        <p:tgtEl>
                                          <p:spTgt spid="13"/>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5000"/>
                                        <p:tgtEl>
                                          <p:spTgt spid="14"/>
                                        </p:tgtEl>
                                      </p:cBhvr>
                                    </p:animEffect>
                                    <p:set>
                                      <p:cBhvr>
                                        <p:cTn id="40" dur="1" fill="hold">
                                          <p:stCondLst>
                                            <p:cond delay="4999"/>
                                          </p:stCondLst>
                                        </p:cTn>
                                        <p:tgtEl>
                                          <p:spTgt spid="14"/>
                                        </p:tgtEl>
                                        <p:attrNameLst>
                                          <p:attrName>style.visibility</p:attrName>
                                        </p:attrNameLst>
                                      </p:cBhvr>
                                      <p:to>
                                        <p:strVal val="hidden"/>
                                      </p:to>
                                    </p:set>
                                  </p:childTnLst>
                                </p:cTn>
                              </p:par>
                              <p:par>
                                <p:cTn id="41" presetID="6" presetClass="exit" presetSubtype="16" fill="hold" grpId="0" nodeType="withEffect">
                                  <p:stCondLst>
                                    <p:cond delay="0"/>
                                  </p:stCondLst>
                                  <p:childTnLst>
                                    <p:animEffect transition="out" filter="circle(in)">
                                      <p:cBhvr>
                                        <p:cTn id="42" dur="5000"/>
                                        <p:tgtEl>
                                          <p:spTgt spid="15"/>
                                        </p:tgtEl>
                                      </p:cBhvr>
                                    </p:animEffect>
                                    <p:set>
                                      <p:cBhvr>
                                        <p:cTn id="43" dur="1" fill="hold">
                                          <p:stCondLst>
                                            <p:cond delay="4999"/>
                                          </p:stCondLst>
                                        </p:cTn>
                                        <p:tgtEl>
                                          <p:spTgt spid="15"/>
                                        </p:tgtEl>
                                        <p:attrNameLst>
                                          <p:attrName>style.visibility</p:attrName>
                                        </p:attrNameLst>
                                      </p:cBhvr>
                                      <p:to>
                                        <p:strVal val="hidden"/>
                                      </p:to>
                                    </p:set>
                                  </p:childTnLst>
                                </p:cTn>
                              </p:par>
                              <p:par>
                                <p:cTn id="44" presetID="6" presetClass="exit" presetSubtype="16" fill="hold" grpId="0" nodeType="withEffect">
                                  <p:stCondLst>
                                    <p:cond delay="0"/>
                                  </p:stCondLst>
                                  <p:childTnLst>
                                    <p:animEffect transition="out" filter="circle(in)">
                                      <p:cBhvr>
                                        <p:cTn id="45" dur="5000"/>
                                        <p:tgtEl>
                                          <p:spTgt spid="16"/>
                                        </p:tgtEl>
                                      </p:cBhvr>
                                    </p:animEffect>
                                    <p:set>
                                      <p:cBhvr>
                                        <p:cTn id="46" dur="1" fill="hold">
                                          <p:stCondLst>
                                            <p:cond delay="4999"/>
                                          </p:stCondLst>
                                        </p:cTn>
                                        <p:tgtEl>
                                          <p:spTgt spid="16"/>
                                        </p:tgtEl>
                                        <p:attrNameLst>
                                          <p:attrName>style.visibility</p:attrName>
                                        </p:attrNameLst>
                                      </p:cBhvr>
                                      <p:to>
                                        <p:strVal val="hidden"/>
                                      </p:to>
                                    </p:set>
                                  </p:childTnLst>
                                </p:cTn>
                              </p:par>
                              <p:par>
                                <p:cTn id="47" presetID="6" presetClass="exit" presetSubtype="16" fill="hold" grpId="0" nodeType="withEffect">
                                  <p:stCondLst>
                                    <p:cond delay="0"/>
                                  </p:stCondLst>
                                  <p:childTnLst>
                                    <p:animEffect transition="out" filter="circle(in)">
                                      <p:cBhvr>
                                        <p:cTn id="48" dur="5000"/>
                                        <p:tgtEl>
                                          <p:spTgt spid="17"/>
                                        </p:tgtEl>
                                      </p:cBhvr>
                                    </p:animEffect>
                                    <p:set>
                                      <p:cBhvr>
                                        <p:cTn id="49" dur="1" fill="hold">
                                          <p:stCondLst>
                                            <p:cond delay="4999"/>
                                          </p:stCondLst>
                                        </p:cTn>
                                        <p:tgtEl>
                                          <p:spTgt spid="17"/>
                                        </p:tgtEl>
                                        <p:attrNameLst>
                                          <p:attrName>style.visibility</p:attrName>
                                        </p:attrNameLst>
                                      </p:cBhvr>
                                      <p:to>
                                        <p:strVal val="hidden"/>
                                      </p:to>
                                    </p:set>
                                  </p:childTnLst>
                                </p:cTn>
                              </p:par>
                              <p:par>
                                <p:cTn id="50" presetID="6" presetClass="exit" presetSubtype="16" fill="hold" grpId="0" nodeType="withEffect">
                                  <p:stCondLst>
                                    <p:cond delay="0"/>
                                  </p:stCondLst>
                                  <p:childTnLst>
                                    <p:animEffect transition="out" filter="circle(in)">
                                      <p:cBhvr>
                                        <p:cTn id="51" dur="5000"/>
                                        <p:tgtEl>
                                          <p:spTgt spid="18"/>
                                        </p:tgtEl>
                                      </p:cBhvr>
                                    </p:animEffect>
                                    <p:set>
                                      <p:cBhvr>
                                        <p:cTn id="52" dur="1" fill="hold">
                                          <p:stCondLst>
                                            <p:cond delay="4999"/>
                                          </p:stCondLst>
                                        </p:cTn>
                                        <p:tgtEl>
                                          <p:spTgt spid="18"/>
                                        </p:tgtEl>
                                        <p:attrNameLst>
                                          <p:attrName>style.visibility</p:attrName>
                                        </p:attrNameLst>
                                      </p:cBhvr>
                                      <p:to>
                                        <p:strVal val="hidden"/>
                                      </p:to>
                                    </p:set>
                                  </p:childTnLst>
                                </p:cTn>
                              </p:par>
                              <p:par>
                                <p:cTn id="53" presetID="6" presetClass="exit" presetSubtype="16" fill="hold" grpId="0" nodeType="withEffect">
                                  <p:stCondLst>
                                    <p:cond delay="0"/>
                                  </p:stCondLst>
                                  <p:childTnLst>
                                    <p:animEffect transition="out" filter="circle(in)">
                                      <p:cBhvr>
                                        <p:cTn id="54" dur="5000"/>
                                        <p:tgtEl>
                                          <p:spTgt spid="19"/>
                                        </p:tgtEl>
                                      </p:cBhvr>
                                    </p:animEffect>
                                    <p:set>
                                      <p:cBhvr>
                                        <p:cTn id="55" dur="1" fill="hold">
                                          <p:stCondLst>
                                            <p:cond delay="4999"/>
                                          </p:stCondLst>
                                        </p:cTn>
                                        <p:tgtEl>
                                          <p:spTgt spid="19"/>
                                        </p:tgtEl>
                                        <p:attrNameLst>
                                          <p:attrName>style.visibility</p:attrName>
                                        </p:attrNameLst>
                                      </p:cBhvr>
                                      <p:to>
                                        <p:strVal val="hidden"/>
                                      </p:to>
                                    </p:set>
                                  </p:childTnLst>
                                </p:cTn>
                              </p:par>
                              <p:par>
                                <p:cTn id="56" presetID="6" presetClass="exit" presetSubtype="16" fill="hold" grpId="0" nodeType="withEffect">
                                  <p:stCondLst>
                                    <p:cond delay="0"/>
                                  </p:stCondLst>
                                  <p:childTnLst>
                                    <p:animEffect transition="out" filter="circle(in)">
                                      <p:cBhvr>
                                        <p:cTn id="57" dur="5000"/>
                                        <p:tgtEl>
                                          <p:spTgt spid="20"/>
                                        </p:tgtEl>
                                      </p:cBhvr>
                                    </p:animEffect>
                                    <p:set>
                                      <p:cBhvr>
                                        <p:cTn id="58" dur="1" fill="hold">
                                          <p:stCondLst>
                                            <p:cond delay="4999"/>
                                          </p:stCondLst>
                                        </p:cTn>
                                        <p:tgtEl>
                                          <p:spTgt spid="20"/>
                                        </p:tgtEl>
                                        <p:attrNameLst>
                                          <p:attrName>style.visibility</p:attrName>
                                        </p:attrNameLst>
                                      </p:cBhvr>
                                      <p:to>
                                        <p:strVal val="hidden"/>
                                      </p:to>
                                    </p:set>
                                  </p:childTnLst>
                                </p:cTn>
                              </p:par>
                              <p:par>
                                <p:cTn id="59" presetID="6" presetClass="exit" presetSubtype="16" fill="hold" grpId="0" nodeType="withEffect">
                                  <p:stCondLst>
                                    <p:cond delay="0"/>
                                  </p:stCondLst>
                                  <p:childTnLst>
                                    <p:animEffect transition="out" filter="circle(in)">
                                      <p:cBhvr>
                                        <p:cTn id="60" dur="5000"/>
                                        <p:tgtEl>
                                          <p:spTgt spid="21"/>
                                        </p:tgtEl>
                                      </p:cBhvr>
                                    </p:animEffect>
                                    <p:set>
                                      <p:cBhvr>
                                        <p:cTn id="61" dur="1" fill="hold">
                                          <p:stCondLst>
                                            <p:cond delay="4999"/>
                                          </p:stCondLst>
                                        </p:cTn>
                                        <p:tgtEl>
                                          <p:spTgt spid="21"/>
                                        </p:tgtEl>
                                        <p:attrNameLst>
                                          <p:attrName>style.visibility</p:attrName>
                                        </p:attrNameLst>
                                      </p:cBhvr>
                                      <p:to>
                                        <p:strVal val="hidden"/>
                                      </p:to>
                                    </p:set>
                                  </p:childTnLst>
                                </p:cTn>
                              </p:par>
                              <p:par>
                                <p:cTn id="62" presetID="6" presetClass="exit" presetSubtype="16" fill="hold" grpId="0" nodeType="withEffect">
                                  <p:stCondLst>
                                    <p:cond delay="0"/>
                                  </p:stCondLst>
                                  <p:childTnLst>
                                    <p:animEffect transition="out" filter="circle(in)">
                                      <p:cBhvr>
                                        <p:cTn id="63" dur="5000"/>
                                        <p:tgtEl>
                                          <p:spTgt spid="22"/>
                                        </p:tgtEl>
                                      </p:cBhvr>
                                    </p:animEffect>
                                    <p:set>
                                      <p:cBhvr>
                                        <p:cTn id="64" dur="1" fill="hold">
                                          <p:stCondLst>
                                            <p:cond delay="4999"/>
                                          </p:stCondLst>
                                        </p:cTn>
                                        <p:tgtEl>
                                          <p:spTgt spid="22"/>
                                        </p:tgtEl>
                                        <p:attrNameLst>
                                          <p:attrName>style.visibility</p:attrName>
                                        </p:attrNameLst>
                                      </p:cBhvr>
                                      <p:to>
                                        <p:strVal val="hidden"/>
                                      </p:to>
                                    </p:set>
                                  </p:childTnLst>
                                </p:cTn>
                              </p:par>
                              <p:par>
                                <p:cTn id="65" presetID="6" presetClass="exit" presetSubtype="16" fill="hold" grpId="0" nodeType="withEffect">
                                  <p:stCondLst>
                                    <p:cond delay="0"/>
                                  </p:stCondLst>
                                  <p:childTnLst>
                                    <p:animEffect transition="out" filter="circle(in)">
                                      <p:cBhvr>
                                        <p:cTn id="66" dur="5000"/>
                                        <p:tgtEl>
                                          <p:spTgt spid="23"/>
                                        </p:tgtEl>
                                      </p:cBhvr>
                                    </p:animEffect>
                                    <p:set>
                                      <p:cBhvr>
                                        <p:cTn id="67" dur="1" fill="hold">
                                          <p:stCondLst>
                                            <p:cond delay="4999"/>
                                          </p:stCondLst>
                                        </p:cTn>
                                        <p:tgtEl>
                                          <p:spTgt spid="23"/>
                                        </p:tgtEl>
                                        <p:attrNameLst>
                                          <p:attrName>style.visibility</p:attrName>
                                        </p:attrNameLst>
                                      </p:cBhvr>
                                      <p:to>
                                        <p:strVal val="hidden"/>
                                      </p:to>
                                    </p:set>
                                  </p:childTnLst>
                                </p:cTn>
                              </p:par>
                              <p:par>
                                <p:cTn id="68" presetID="6" presetClass="exit" presetSubtype="16" fill="hold" grpId="0" nodeType="withEffect">
                                  <p:stCondLst>
                                    <p:cond delay="0"/>
                                  </p:stCondLst>
                                  <p:childTnLst>
                                    <p:animEffect transition="out" filter="circle(in)">
                                      <p:cBhvr>
                                        <p:cTn id="69" dur="5000"/>
                                        <p:tgtEl>
                                          <p:spTgt spid="24"/>
                                        </p:tgtEl>
                                      </p:cBhvr>
                                    </p:animEffect>
                                    <p:set>
                                      <p:cBhvr>
                                        <p:cTn id="70" dur="1" fill="hold">
                                          <p:stCondLst>
                                            <p:cond delay="4999"/>
                                          </p:stCondLst>
                                        </p:cTn>
                                        <p:tgtEl>
                                          <p:spTgt spid="24"/>
                                        </p:tgtEl>
                                        <p:attrNameLst>
                                          <p:attrName>style.visibility</p:attrName>
                                        </p:attrNameLst>
                                      </p:cBhvr>
                                      <p:to>
                                        <p:strVal val="hidden"/>
                                      </p:to>
                                    </p:set>
                                  </p:childTnLst>
                                </p:cTn>
                              </p:par>
                              <p:par>
                                <p:cTn id="71" presetID="6" presetClass="exit" presetSubtype="16" fill="hold" grpId="0" nodeType="withEffect">
                                  <p:stCondLst>
                                    <p:cond delay="0"/>
                                  </p:stCondLst>
                                  <p:childTnLst>
                                    <p:animEffect transition="out" filter="circle(in)">
                                      <p:cBhvr>
                                        <p:cTn id="72" dur="5000"/>
                                        <p:tgtEl>
                                          <p:spTgt spid="25"/>
                                        </p:tgtEl>
                                      </p:cBhvr>
                                    </p:animEffect>
                                    <p:set>
                                      <p:cBhvr>
                                        <p:cTn id="73" dur="1" fill="hold">
                                          <p:stCondLst>
                                            <p:cond delay="4999"/>
                                          </p:stCondLst>
                                        </p:cTn>
                                        <p:tgtEl>
                                          <p:spTgt spid="25"/>
                                        </p:tgtEl>
                                        <p:attrNameLst>
                                          <p:attrName>style.visibility</p:attrName>
                                        </p:attrNameLst>
                                      </p:cBhvr>
                                      <p:to>
                                        <p:strVal val="hidden"/>
                                      </p:to>
                                    </p:set>
                                  </p:childTnLst>
                                </p:cTn>
                              </p:par>
                              <p:par>
                                <p:cTn id="74" presetID="6" presetClass="exit" presetSubtype="16" fill="hold" grpId="0" nodeType="withEffect">
                                  <p:stCondLst>
                                    <p:cond delay="0"/>
                                  </p:stCondLst>
                                  <p:childTnLst>
                                    <p:animEffect transition="out" filter="circle(in)">
                                      <p:cBhvr>
                                        <p:cTn id="75" dur="5000"/>
                                        <p:tgtEl>
                                          <p:spTgt spid="26"/>
                                        </p:tgtEl>
                                      </p:cBhvr>
                                    </p:animEffect>
                                    <p:set>
                                      <p:cBhvr>
                                        <p:cTn id="76" dur="1" fill="hold">
                                          <p:stCondLst>
                                            <p:cond delay="4999"/>
                                          </p:stCondLst>
                                        </p:cTn>
                                        <p:tgtEl>
                                          <p:spTgt spid="26"/>
                                        </p:tgtEl>
                                        <p:attrNameLst>
                                          <p:attrName>style.visibility</p:attrName>
                                        </p:attrNameLst>
                                      </p:cBhvr>
                                      <p:to>
                                        <p:strVal val="hidden"/>
                                      </p:to>
                                    </p:set>
                                  </p:childTnLst>
                                </p:cTn>
                              </p:par>
                              <p:par>
                                <p:cTn id="77" presetID="6" presetClass="exit" presetSubtype="16" fill="hold" grpId="0" nodeType="withEffect">
                                  <p:stCondLst>
                                    <p:cond delay="0"/>
                                  </p:stCondLst>
                                  <p:childTnLst>
                                    <p:animEffect transition="out" filter="circle(in)">
                                      <p:cBhvr>
                                        <p:cTn id="78" dur="5000"/>
                                        <p:tgtEl>
                                          <p:spTgt spid="27"/>
                                        </p:tgtEl>
                                      </p:cBhvr>
                                    </p:animEffect>
                                    <p:set>
                                      <p:cBhvr>
                                        <p:cTn id="79" dur="1" fill="hold">
                                          <p:stCondLst>
                                            <p:cond delay="4999"/>
                                          </p:stCondLst>
                                        </p:cTn>
                                        <p:tgtEl>
                                          <p:spTgt spid="27"/>
                                        </p:tgtEl>
                                        <p:attrNameLst>
                                          <p:attrName>style.visibility</p:attrName>
                                        </p:attrNameLst>
                                      </p:cBhvr>
                                      <p:to>
                                        <p:strVal val="hidden"/>
                                      </p:to>
                                    </p:set>
                                  </p:childTnLst>
                                </p:cTn>
                              </p:par>
                              <p:par>
                                <p:cTn id="80" presetID="6" presetClass="exit" presetSubtype="16" fill="hold" grpId="0" nodeType="withEffect">
                                  <p:stCondLst>
                                    <p:cond delay="0"/>
                                  </p:stCondLst>
                                  <p:childTnLst>
                                    <p:animEffect transition="out" filter="circle(in)">
                                      <p:cBhvr>
                                        <p:cTn id="81" dur="5000"/>
                                        <p:tgtEl>
                                          <p:spTgt spid="28"/>
                                        </p:tgtEl>
                                      </p:cBhvr>
                                    </p:animEffect>
                                    <p:set>
                                      <p:cBhvr>
                                        <p:cTn id="82" dur="1" fill="hold">
                                          <p:stCondLst>
                                            <p:cond delay="4999"/>
                                          </p:stCondLst>
                                        </p:cTn>
                                        <p:tgtEl>
                                          <p:spTgt spid="28"/>
                                        </p:tgtEl>
                                        <p:attrNameLst>
                                          <p:attrName>style.visibility</p:attrName>
                                        </p:attrNameLst>
                                      </p:cBhvr>
                                      <p:to>
                                        <p:strVal val="hidden"/>
                                      </p:to>
                                    </p:set>
                                  </p:childTnLst>
                                </p:cTn>
                              </p:par>
                              <p:par>
                                <p:cTn id="83" presetID="6" presetClass="exit" presetSubtype="16" fill="hold" grpId="0" nodeType="withEffect">
                                  <p:stCondLst>
                                    <p:cond delay="0"/>
                                  </p:stCondLst>
                                  <p:childTnLst>
                                    <p:animEffect transition="out" filter="circle(in)">
                                      <p:cBhvr>
                                        <p:cTn id="84" dur="5000"/>
                                        <p:tgtEl>
                                          <p:spTgt spid="29"/>
                                        </p:tgtEl>
                                      </p:cBhvr>
                                    </p:animEffect>
                                    <p:set>
                                      <p:cBhvr>
                                        <p:cTn id="85" dur="1" fill="hold">
                                          <p:stCondLst>
                                            <p:cond delay="4999"/>
                                          </p:stCondLst>
                                        </p:cTn>
                                        <p:tgtEl>
                                          <p:spTgt spid="29"/>
                                        </p:tgtEl>
                                        <p:attrNameLst>
                                          <p:attrName>style.visibility</p:attrName>
                                        </p:attrNameLst>
                                      </p:cBhvr>
                                      <p:to>
                                        <p:strVal val="hidden"/>
                                      </p:to>
                                    </p:set>
                                  </p:childTnLst>
                                </p:cTn>
                              </p:par>
                              <p:par>
                                <p:cTn id="86" presetID="6" presetClass="exit" presetSubtype="16" fill="hold" grpId="0" nodeType="withEffect">
                                  <p:stCondLst>
                                    <p:cond delay="0"/>
                                  </p:stCondLst>
                                  <p:childTnLst>
                                    <p:animEffect transition="out" filter="circle(in)">
                                      <p:cBhvr>
                                        <p:cTn id="87" dur="5000"/>
                                        <p:tgtEl>
                                          <p:spTgt spid="30"/>
                                        </p:tgtEl>
                                      </p:cBhvr>
                                    </p:animEffect>
                                    <p:set>
                                      <p:cBhvr>
                                        <p:cTn id="88" dur="1" fill="hold">
                                          <p:stCondLst>
                                            <p:cond delay="4999"/>
                                          </p:stCondLst>
                                        </p:cTn>
                                        <p:tgtEl>
                                          <p:spTgt spid="30"/>
                                        </p:tgtEl>
                                        <p:attrNameLst>
                                          <p:attrName>style.visibility</p:attrName>
                                        </p:attrNameLst>
                                      </p:cBhvr>
                                      <p:to>
                                        <p:strVal val="hidden"/>
                                      </p:to>
                                    </p:set>
                                  </p:childTnLst>
                                </p:cTn>
                              </p:par>
                              <p:par>
                                <p:cTn id="89" presetID="6" presetClass="exit" presetSubtype="16" fill="hold" grpId="0" nodeType="withEffect">
                                  <p:stCondLst>
                                    <p:cond delay="0"/>
                                  </p:stCondLst>
                                  <p:childTnLst>
                                    <p:animEffect transition="out" filter="circle(in)">
                                      <p:cBhvr>
                                        <p:cTn id="90" dur="5000"/>
                                        <p:tgtEl>
                                          <p:spTgt spid="31"/>
                                        </p:tgtEl>
                                      </p:cBhvr>
                                    </p:animEffect>
                                    <p:set>
                                      <p:cBhvr>
                                        <p:cTn id="91" dur="1" fill="hold">
                                          <p:stCondLst>
                                            <p:cond delay="4999"/>
                                          </p:stCondLst>
                                        </p:cTn>
                                        <p:tgtEl>
                                          <p:spTgt spid="31"/>
                                        </p:tgtEl>
                                        <p:attrNameLst>
                                          <p:attrName>style.visibility</p:attrName>
                                        </p:attrNameLst>
                                      </p:cBhvr>
                                      <p:to>
                                        <p:strVal val="hidden"/>
                                      </p:to>
                                    </p:set>
                                  </p:childTnLst>
                                </p:cTn>
                              </p:par>
                              <p:par>
                                <p:cTn id="92" presetID="6" presetClass="exit" presetSubtype="16" fill="hold" grpId="0" nodeType="withEffect">
                                  <p:stCondLst>
                                    <p:cond delay="0"/>
                                  </p:stCondLst>
                                  <p:childTnLst>
                                    <p:animEffect transition="out" filter="circle(in)">
                                      <p:cBhvr>
                                        <p:cTn id="93" dur="5000"/>
                                        <p:tgtEl>
                                          <p:spTgt spid="32"/>
                                        </p:tgtEl>
                                      </p:cBhvr>
                                    </p:animEffect>
                                    <p:set>
                                      <p:cBhvr>
                                        <p:cTn id="94" dur="1" fill="hold">
                                          <p:stCondLst>
                                            <p:cond delay="4999"/>
                                          </p:stCondLst>
                                        </p:cTn>
                                        <p:tgtEl>
                                          <p:spTgt spid="32"/>
                                        </p:tgtEl>
                                        <p:attrNameLst>
                                          <p:attrName>style.visibility</p:attrName>
                                        </p:attrNameLst>
                                      </p:cBhvr>
                                      <p:to>
                                        <p:strVal val="hidden"/>
                                      </p:to>
                                    </p:set>
                                  </p:childTnLst>
                                </p:cTn>
                              </p:par>
                              <p:par>
                                <p:cTn id="95" presetID="6" presetClass="exit" presetSubtype="16" fill="hold" grpId="0" nodeType="withEffect">
                                  <p:stCondLst>
                                    <p:cond delay="0"/>
                                  </p:stCondLst>
                                  <p:childTnLst>
                                    <p:animEffect transition="out" filter="circle(in)">
                                      <p:cBhvr>
                                        <p:cTn id="96" dur="5000"/>
                                        <p:tgtEl>
                                          <p:spTgt spid="33"/>
                                        </p:tgtEl>
                                      </p:cBhvr>
                                    </p:animEffect>
                                    <p:set>
                                      <p:cBhvr>
                                        <p:cTn id="97" dur="1" fill="hold">
                                          <p:stCondLst>
                                            <p:cond delay="4999"/>
                                          </p:stCondLst>
                                        </p:cTn>
                                        <p:tgtEl>
                                          <p:spTgt spid="33"/>
                                        </p:tgtEl>
                                        <p:attrNameLst>
                                          <p:attrName>style.visibility</p:attrName>
                                        </p:attrNameLst>
                                      </p:cBhvr>
                                      <p:to>
                                        <p:strVal val="hidden"/>
                                      </p:to>
                                    </p:set>
                                  </p:childTnLst>
                                </p:cTn>
                              </p:par>
                              <p:par>
                                <p:cTn id="98" presetID="6" presetClass="exit" presetSubtype="16" fill="hold" grpId="0" nodeType="withEffect">
                                  <p:stCondLst>
                                    <p:cond delay="0"/>
                                  </p:stCondLst>
                                  <p:childTnLst>
                                    <p:animEffect transition="out" filter="circle(in)">
                                      <p:cBhvr>
                                        <p:cTn id="99" dur="5000"/>
                                        <p:tgtEl>
                                          <p:spTgt spid="34"/>
                                        </p:tgtEl>
                                      </p:cBhvr>
                                    </p:animEffect>
                                    <p:set>
                                      <p:cBhvr>
                                        <p:cTn id="100" dur="1" fill="hold">
                                          <p:stCondLst>
                                            <p:cond delay="4999"/>
                                          </p:stCondLst>
                                        </p:cTn>
                                        <p:tgtEl>
                                          <p:spTgt spid="34"/>
                                        </p:tgtEl>
                                        <p:attrNameLst>
                                          <p:attrName>style.visibility</p:attrName>
                                        </p:attrNameLst>
                                      </p:cBhvr>
                                      <p:to>
                                        <p:strVal val="hidden"/>
                                      </p:to>
                                    </p:set>
                                  </p:childTnLst>
                                </p:cTn>
                              </p:par>
                              <p:par>
                                <p:cTn id="101" presetID="6" presetClass="exit" presetSubtype="16" fill="hold" grpId="0" nodeType="withEffect">
                                  <p:stCondLst>
                                    <p:cond delay="0"/>
                                  </p:stCondLst>
                                  <p:childTnLst>
                                    <p:animEffect transition="out" filter="circle(in)">
                                      <p:cBhvr>
                                        <p:cTn id="102" dur="5000"/>
                                        <p:tgtEl>
                                          <p:spTgt spid="35"/>
                                        </p:tgtEl>
                                      </p:cBhvr>
                                    </p:animEffect>
                                    <p:set>
                                      <p:cBhvr>
                                        <p:cTn id="103" dur="1" fill="hold">
                                          <p:stCondLst>
                                            <p:cond delay="4999"/>
                                          </p:stCondLst>
                                        </p:cTn>
                                        <p:tgtEl>
                                          <p:spTgt spid="35"/>
                                        </p:tgtEl>
                                        <p:attrNameLst>
                                          <p:attrName>style.visibility</p:attrName>
                                        </p:attrNameLst>
                                      </p:cBhvr>
                                      <p:to>
                                        <p:strVal val="hidden"/>
                                      </p:to>
                                    </p:set>
                                  </p:childTnLst>
                                </p:cTn>
                              </p:par>
                              <p:par>
                                <p:cTn id="104" presetID="6" presetClass="exit" presetSubtype="16" fill="hold" grpId="0" nodeType="withEffect">
                                  <p:stCondLst>
                                    <p:cond delay="0"/>
                                  </p:stCondLst>
                                  <p:childTnLst>
                                    <p:animEffect transition="out" filter="circle(in)">
                                      <p:cBhvr>
                                        <p:cTn id="105" dur="5000"/>
                                        <p:tgtEl>
                                          <p:spTgt spid="36"/>
                                        </p:tgtEl>
                                      </p:cBhvr>
                                    </p:animEffect>
                                    <p:set>
                                      <p:cBhvr>
                                        <p:cTn id="106" dur="1" fill="hold">
                                          <p:stCondLst>
                                            <p:cond delay="4999"/>
                                          </p:stCondLst>
                                        </p:cTn>
                                        <p:tgtEl>
                                          <p:spTgt spid="36"/>
                                        </p:tgtEl>
                                        <p:attrNameLst>
                                          <p:attrName>style.visibility</p:attrName>
                                        </p:attrNameLst>
                                      </p:cBhvr>
                                      <p:to>
                                        <p:strVal val="hidden"/>
                                      </p:to>
                                    </p:set>
                                  </p:childTnLst>
                                </p:cTn>
                              </p:par>
                              <p:par>
                                <p:cTn id="107" presetID="6" presetClass="exit" presetSubtype="16" fill="hold" grpId="0" nodeType="withEffect">
                                  <p:stCondLst>
                                    <p:cond delay="0"/>
                                  </p:stCondLst>
                                  <p:childTnLst>
                                    <p:animEffect transition="out" filter="circle(in)">
                                      <p:cBhvr>
                                        <p:cTn id="108" dur="5000"/>
                                        <p:tgtEl>
                                          <p:spTgt spid="37"/>
                                        </p:tgtEl>
                                      </p:cBhvr>
                                    </p:animEffect>
                                    <p:set>
                                      <p:cBhvr>
                                        <p:cTn id="109" dur="1" fill="hold">
                                          <p:stCondLst>
                                            <p:cond delay="4999"/>
                                          </p:stCondLst>
                                        </p:cTn>
                                        <p:tgtEl>
                                          <p:spTgt spid="37"/>
                                        </p:tgtEl>
                                        <p:attrNameLst>
                                          <p:attrName>style.visibility</p:attrName>
                                        </p:attrNameLst>
                                      </p:cBhvr>
                                      <p:to>
                                        <p:strVal val="hidden"/>
                                      </p:to>
                                    </p:set>
                                  </p:childTnLst>
                                </p:cTn>
                              </p:par>
                              <p:par>
                                <p:cTn id="110" presetID="6" presetClass="exit" presetSubtype="16" fill="hold" grpId="0" nodeType="withEffect">
                                  <p:stCondLst>
                                    <p:cond delay="0"/>
                                  </p:stCondLst>
                                  <p:childTnLst>
                                    <p:animEffect transition="out" filter="circle(in)">
                                      <p:cBhvr>
                                        <p:cTn id="111" dur="5000"/>
                                        <p:tgtEl>
                                          <p:spTgt spid="38"/>
                                        </p:tgtEl>
                                      </p:cBhvr>
                                    </p:animEffect>
                                    <p:set>
                                      <p:cBhvr>
                                        <p:cTn id="112" dur="1" fill="hold">
                                          <p:stCondLst>
                                            <p:cond delay="4999"/>
                                          </p:stCondLst>
                                        </p:cTn>
                                        <p:tgtEl>
                                          <p:spTgt spid="38"/>
                                        </p:tgtEl>
                                        <p:attrNameLst>
                                          <p:attrName>style.visibility</p:attrName>
                                        </p:attrNameLst>
                                      </p:cBhvr>
                                      <p:to>
                                        <p:strVal val="hidden"/>
                                      </p:to>
                                    </p:set>
                                  </p:childTnLst>
                                </p:cTn>
                              </p:par>
                              <p:par>
                                <p:cTn id="113" presetID="6" presetClass="exit" presetSubtype="16" fill="hold" grpId="0" nodeType="withEffect">
                                  <p:stCondLst>
                                    <p:cond delay="0"/>
                                  </p:stCondLst>
                                  <p:childTnLst>
                                    <p:animEffect transition="out" filter="circle(in)">
                                      <p:cBhvr>
                                        <p:cTn id="114" dur="5000"/>
                                        <p:tgtEl>
                                          <p:spTgt spid="39"/>
                                        </p:tgtEl>
                                      </p:cBhvr>
                                    </p:animEffect>
                                    <p:set>
                                      <p:cBhvr>
                                        <p:cTn id="115" dur="1" fill="hold">
                                          <p:stCondLst>
                                            <p:cond delay="4999"/>
                                          </p:stCondLst>
                                        </p:cTn>
                                        <p:tgtEl>
                                          <p:spTgt spid="39"/>
                                        </p:tgtEl>
                                        <p:attrNameLst>
                                          <p:attrName>style.visibility</p:attrName>
                                        </p:attrNameLst>
                                      </p:cBhvr>
                                      <p:to>
                                        <p:strVal val="hidden"/>
                                      </p:to>
                                    </p:set>
                                  </p:childTnLst>
                                </p:cTn>
                              </p:par>
                              <p:par>
                                <p:cTn id="116" presetID="6" presetClass="exit" presetSubtype="16" fill="hold" grpId="0" nodeType="withEffect">
                                  <p:stCondLst>
                                    <p:cond delay="0"/>
                                  </p:stCondLst>
                                  <p:childTnLst>
                                    <p:animEffect transition="out" filter="circle(in)">
                                      <p:cBhvr>
                                        <p:cTn id="117" dur="5000"/>
                                        <p:tgtEl>
                                          <p:spTgt spid="40"/>
                                        </p:tgtEl>
                                      </p:cBhvr>
                                    </p:animEffect>
                                    <p:set>
                                      <p:cBhvr>
                                        <p:cTn id="118" dur="1" fill="hold">
                                          <p:stCondLst>
                                            <p:cond delay="4999"/>
                                          </p:stCondLst>
                                        </p:cTn>
                                        <p:tgtEl>
                                          <p:spTgt spid="40"/>
                                        </p:tgtEl>
                                        <p:attrNameLst>
                                          <p:attrName>style.visibility</p:attrName>
                                        </p:attrNameLst>
                                      </p:cBhvr>
                                      <p:to>
                                        <p:strVal val="hidden"/>
                                      </p:to>
                                    </p:set>
                                  </p:childTnLst>
                                </p:cTn>
                              </p:par>
                              <p:par>
                                <p:cTn id="119" presetID="6" presetClass="exit" presetSubtype="16" fill="hold" grpId="0" nodeType="withEffect">
                                  <p:stCondLst>
                                    <p:cond delay="0"/>
                                  </p:stCondLst>
                                  <p:childTnLst>
                                    <p:animEffect transition="out" filter="circle(in)">
                                      <p:cBhvr>
                                        <p:cTn id="120" dur="5000"/>
                                        <p:tgtEl>
                                          <p:spTgt spid="41"/>
                                        </p:tgtEl>
                                      </p:cBhvr>
                                    </p:animEffect>
                                    <p:set>
                                      <p:cBhvr>
                                        <p:cTn id="121" dur="1" fill="hold">
                                          <p:stCondLst>
                                            <p:cond delay="4999"/>
                                          </p:stCondLst>
                                        </p:cTn>
                                        <p:tgtEl>
                                          <p:spTgt spid="41"/>
                                        </p:tgtEl>
                                        <p:attrNameLst>
                                          <p:attrName>style.visibility</p:attrName>
                                        </p:attrNameLst>
                                      </p:cBhvr>
                                      <p:to>
                                        <p:strVal val="hidden"/>
                                      </p:to>
                                    </p:set>
                                  </p:childTnLst>
                                </p:cTn>
                              </p:par>
                              <p:par>
                                <p:cTn id="122" presetID="6" presetClass="exit" presetSubtype="16" fill="hold" grpId="0" nodeType="withEffect">
                                  <p:stCondLst>
                                    <p:cond delay="0"/>
                                  </p:stCondLst>
                                  <p:childTnLst>
                                    <p:animEffect transition="out" filter="circle(in)">
                                      <p:cBhvr>
                                        <p:cTn id="123" dur="5000"/>
                                        <p:tgtEl>
                                          <p:spTgt spid="42"/>
                                        </p:tgtEl>
                                      </p:cBhvr>
                                    </p:animEffect>
                                    <p:set>
                                      <p:cBhvr>
                                        <p:cTn id="124" dur="1" fill="hold">
                                          <p:stCondLst>
                                            <p:cond delay="4999"/>
                                          </p:stCondLst>
                                        </p:cTn>
                                        <p:tgtEl>
                                          <p:spTgt spid="42"/>
                                        </p:tgtEl>
                                        <p:attrNameLst>
                                          <p:attrName>style.visibility</p:attrName>
                                        </p:attrNameLst>
                                      </p:cBhvr>
                                      <p:to>
                                        <p:strVal val="hidden"/>
                                      </p:to>
                                    </p:set>
                                  </p:childTnLst>
                                </p:cTn>
                              </p:par>
                              <p:par>
                                <p:cTn id="125" presetID="6" presetClass="exit" presetSubtype="16" fill="hold" grpId="0" nodeType="withEffect">
                                  <p:stCondLst>
                                    <p:cond delay="0"/>
                                  </p:stCondLst>
                                  <p:childTnLst>
                                    <p:animEffect transition="out" filter="circle(in)">
                                      <p:cBhvr>
                                        <p:cTn id="126" dur="5000"/>
                                        <p:tgtEl>
                                          <p:spTgt spid="43"/>
                                        </p:tgtEl>
                                      </p:cBhvr>
                                    </p:animEffect>
                                    <p:set>
                                      <p:cBhvr>
                                        <p:cTn id="127" dur="1" fill="hold">
                                          <p:stCondLst>
                                            <p:cond delay="4999"/>
                                          </p:stCondLst>
                                        </p:cTn>
                                        <p:tgtEl>
                                          <p:spTgt spid="43"/>
                                        </p:tgtEl>
                                        <p:attrNameLst>
                                          <p:attrName>style.visibility</p:attrName>
                                        </p:attrNameLst>
                                      </p:cBhvr>
                                      <p:to>
                                        <p:strVal val="hidden"/>
                                      </p:to>
                                    </p:set>
                                  </p:childTnLst>
                                </p:cTn>
                              </p:par>
                              <p:par>
                                <p:cTn id="128" presetID="6" presetClass="exit" presetSubtype="16" fill="hold" grpId="0" nodeType="withEffect">
                                  <p:stCondLst>
                                    <p:cond delay="0"/>
                                  </p:stCondLst>
                                  <p:childTnLst>
                                    <p:animEffect transition="out" filter="circle(in)">
                                      <p:cBhvr>
                                        <p:cTn id="129" dur="5000"/>
                                        <p:tgtEl>
                                          <p:spTgt spid="44"/>
                                        </p:tgtEl>
                                      </p:cBhvr>
                                    </p:animEffect>
                                    <p:set>
                                      <p:cBhvr>
                                        <p:cTn id="130" dur="1" fill="hold">
                                          <p:stCondLst>
                                            <p:cond delay="4999"/>
                                          </p:stCondLst>
                                        </p:cTn>
                                        <p:tgtEl>
                                          <p:spTgt spid="44"/>
                                        </p:tgtEl>
                                        <p:attrNameLst>
                                          <p:attrName>style.visibility</p:attrName>
                                        </p:attrNameLst>
                                      </p:cBhvr>
                                      <p:to>
                                        <p:strVal val="hidden"/>
                                      </p:to>
                                    </p:set>
                                  </p:childTnLst>
                                </p:cTn>
                              </p:par>
                              <p:par>
                                <p:cTn id="131" presetID="6" presetClass="exit" presetSubtype="16" fill="hold" grpId="0" nodeType="withEffect">
                                  <p:stCondLst>
                                    <p:cond delay="0"/>
                                  </p:stCondLst>
                                  <p:childTnLst>
                                    <p:animEffect transition="out" filter="circle(in)">
                                      <p:cBhvr>
                                        <p:cTn id="132" dur="5000"/>
                                        <p:tgtEl>
                                          <p:spTgt spid="45"/>
                                        </p:tgtEl>
                                      </p:cBhvr>
                                    </p:animEffect>
                                    <p:set>
                                      <p:cBhvr>
                                        <p:cTn id="133" dur="1" fill="hold">
                                          <p:stCondLst>
                                            <p:cond delay="4999"/>
                                          </p:stCondLst>
                                        </p:cTn>
                                        <p:tgtEl>
                                          <p:spTgt spid="45"/>
                                        </p:tgtEl>
                                        <p:attrNameLst>
                                          <p:attrName>style.visibility</p:attrName>
                                        </p:attrNameLst>
                                      </p:cBhvr>
                                      <p:to>
                                        <p:strVal val="hidden"/>
                                      </p:to>
                                    </p:set>
                                  </p:childTnLst>
                                </p:cTn>
                              </p:par>
                              <p:par>
                                <p:cTn id="134" presetID="6" presetClass="exit" presetSubtype="16" fill="hold" grpId="0" nodeType="withEffect">
                                  <p:stCondLst>
                                    <p:cond delay="0"/>
                                  </p:stCondLst>
                                  <p:childTnLst>
                                    <p:animEffect transition="out" filter="circle(in)">
                                      <p:cBhvr>
                                        <p:cTn id="135" dur="5000"/>
                                        <p:tgtEl>
                                          <p:spTgt spid="46"/>
                                        </p:tgtEl>
                                      </p:cBhvr>
                                    </p:animEffect>
                                    <p:set>
                                      <p:cBhvr>
                                        <p:cTn id="136" dur="1" fill="hold">
                                          <p:stCondLst>
                                            <p:cond delay="4999"/>
                                          </p:stCondLst>
                                        </p:cTn>
                                        <p:tgtEl>
                                          <p:spTgt spid="46"/>
                                        </p:tgtEl>
                                        <p:attrNameLst>
                                          <p:attrName>style.visibility</p:attrName>
                                        </p:attrNameLst>
                                      </p:cBhvr>
                                      <p:to>
                                        <p:strVal val="hidden"/>
                                      </p:to>
                                    </p:set>
                                  </p:childTnLst>
                                </p:cTn>
                              </p:par>
                              <p:par>
                                <p:cTn id="137" presetID="6" presetClass="exit" presetSubtype="16" fill="hold" grpId="0" nodeType="withEffect">
                                  <p:stCondLst>
                                    <p:cond delay="0"/>
                                  </p:stCondLst>
                                  <p:childTnLst>
                                    <p:animEffect transition="out" filter="circle(in)">
                                      <p:cBhvr>
                                        <p:cTn id="138" dur="5000"/>
                                        <p:tgtEl>
                                          <p:spTgt spid="47"/>
                                        </p:tgtEl>
                                      </p:cBhvr>
                                    </p:animEffect>
                                    <p:set>
                                      <p:cBhvr>
                                        <p:cTn id="139" dur="1" fill="hold">
                                          <p:stCondLst>
                                            <p:cond delay="4999"/>
                                          </p:stCondLst>
                                        </p:cTn>
                                        <p:tgtEl>
                                          <p:spTgt spid="47"/>
                                        </p:tgtEl>
                                        <p:attrNameLst>
                                          <p:attrName>style.visibility</p:attrName>
                                        </p:attrNameLst>
                                      </p:cBhvr>
                                      <p:to>
                                        <p:strVal val="hidden"/>
                                      </p:to>
                                    </p:set>
                                  </p:childTnLst>
                                </p:cTn>
                              </p:par>
                              <p:par>
                                <p:cTn id="140" presetID="6" presetClass="exit" presetSubtype="16" fill="hold" grpId="0" nodeType="withEffect">
                                  <p:stCondLst>
                                    <p:cond delay="0"/>
                                  </p:stCondLst>
                                  <p:childTnLst>
                                    <p:animEffect transition="out" filter="circle(in)">
                                      <p:cBhvr>
                                        <p:cTn id="141" dur="5000"/>
                                        <p:tgtEl>
                                          <p:spTgt spid="48"/>
                                        </p:tgtEl>
                                      </p:cBhvr>
                                    </p:animEffect>
                                    <p:set>
                                      <p:cBhvr>
                                        <p:cTn id="142" dur="1" fill="hold">
                                          <p:stCondLst>
                                            <p:cond delay="4999"/>
                                          </p:stCondLst>
                                        </p:cTn>
                                        <p:tgtEl>
                                          <p:spTgt spid="48"/>
                                        </p:tgtEl>
                                        <p:attrNameLst>
                                          <p:attrName>style.visibility</p:attrName>
                                        </p:attrNameLst>
                                      </p:cBhvr>
                                      <p:to>
                                        <p:strVal val="hidden"/>
                                      </p:to>
                                    </p:set>
                                  </p:childTnLst>
                                </p:cTn>
                              </p:par>
                              <p:par>
                                <p:cTn id="143" presetID="6" presetClass="exit" presetSubtype="16" fill="hold" grpId="0" nodeType="withEffect">
                                  <p:stCondLst>
                                    <p:cond delay="0"/>
                                  </p:stCondLst>
                                  <p:childTnLst>
                                    <p:animEffect transition="out" filter="circle(in)">
                                      <p:cBhvr>
                                        <p:cTn id="144" dur="5000"/>
                                        <p:tgtEl>
                                          <p:spTgt spid="49"/>
                                        </p:tgtEl>
                                      </p:cBhvr>
                                    </p:animEffect>
                                    <p:set>
                                      <p:cBhvr>
                                        <p:cTn id="145" dur="1" fill="hold">
                                          <p:stCondLst>
                                            <p:cond delay="4999"/>
                                          </p:stCondLst>
                                        </p:cTn>
                                        <p:tgtEl>
                                          <p:spTgt spid="49"/>
                                        </p:tgtEl>
                                        <p:attrNameLst>
                                          <p:attrName>style.visibility</p:attrName>
                                        </p:attrNameLst>
                                      </p:cBhvr>
                                      <p:to>
                                        <p:strVal val="hidden"/>
                                      </p:to>
                                    </p:set>
                                  </p:childTnLst>
                                </p:cTn>
                              </p:par>
                              <p:par>
                                <p:cTn id="146" presetID="6" presetClass="exit" presetSubtype="16" fill="hold" grpId="0" nodeType="withEffect">
                                  <p:stCondLst>
                                    <p:cond delay="0"/>
                                  </p:stCondLst>
                                  <p:childTnLst>
                                    <p:animEffect transition="out" filter="circle(in)">
                                      <p:cBhvr>
                                        <p:cTn id="147" dur="5000"/>
                                        <p:tgtEl>
                                          <p:spTgt spid="50"/>
                                        </p:tgtEl>
                                      </p:cBhvr>
                                    </p:animEffect>
                                    <p:set>
                                      <p:cBhvr>
                                        <p:cTn id="148" dur="1" fill="hold">
                                          <p:stCondLst>
                                            <p:cond delay="4999"/>
                                          </p:stCondLst>
                                        </p:cTn>
                                        <p:tgtEl>
                                          <p:spTgt spid="50"/>
                                        </p:tgtEl>
                                        <p:attrNameLst>
                                          <p:attrName>style.visibility</p:attrName>
                                        </p:attrNameLst>
                                      </p:cBhvr>
                                      <p:to>
                                        <p:strVal val="hidden"/>
                                      </p:to>
                                    </p:set>
                                  </p:childTnLst>
                                </p:cTn>
                              </p:par>
                              <p:par>
                                <p:cTn id="149" presetID="6" presetClass="exit" presetSubtype="16" fill="hold" grpId="0" nodeType="withEffect">
                                  <p:stCondLst>
                                    <p:cond delay="0"/>
                                  </p:stCondLst>
                                  <p:childTnLst>
                                    <p:animEffect transition="out" filter="circle(in)">
                                      <p:cBhvr>
                                        <p:cTn id="150" dur="5000"/>
                                        <p:tgtEl>
                                          <p:spTgt spid="51"/>
                                        </p:tgtEl>
                                      </p:cBhvr>
                                    </p:animEffect>
                                    <p:set>
                                      <p:cBhvr>
                                        <p:cTn id="151" dur="1" fill="hold">
                                          <p:stCondLst>
                                            <p:cond delay="4999"/>
                                          </p:stCondLst>
                                        </p:cTn>
                                        <p:tgtEl>
                                          <p:spTgt spid="51"/>
                                        </p:tgtEl>
                                        <p:attrNameLst>
                                          <p:attrName>style.visibility</p:attrName>
                                        </p:attrNameLst>
                                      </p:cBhvr>
                                      <p:to>
                                        <p:strVal val="hidden"/>
                                      </p:to>
                                    </p:set>
                                  </p:childTnLst>
                                </p:cTn>
                              </p:par>
                              <p:par>
                                <p:cTn id="152" presetID="6" presetClass="exit" presetSubtype="16" fill="hold" grpId="0" nodeType="withEffect">
                                  <p:stCondLst>
                                    <p:cond delay="0"/>
                                  </p:stCondLst>
                                  <p:childTnLst>
                                    <p:animEffect transition="out" filter="circle(in)">
                                      <p:cBhvr>
                                        <p:cTn id="153" dur="5000"/>
                                        <p:tgtEl>
                                          <p:spTgt spid="52"/>
                                        </p:tgtEl>
                                      </p:cBhvr>
                                    </p:animEffect>
                                    <p:set>
                                      <p:cBhvr>
                                        <p:cTn id="154" dur="1" fill="hold">
                                          <p:stCondLst>
                                            <p:cond delay="4999"/>
                                          </p:stCondLst>
                                        </p:cTn>
                                        <p:tgtEl>
                                          <p:spTgt spid="52"/>
                                        </p:tgtEl>
                                        <p:attrNameLst>
                                          <p:attrName>style.visibility</p:attrName>
                                        </p:attrNameLst>
                                      </p:cBhvr>
                                      <p:to>
                                        <p:strVal val="hidden"/>
                                      </p:to>
                                    </p:set>
                                  </p:childTnLst>
                                </p:cTn>
                              </p:par>
                              <p:par>
                                <p:cTn id="155" presetID="6" presetClass="exit" presetSubtype="16" fill="hold" grpId="0" nodeType="withEffect">
                                  <p:stCondLst>
                                    <p:cond delay="0"/>
                                  </p:stCondLst>
                                  <p:childTnLst>
                                    <p:animEffect transition="out" filter="circle(in)">
                                      <p:cBhvr>
                                        <p:cTn id="156" dur="5000"/>
                                        <p:tgtEl>
                                          <p:spTgt spid="53"/>
                                        </p:tgtEl>
                                      </p:cBhvr>
                                    </p:animEffect>
                                    <p:set>
                                      <p:cBhvr>
                                        <p:cTn id="157" dur="1" fill="hold">
                                          <p:stCondLst>
                                            <p:cond delay="4999"/>
                                          </p:stCondLst>
                                        </p:cTn>
                                        <p:tgtEl>
                                          <p:spTgt spid="53"/>
                                        </p:tgtEl>
                                        <p:attrNameLst>
                                          <p:attrName>style.visibility</p:attrName>
                                        </p:attrNameLst>
                                      </p:cBhvr>
                                      <p:to>
                                        <p:strVal val="hidden"/>
                                      </p:to>
                                    </p:set>
                                  </p:childTnLst>
                                </p:cTn>
                              </p:par>
                              <p:par>
                                <p:cTn id="158" presetID="6" presetClass="exit" presetSubtype="16" fill="hold" grpId="0" nodeType="withEffect">
                                  <p:stCondLst>
                                    <p:cond delay="0"/>
                                  </p:stCondLst>
                                  <p:childTnLst>
                                    <p:animEffect transition="out" filter="circle(in)">
                                      <p:cBhvr>
                                        <p:cTn id="159" dur="5000"/>
                                        <p:tgtEl>
                                          <p:spTgt spid="54"/>
                                        </p:tgtEl>
                                      </p:cBhvr>
                                    </p:animEffect>
                                    <p:set>
                                      <p:cBhvr>
                                        <p:cTn id="160" dur="1" fill="hold">
                                          <p:stCondLst>
                                            <p:cond delay="4999"/>
                                          </p:stCondLst>
                                        </p:cTn>
                                        <p:tgtEl>
                                          <p:spTgt spid="54"/>
                                        </p:tgtEl>
                                        <p:attrNameLst>
                                          <p:attrName>style.visibility</p:attrName>
                                        </p:attrNameLst>
                                      </p:cBhvr>
                                      <p:to>
                                        <p:strVal val="hidden"/>
                                      </p:to>
                                    </p:set>
                                  </p:childTnLst>
                                </p:cTn>
                              </p:par>
                              <p:par>
                                <p:cTn id="161" presetID="6" presetClass="exit" presetSubtype="16" fill="hold" grpId="0" nodeType="withEffect">
                                  <p:stCondLst>
                                    <p:cond delay="0"/>
                                  </p:stCondLst>
                                  <p:childTnLst>
                                    <p:animEffect transition="out" filter="circle(in)">
                                      <p:cBhvr>
                                        <p:cTn id="162" dur="5000"/>
                                        <p:tgtEl>
                                          <p:spTgt spid="55"/>
                                        </p:tgtEl>
                                      </p:cBhvr>
                                    </p:animEffect>
                                    <p:set>
                                      <p:cBhvr>
                                        <p:cTn id="163" dur="1" fill="hold">
                                          <p:stCondLst>
                                            <p:cond delay="4999"/>
                                          </p:stCondLst>
                                        </p:cTn>
                                        <p:tgtEl>
                                          <p:spTgt spid="55"/>
                                        </p:tgtEl>
                                        <p:attrNameLst>
                                          <p:attrName>style.visibility</p:attrName>
                                        </p:attrNameLst>
                                      </p:cBhvr>
                                      <p:to>
                                        <p:strVal val="hidden"/>
                                      </p:to>
                                    </p:set>
                                  </p:childTnLst>
                                </p:cTn>
                              </p:par>
                              <p:par>
                                <p:cTn id="164" presetID="6" presetClass="exit" presetSubtype="16" fill="hold" grpId="0" nodeType="withEffect">
                                  <p:stCondLst>
                                    <p:cond delay="0"/>
                                  </p:stCondLst>
                                  <p:childTnLst>
                                    <p:animEffect transition="out" filter="circle(in)">
                                      <p:cBhvr>
                                        <p:cTn id="165" dur="5000"/>
                                        <p:tgtEl>
                                          <p:spTgt spid="56"/>
                                        </p:tgtEl>
                                      </p:cBhvr>
                                    </p:animEffect>
                                    <p:set>
                                      <p:cBhvr>
                                        <p:cTn id="166" dur="1" fill="hold">
                                          <p:stCondLst>
                                            <p:cond delay="4999"/>
                                          </p:stCondLst>
                                        </p:cTn>
                                        <p:tgtEl>
                                          <p:spTgt spid="56"/>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Frame__954_.png"/>
          <p:cNvPicPr>
            <a:picLocks noChangeAspect="1"/>
          </p:cNvPicPr>
          <p:nvPr/>
        </p:nvPicPr>
        <p:blipFill>
          <a:blip r:embed="rId2"/>
          <a:stretch>
            <a:fillRect/>
          </a:stretch>
        </p:blipFill>
        <p:spPr>
          <a:xfrm>
            <a:off x="0" y="0"/>
            <a:ext cx="9144000" cy="5140990"/>
          </a:xfrm>
          <a:prstGeom prst="rect">
            <a:avLst/>
          </a:prstGeom>
        </p:spPr>
      </p:pic>
      <p:sp>
        <p:nvSpPr>
          <p:cNvPr id="4" name="3 CuadroTexto"/>
          <p:cNvSpPr txBox="1"/>
          <p:nvPr/>
        </p:nvSpPr>
        <p:spPr>
          <a:xfrm rot="21242590">
            <a:off x="888293" y="1017240"/>
            <a:ext cx="5213808" cy="3170099"/>
          </a:xfrm>
          <a:prstGeom prst="rect">
            <a:avLst/>
          </a:prstGeom>
          <a:noFill/>
        </p:spPr>
        <p:txBody>
          <a:bodyPr wrap="square" rtlCol="0">
            <a:spAutoFit/>
          </a:bodyPr>
          <a:lstStyle/>
          <a:p>
            <a:r>
              <a:rPr lang="es-ES" sz="2000" b="1" dirty="0" smtClean="0">
                <a:solidFill>
                  <a:srgbClr val="FFC000"/>
                </a:solidFill>
                <a:effectLst>
                  <a:outerShdw blurRad="38100" dist="38100" dir="2700000" algn="tl">
                    <a:srgbClr val="000000">
                      <a:alpha val="43137"/>
                    </a:srgbClr>
                  </a:outerShdw>
                </a:effectLst>
                <a:latin typeface="Agency FB" pitchFamily="34" charset="0"/>
              </a:rPr>
              <a:t>La prodigiosa historia de Estambul  y su permanente actividad económica es debida a su situación entre dos corrientes de civilización:</a:t>
            </a:r>
          </a:p>
          <a:p>
            <a:r>
              <a:rPr lang="es-ES" sz="2000" b="1" dirty="0" smtClean="0">
                <a:solidFill>
                  <a:srgbClr val="FFC000"/>
                </a:solidFill>
                <a:effectLst>
                  <a:outerShdw blurRad="38100" dist="38100" dir="2700000" algn="tl">
                    <a:srgbClr val="000000">
                      <a:alpha val="43137"/>
                    </a:srgbClr>
                  </a:outerShdw>
                </a:effectLst>
                <a:latin typeface="Agency FB" pitchFamily="34" charset="0"/>
              </a:rPr>
              <a:t> la del Mediterráneo al mar Negro y la de Europa a Asia.</a:t>
            </a:r>
          </a:p>
          <a:p>
            <a:r>
              <a:rPr lang="es-ES" sz="2000" b="1" dirty="0" smtClean="0">
                <a:solidFill>
                  <a:srgbClr val="FFC000"/>
                </a:solidFill>
                <a:effectLst>
                  <a:outerShdw blurRad="38100" dist="38100" dir="2700000" algn="tl">
                    <a:srgbClr val="000000">
                      <a:alpha val="43137"/>
                    </a:srgbClr>
                  </a:outerShdw>
                </a:effectLst>
                <a:latin typeface="Agency FB" pitchFamily="34" charset="0"/>
              </a:rPr>
              <a:t>Hasta el año 330 se la denominó Bizancio, y</a:t>
            </a:r>
          </a:p>
          <a:p>
            <a:r>
              <a:rPr lang="es-ES" sz="2000" b="1" dirty="0" smtClean="0">
                <a:solidFill>
                  <a:srgbClr val="FFC000"/>
                </a:solidFill>
                <a:effectLst>
                  <a:outerShdw blurRad="38100" dist="38100" dir="2700000" algn="tl">
                    <a:srgbClr val="000000">
                      <a:alpha val="43137"/>
                    </a:srgbClr>
                  </a:outerShdw>
                </a:effectLst>
                <a:latin typeface="Agency FB" pitchFamily="34" charset="0"/>
              </a:rPr>
              <a:t> posteriormente, hasta el 1453, Constantinopla. </a:t>
            </a:r>
          </a:p>
          <a:p>
            <a:r>
              <a:rPr lang="es-ES" sz="2000" b="1" dirty="0" smtClean="0">
                <a:solidFill>
                  <a:srgbClr val="FFC000"/>
                </a:solidFill>
                <a:effectLst>
                  <a:outerShdw blurRad="38100" dist="38100" dir="2700000" algn="tl">
                    <a:srgbClr val="000000">
                      <a:alpha val="43137"/>
                    </a:srgbClr>
                  </a:outerShdw>
                </a:effectLst>
                <a:latin typeface="Agency FB" pitchFamily="34" charset="0"/>
              </a:rPr>
              <a:t>Su actual denominación, </a:t>
            </a:r>
            <a:r>
              <a:rPr lang="es-ES" sz="2000" b="1" dirty="0" err="1" smtClean="0">
                <a:solidFill>
                  <a:srgbClr val="FFC000"/>
                </a:solidFill>
                <a:effectLst>
                  <a:outerShdw blurRad="38100" dist="38100" dir="2700000" algn="tl">
                    <a:srgbClr val="000000">
                      <a:alpha val="43137"/>
                    </a:srgbClr>
                  </a:outerShdw>
                </a:effectLst>
                <a:latin typeface="Agency FB" pitchFamily="34" charset="0"/>
              </a:rPr>
              <a:t>İstanbul</a:t>
            </a:r>
            <a:r>
              <a:rPr lang="es-ES" sz="2000" b="1" dirty="0" smtClean="0">
                <a:solidFill>
                  <a:srgbClr val="FFC000"/>
                </a:solidFill>
                <a:effectLst>
                  <a:outerShdw blurRad="38100" dist="38100" dir="2700000" algn="tl">
                    <a:srgbClr val="000000">
                      <a:alpha val="43137"/>
                    </a:srgbClr>
                  </a:outerShdw>
                </a:effectLst>
                <a:latin typeface="Agency FB" pitchFamily="34" charset="0"/>
              </a:rPr>
              <a:t>, le fue otorgada</a:t>
            </a:r>
          </a:p>
          <a:p>
            <a:r>
              <a:rPr lang="es-ES" sz="2000" b="1" dirty="0" smtClean="0">
                <a:solidFill>
                  <a:srgbClr val="FFC000"/>
                </a:solidFill>
                <a:effectLst>
                  <a:outerShdw blurRad="38100" dist="38100" dir="2700000" algn="tl">
                    <a:srgbClr val="000000">
                      <a:alpha val="43137"/>
                    </a:srgbClr>
                  </a:outerShdw>
                </a:effectLst>
                <a:latin typeface="Agency FB" pitchFamily="34" charset="0"/>
              </a:rPr>
              <a:t> el 28 de marzo de 1930.</a:t>
            </a:r>
          </a:p>
          <a:p>
            <a:endParaRPr lang="es-ES" sz="2000" b="1" dirty="0" smtClean="0">
              <a:solidFill>
                <a:srgbClr val="FFC000"/>
              </a:solidFill>
              <a:effectLst>
                <a:outerShdw blurRad="38100" dist="38100" dir="2700000" algn="tl">
                  <a:srgbClr val="000000">
                    <a:alpha val="43137"/>
                  </a:srgbClr>
                </a:outerShdw>
              </a:effectLst>
              <a:latin typeface="Agency FB" pitchFamily="34" charset="0"/>
            </a:endParaRPr>
          </a:p>
          <a:p>
            <a:endParaRPr lang="es-ES" sz="2000" dirty="0">
              <a:effectLst>
                <a:outerShdw blurRad="38100" dist="38100" dir="2700000" algn="tl">
                  <a:srgbClr val="000000">
                    <a:alpha val="43137"/>
                  </a:srgbClr>
                </a:outerShdw>
              </a:effectLst>
            </a:endParaRPr>
          </a:p>
        </p:txBody>
      </p:sp>
    </p:spTree>
  </p:cSld>
  <p:clrMapOvr>
    <a:masterClrMapping/>
  </p:clrMapOvr>
  <p:transition spd="slow" advTm="25000">
    <p:zo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Hagia-Sophia-Museum-5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0" y="342900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1500166"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3000364"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4500562"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6072198"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0" y="4000492"/>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1500166"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3000364"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4500562"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6072198"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0" y="457199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1500166"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3000364"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4500562"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6072198"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5000"/>
                                        <p:tgtEl>
                                          <p:spTgt spid="13"/>
                                        </p:tgtEl>
                                      </p:cBhvr>
                                    </p:animEffect>
                                    <p:set>
                                      <p:cBhvr>
                                        <p:cTn id="13" dur="1" fill="hold">
                                          <p:stCondLst>
                                            <p:cond delay="4999"/>
                                          </p:stCondLst>
                                        </p:cTn>
                                        <p:tgtEl>
                                          <p:spTgt spid="13"/>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5000"/>
                                        <p:tgtEl>
                                          <p:spTgt spid="18"/>
                                        </p:tgtEl>
                                      </p:cBhvr>
                                    </p:animEffect>
                                    <p:set>
                                      <p:cBhvr>
                                        <p:cTn id="16" dur="1" fill="hold">
                                          <p:stCondLst>
                                            <p:cond delay="4999"/>
                                          </p:stCondLst>
                                        </p:cTn>
                                        <p:tgtEl>
                                          <p:spTgt spid="18"/>
                                        </p:tgtEl>
                                        <p:attrNameLst>
                                          <p:attrName>style.visibility</p:attrName>
                                        </p:attrNameLst>
                                      </p:cBhvr>
                                      <p:to>
                                        <p:strVal val="hidden"/>
                                      </p:to>
                                    </p:set>
                                  </p:childTnLst>
                                </p:cTn>
                              </p:par>
                              <p:par>
                                <p:cTn id="17" presetID="8" presetClass="exit" presetSubtype="16" fill="hold" grpId="0" nodeType="withEffect">
                                  <p:stCondLst>
                                    <p:cond delay="0"/>
                                  </p:stCondLst>
                                  <p:childTnLst>
                                    <p:animEffect transition="out" filter="diamond(in)">
                                      <p:cBhvr>
                                        <p:cTn id="18" dur="5000"/>
                                        <p:tgtEl>
                                          <p:spTgt spid="23"/>
                                        </p:tgtEl>
                                      </p:cBhvr>
                                    </p:animEffect>
                                    <p:set>
                                      <p:cBhvr>
                                        <p:cTn id="19" dur="1" fill="hold">
                                          <p:stCondLst>
                                            <p:cond delay="4999"/>
                                          </p:stCondLst>
                                        </p:cTn>
                                        <p:tgtEl>
                                          <p:spTgt spid="23"/>
                                        </p:tgtEl>
                                        <p:attrNameLst>
                                          <p:attrName>style.visibility</p:attrName>
                                        </p:attrNameLst>
                                      </p:cBhvr>
                                      <p:to>
                                        <p:strVal val="hidden"/>
                                      </p:to>
                                    </p:set>
                                  </p:childTnLst>
                                </p:cTn>
                              </p:par>
                              <p:par>
                                <p:cTn id="20" presetID="8" presetClass="exit" presetSubtype="16" fill="hold" grpId="0" nodeType="withEffect">
                                  <p:stCondLst>
                                    <p:cond delay="0"/>
                                  </p:stCondLst>
                                  <p:childTnLst>
                                    <p:animEffect transition="out" filter="diamond(in)">
                                      <p:cBhvr>
                                        <p:cTn id="21" dur="5000"/>
                                        <p:tgtEl>
                                          <p:spTgt spid="28"/>
                                        </p:tgtEl>
                                      </p:cBhvr>
                                    </p:animEffect>
                                    <p:set>
                                      <p:cBhvr>
                                        <p:cTn id="22" dur="1" fill="hold">
                                          <p:stCondLst>
                                            <p:cond delay="4999"/>
                                          </p:stCondLst>
                                        </p:cTn>
                                        <p:tgtEl>
                                          <p:spTgt spid="28"/>
                                        </p:tgtEl>
                                        <p:attrNameLst>
                                          <p:attrName>style.visibility</p:attrName>
                                        </p:attrNameLst>
                                      </p:cBhvr>
                                      <p:to>
                                        <p:strVal val="hidden"/>
                                      </p:to>
                                    </p:set>
                                  </p:childTnLst>
                                </p:cTn>
                              </p:par>
                              <p:par>
                                <p:cTn id="23" presetID="8" presetClass="exit" presetSubtype="16" fill="hold" grpId="0" nodeType="withEffect">
                                  <p:stCondLst>
                                    <p:cond delay="0"/>
                                  </p:stCondLst>
                                  <p:childTnLst>
                                    <p:animEffect transition="out" filter="diamond(in)">
                                      <p:cBhvr>
                                        <p:cTn id="24" dur="5000"/>
                                        <p:tgtEl>
                                          <p:spTgt spid="33"/>
                                        </p:tgtEl>
                                      </p:cBhvr>
                                    </p:animEffect>
                                    <p:set>
                                      <p:cBhvr>
                                        <p:cTn id="25" dur="1" fill="hold">
                                          <p:stCondLst>
                                            <p:cond delay="4999"/>
                                          </p:stCondLst>
                                        </p:cTn>
                                        <p:tgtEl>
                                          <p:spTgt spid="33"/>
                                        </p:tgtEl>
                                        <p:attrNameLst>
                                          <p:attrName>style.visibility</p:attrName>
                                        </p:attrNameLst>
                                      </p:cBhvr>
                                      <p:to>
                                        <p:strVal val="hidden"/>
                                      </p:to>
                                    </p:set>
                                  </p:childTnLst>
                                </p:cTn>
                              </p:par>
                              <p:par>
                                <p:cTn id="26" presetID="8" presetClass="exit" presetSubtype="16" fill="hold" grpId="0" nodeType="withEffect">
                                  <p:stCondLst>
                                    <p:cond delay="0"/>
                                  </p:stCondLst>
                                  <p:childTnLst>
                                    <p:animEffect transition="out" filter="diamond(in)">
                                      <p:cBhvr>
                                        <p:cTn id="27" dur="5000"/>
                                        <p:tgtEl>
                                          <p:spTgt spid="38"/>
                                        </p:tgtEl>
                                      </p:cBhvr>
                                    </p:animEffect>
                                    <p:set>
                                      <p:cBhvr>
                                        <p:cTn id="28" dur="1" fill="hold">
                                          <p:stCondLst>
                                            <p:cond delay="4999"/>
                                          </p:stCondLst>
                                        </p:cTn>
                                        <p:tgtEl>
                                          <p:spTgt spid="38"/>
                                        </p:tgtEl>
                                        <p:attrNameLst>
                                          <p:attrName>style.visibility</p:attrName>
                                        </p:attrNameLst>
                                      </p:cBhvr>
                                      <p:to>
                                        <p:strVal val="hidden"/>
                                      </p:to>
                                    </p:set>
                                  </p:childTnLst>
                                </p:cTn>
                              </p:par>
                              <p:par>
                                <p:cTn id="29" presetID="8" presetClass="exit" presetSubtype="16" fill="hold" grpId="0" nodeType="withEffect">
                                  <p:stCondLst>
                                    <p:cond delay="0"/>
                                  </p:stCondLst>
                                  <p:childTnLst>
                                    <p:animEffect transition="out" filter="diamond(in)">
                                      <p:cBhvr>
                                        <p:cTn id="30" dur="5000"/>
                                        <p:tgtEl>
                                          <p:spTgt spid="43"/>
                                        </p:tgtEl>
                                      </p:cBhvr>
                                    </p:animEffect>
                                    <p:set>
                                      <p:cBhvr>
                                        <p:cTn id="31" dur="1" fill="hold">
                                          <p:stCondLst>
                                            <p:cond delay="4999"/>
                                          </p:stCondLst>
                                        </p:cTn>
                                        <p:tgtEl>
                                          <p:spTgt spid="43"/>
                                        </p:tgtEl>
                                        <p:attrNameLst>
                                          <p:attrName>style.visibility</p:attrName>
                                        </p:attrNameLst>
                                      </p:cBhvr>
                                      <p:to>
                                        <p:strVal val="hidden"/>
                                      </p:to>
                                    </p:set>
                                  </p:childTnLst>
                                </p:cTn>
                              </p:par>
                              <p:par>
                                <p:cTn id="32" presetID="4" presetClass="exit" presetSubtype="16" fill="hold" grpId="0" nodeType="withEffect">
                                  <p:stCondLst>
                                    <p:cond delay="0"/>
                                  </p:stCondLst>
                                  <p:childTnLst>
                                    <p:animEffect transition="out" filter="box(in)">
                                      <p:cBhvr>
                                        <p:cTn id="33" dur="5000"/>
                                        <p:tgtEl>
                                          <p:spTgt spid="4"/>
                                        </p:tgtEl>
                                      </p:cBhvr>
                                    </p:animEffect>
                                    <p:set>
                                      <p:cBhvr>
                                        <p:cTn id="34" dur="1" fill="hold">
                                          <p:stCondLst>
                                            <p:cond delay="4999"/>
                                          </p:stCondLst>
                                        </p:cTn>
                                        <p:tgtEl>
                                          <p:spTgt spid="4"/>
                                        </p:tgtEl>
                                        <p:attrNameLst>
                                          <p:attrName>style.visibility</p:attrName>
                                        </p:attrNameLst>
                                      </p:cBhvr>
                                      <p:to>
                                        <p:strVal val="hidden"/>
                                      </p:to>
                                    </p:set>
                                  </p:childTnLst>
                                </p:cTn>
                              </p:par>
                              <p:par>
                                <p:cTn id="35" presetID="4" presetClass="exit" presetSubtype="16" fill="hold" grpId="0" nodeType="withEffect">
                                  <p:stCondLst>
                                    <p:cond delay="0"/>
                                  </p:stCondLst>
                                  <p:childTnLst>
                                    <p:animEffect transition="out" filter="box(in)">
                                      <p:cBhvr>
                                        <p:cTn id="36" dur="5000"/>
                                        <p:tgtEl>
                                          <p:spTgt spid="9"/>
                                        </p:tgtEl>
                                      </p:cBhvr>
                                    </p:animEffect>
                                    <p:set>
                                      <p:cBhvr>
                                        <p:cTn id="37" dur="1" fill="hold">
                                          <p:stCondLst>
                                            <p:cond delay="4999"/>
                                          </p:stCondLst>
                                        </p:cTn>
                                        <p:tgtEl>
                                          <p:spTgt spid="9"/>
                                        </p:tgtEl>
                                        <p:attrNameLst>
                                          <p:attrName>style.visibility</p:attrName>
                                        </p:attrNameLst>
                                      </p:cBhvr>
                                      <p:to>
                                        <p:strVal val="hidden"/>
                                      </p:to>
                                    </p:set>
                                  </p:childTnLst>
                                </p:cTn>
                              </p:par>
                              <p:par>
                                <p:cTn id="38" presetID="4" presetClass="exit" presetSubtype="16" fill="hold" grpId="0" nodeType="withEffect">
                                  <p:stCondLst>
                                    <p:cond delay="0"/>
                                  </p:stCondLst>
                                  <p:childTnLst>
                                    <p:animEffect transition="out" filter="box(in)">
                                      <p:cBhvr>
                                        <p:cTn id="39" dur="5000"/>
                                        <p:tgtEl>
                                          <p:spTgt spid="14"/>
                                        </p:tgtEl>
                                      </p:cBhvr>
                                    </p:animEffect>
                                    <p:set>
                                      <p:cBhvr>
                                        <p:cTn id="40" dur="1" fill="hold">
                                          <p:stCondLst>
                                            <p:cond delay="4999"/>
                                          </p:stCondLst>
                                        </p:cTn>
                                        <p:tgtEl>
                                          <p:spTgt spid="14"/>
                                        </p:tgtEl>
                                        <p:attrNameLst>
                                          <p:attrName>style.visibility</p:attrName>
                                        </p:attrNameLst>
                                      </p:cBhvr>
                                      <p:to>
                                        <p:strVal val="hidden"/>
                                      </p:to>
                                    </p:set>
                                  </p:childTnLst>
                                </p:cTn>
                              </p:par>
                              <p:par>
                                <p:cTn id="41" presetID="4" presetClass="exit" presetSubtype="16" fill="hold" grpId="0" nodeType="withEffect">
                                  <p:stCondLst>
                                    <p:cond delay="0"/>
                                  </p:stCondLst>
                                  <p:childTnLst>
                                    <p:animEffect transition="out" filter="box(in)">
                                      <p:cBhvr>
                                        <p:cTn id="42" dur="5000"/>
                                        <p:tgtEl>
                                          <p:spTgt spid="19"/>
                                        </p:tgtEl>
                                      </p:cBhvr>
                                    </p:animEffect>
                                    <p:set>
                                      <p:cBhvr>
                                        <p:cTn id="43" dur="1" fill="hold">
                                          <p:stCondLst>
                                            <p:cond delay="4999"/>
                                          </p:stCondLst>
                                        </p:cTn>
                                        <p:tgtEl>
                                          <p:spTgt spid="19"/>
                                        </p:tgtEl>
                                        <p:attrNameLst>
                                          <p:attrName>style.visibility</p:attrName>
                                        </p:attrNameLst>
                                      </p:cBhvr>
                                      <p:to>
                                        <p:strVal val="hidden"/>
                                      </p:to>
                                    </p:set>
                                  </p:childTnLst>
                                </p:cTn>
                              </p:par>
                              <p:par>
                                <p:cTn id="44" presetID="4" presetClass="exit" presetSubtype="16" fill="hold" grpId="0" nodeType="withEffect">
                                  <p:stCondLst>
                                    <p:cond delay="0"/>
                                  </p:stCondLst>
                                  <p:childTnLst>
                                    <p:animEffect transition="out" filter="box(in)">
                                      <p:cBhvr>
                                        <p:cTn id="45" dur="5000"/>
                                        <p:tgtEl>
                                          <p:spTgt spid="24"/>
                                        </p:tgtEl>
                                      </p:cBhvr>
                                    </p:animEffect>
                                    <p:set>
                                      <p:cBhvr>
                                        <p:cTn id="46" dur="1" fill="hold">
                                          <p:stCondLst>
                                            <p:cond delay="4999"/>
                                          </p:stCondLst>
                                        </p:cTn>
                                        <p:tgtEl>
                                          <p:spTgt spid="24"/>
                                        </p:tgtEl>
                                        <p:attrNameLst>
                                          <p:attrName>style.visibility</p:attrName>
                                        </p:attrNameLst>
                                      </p:cBhvr>
                                      <p:to>
                                        <p:strVal val="hidden"/>
                                      </p:to>
                                    </p:set>
                                  </p:childTnLst>
                                </p:cTn>
                              </p:par>
                              <p:par>
                                <p:cTn id="47" presetID="4" presetClass="exit" presetSubtype="16" fill="hold" grpId="0" nodeType="withEffect">
                                  <p:stCondLst>
                                    <p:cond delay="0"/>
                                  </p:stCondLst>
                                  <p:childTnLst>
                                    <p:animEffect transition="out" filter="box(in)">
                                      <p:cBhvr>
                                        <p:cTn id="48" dur="5000"/>
                                        <p:tgtEl>
                                          <p:spTgt spid="29"/>
                                        </p:tgtEl>
                                      </p:cBhvr>
                                    </p:animEffect>
                                    <p:set>
                                      <p:cBhvr>
                                        <p:cTn id="49" dur="1" fill="hold">
                                          <p:stCondLst>
                                            <p:cond delay="4999"/>
                                          </p:stCondLst>
                                        </p:cTn>
                                        <p:tgtEl>
                                          <p:spTgt spid="29"/>
                                        </p:tgtEl>
                                        <p:attrNameLst>
                                          <p:attrName>style.visibility</p:attrName>
                                        </p:attrNameLst>
                                      </p:cBhvr>
                                      <p:to>
                                        <p:strVal val="hidden"/>
                                      </p:to>
                                    </p:set>
                                  </p:childTnLst>
                                </p:cTn>
                              </p:par>
                              <p:par>
                                <p:cTn id="50" presetID="4" presetClass="exit" presetSubtype="16" fill="hold" grpId="0" nodeType="withEffect">
                                  <p:stCondLst>
                                    <p:cond delay="0"/>
                                  </p:stCondLst>
                                  <p:childTnLst>
                                    <p:animEffect transition="out" filter="box(in)">
                                      <p:cBhvr>
                                        <p:cTn id="51" dur="5000"/>
                                        <p:tgtEl>
                                          <p:spTgt spid="34"/>
                                        </p:tgtEl>
                                      </p:cBhvr>
                                    </p:animEffect>
                                    <p:set>
                                      <p:cBhvr>
                                        <p:cTn id="52" dur="1" fill="hold">
                                          <p:stCondLst>
                                            <p:cond delay="4999"/>
                                          </p:stCondLst>
                                        </p:cTn>
                                        <p:tgtEl>
                                          <p:spTgt spid="34"/>
                                        </p:tgtEl>
                                        <p:attrNameLst>
                                          <p:attrName>style.visibility</p:attrName>
                                        </p:attrNameLst>
                                      </p:cBhvr>
                                      <p:to>
                                        <p:strVal val="hidden"/>
                                      </p:to>
                                    </p:set>
                                  </p:childTnLst>
                                </p:cTn>
                              </p:par>
                              <p:par>
                                <p:cTn id="53" presetID="4" presetClass="exit" presetSubtype="16" fill="hold" grpId="0" nodeType="withEffect">
                                  <p:stCondLst>
                                    <p:cond delay="0"/>
                                  </p:stCondLst>
                                  <p:childTnLst>
                                    <p:animEffect transition="out" filter="box(in)">
                                      <p:cBhvr>
                                        <p:cTn id="54" dur="5000"/>
                                        <p:tgtEl>
                                          <p:spTgt spid="39"/>
                                        </p:tgtEl>
                                      </p:cBhvr>
                                    </p:animEffect>
                                    <p:set>
                                      <p:cBhvr>
                                        <p:cTn id="55" dur="1" fill="hold">
                                          <p:stCondLst>
                                            <p:cond delay="4999"/>
                                          </p:stCondLst>
                                        </p:cTn>
                                        <p:tgtEl>
                                          <p:spTgt spid="39"/>
                                        </p:tgtEl>
                                        <p:attrNameLst>
                                          <p:attrName>style.visibility</p:attrName>
                                        </p:attrNameLst>
                                      </p:cBhvr>
                                      <p:to>
                                        <p:strVal val="hidden"/>
                                      </p:to>
                                    </p:set>
                                  </p:childTnLst>
                                </p:cTn>
                              </p:par>
                              <p:par>
                                <p:cTn id="56" presetID="4" presetClass="exit" presetSubtype="16" fill="hold" grpId="0" nodeType="withEffect">
                                  <p:stCondLst>
                                    <p:cond delay="0"/>
                                  </p:stCondLst>
                                  <p:childTnLst>
                                    <p:animEffect transition="out" filter="box(in)">
                                      <p:cBhvr>
                                        <p:cTn id="57" dur="5000"/>
                                        <p:tgtEl>
                                          <p:spTgt spid="44"/>
                                        </p:tgtEl>
                                      </p:cBhvr>
                                    </p:animEffect>
                                    <p:set>
                                      <p:cBhvr>
                                        <p:cTn id="58" dur="1" fill="hold">
                                          <p:stCondLst>
                                            <p:cond delay="4999"/>
                                          </p:stCondLst>
                                        </p:cTn>
                                        <p:tgtEl>
                                          <p:spTgt spid="44"/>
                                        </p:tgtEl>
                                        <p:attrNameLst>
                                          <p:attrName>style.visibility</p:attrName>
                                        </p:attrNameLst>
                                      </p:cBhvr>
                                      <p:to>
                                        <p:strVal val="hidden"/>
                                      </p:to>
                                    </p:set>
                                  </p:childTnLst>
                                </p:cTn>
                              </p:par>
                              <p:par>
                                <p:cTn id="59" presetID="8" presetClass="exit" presetSubtype="16" fill="hold" grpId="0" nodeType="withEffect">
                                  <p:stCondLst>
                                    <p:cond delay="0"/>
                                  </p:stCondLst>
                                  <p:childTnLst>
                                    <p:animEffect transition="out" filter="diamond(in)">
                                      <p:cBhvr>
                                        <p:cTn id="60" dur="5000"/>
                                        <p:tgtEl>
                                          <p:spTgt spid="5"/>
                                        </p:tgtEl>
                                      </p:cBhvr>
                                    </p:animEffect>
                                    <p:set>
                                      <p:cBhvr>
                                        <p:cTn id="61" dur="1" fill="hold">
                                          <p:stCondLst>
                                            <p:cond delay="4999"/>
                                          </p:stCondLst>
                                        </p:cTn>
                                        <p:tgtEl>
                                          <p:spTgt spid="5"/>
                                        </p:tgtEl>
                                        <p:attrNameLst>
                                          <p:attrName>style.visibility</p:attrName>
                                        </p:attrNameLst>
                                      </p:cBhvr>
                                      <p:to>
                                        <p:strVal val="hidden"/>
                                      </p:to>
                                    </p:set>
                                  </p:childTnLst>
                                </p:cTn>
                              </p:par>
                              <p:par>
                                <p:cTn id="62" presetID="8" presetClass="exit" presetSubtype="16" fill="hold" grpId="0" nodeType="withEffect">
                                  <p:stCondLst>
                                    <p:cond delay="0"/>
                                  </p:stCondLst>
                                  <p:childTnLst>
                                    <p:animEffect transition="out" filter="diamond(in)">
                                      <p:cBhvr>
                                        <p:cTn id="63" dur="5000"/>
                                        <p:tgtEl>
                                          <p:spTgt spid="10"/>
                                        </p:tgtEl>
                                      </p:cBhvr>
                                    </p:animEffect>
                                    <p:set>
                                      <p:cBhvr>
                                        <p:cTn id="64" dur="1" fill="hold">
                                          <p:stCondLst>
                                            <p:cond delay="4999"/>
                                          </p:stCondLst>
                                        </p:cTn>
                                        <p:tgtEl>
                                          <p:spTgt spid="10"/>
                                        </p:tgtEl>
                                        <p:attrNameLst>
                                          <p:attrName>style.visibility</p:attrName>
                                        </p:attrNameLst>
                                      </p:cBhvr>
                                      <p:to>
                                        <p:strVal val="hidden"/>
                                      </p:to>
                                    </p:set>
                                  </p:childTnLst>
                                </p:cTn>
                              </p:par>
                              <p:par>
                                <p:cTn id="65" presetID="8" presetClass="exit" presetSubtype="16" fill="hold" grpId="0" nodeType="withEffect">
                                  <p:stCondLst>
                                    <p:cond delay="0"/>
                                  </p:stCondLst>
                                  <p:childTnLst>
                                    <p:animEffect transition="out" filter="diamond(in)">
                                      <p:cBhvr>
                                        <p:cTn id="66" dur="5000"/>
                                        <p:tgtEl>
                                          <p:spTgt spid="15"/>
                                        </p:tgtEl>
                                      </p:cBhvr>
                                    </p:animEffect>
                                    <p:set>
                                      <p:cBhvr>
                                        <p:cTn id="67" dur="1" fill="hold">
                                          <p:stCondLst>
                                            <p:cond delay="4999"/>
                                          </p:stCondLst>
                                        </p:cTn>
                                        <p:tgtEl>
                                          <p:spTgt spid="15"/>
                                        </p:tgtEl>
                                        <p:attrNameLst>
                                          <p:attrName>style.visibility</p:attrName>
                                        </p:attrNameLst>
                                      </p:cBhvr>
                                      <p:to>
                                        <p:strVal val="hidden"/>
                                      </p:to>
                                    </p:set>
                                  </p:childTnLst>
                                </p:cTn>
                              </p:par>
                              <p:par>
                                <p:cTn id="68" presetID="8" presetClass="exit" presetSubtype="16" fill="hold" grpId="0" nodeType="withEffect">
                                  <p:stCondLst>
                                    <p:cond delay="0"/>
                                  </p:stCondLst>
                                  <p:childTnLst>
                                    <p:animEffect transition="out" filter="diamond(in)">
                                      <p:cBhvr>
                                        <p:cTn id="69" dur="5000"/>
                                        <p:tgtEl>
                                          <p:spTgt spid="20"/>
                                        </p:tgtEl>
                                      </p:cBhvr>
                                    </p:animEffect>
                                    <p:set>
                                      <p:cBhvr>
                                        <p:cTn id="70" dur="1" fill="hold">
                                          <p:stCondLst>
                                            <p:cond delay="4999"/>
                                          </p:stCondLst>
                                        </p:cTn>
                                        <p:tgtEl>
                                          <p:spTgt spid="20"/>
                                        </p:tgtEl>
                                        <p:attrNameLst>
                                          <p:attrName>style.visibility</p:attrName>
                                        </p:attrNameLst>
                                      </p:cBhvr>
                                      <p:to>
                                        <p:strVal val="hidden"/>
                                      </p:to>
                                    </p:set>
                                  </p:childTnLst>
                                </p:cTn>
                              </p:par>
                              <p:par>
                                <p:cTn id="71" presetID="8" presetClass="exit" presetSubtype="16" fill="hold" grpId="0" nodeType="withEffect">
                                  <p:stCondLst>
                                    <p:cond delay="0"/>
                                  </p:stCondLst>
                                  <p:childTnLst>
                                    <p:animEffect transition="out" filter="diamond(in)">
                                      <p:cBhvr>
                                        <p:cTn id="72" dur="5000"/>
                                        <p:tgtEl>
                                          <p:spTgt spid="25"/>
                                        </p:tgtEl>
                                      </p:cBhvr>
                                    </p:animEffect>
                                    <p:set>
                                      <p:cBhvr>
                                        <p:cTn id="73" dur="1" fill="hold">
                                          <p:stCondLst>
                                            <p:cond delay="4999"/>
                                          </p:stCondLst>
                                        </p:cTn>
                                        <p:tgtEl>
                                          <p:spTgt spid="25"/>
                                        </p:tgtEl>
                                        <p:attrNameLst>
                                          <p:attrName>style.visibility</p:attrName>
                                        </p:attrNameLst>
                                      </p:cBhvr>
                                      <p:to>
                                        <p:strVal val="hidden"/>
                                      </p:to>
                                    </p:set>
                                  </p:childTnLst>
                                </p:cTn>
                              </p:par>
                              <p:par>
                                <p:cTn id="74" presetID="8" presetClass="exit" presetSubtype="16" fill="hold" grpId="0" nodeType="withEffect">
                                  <p:stCondLst>
                                    <p:cond delay="0"/>
                                  </p:stCondLst>
                                  <p:childTnLst>
                                    <p:animEffect transition="out" filter="diamond(in)">
                                      <p:cBhvr>
                                        <p:cTn id="75" dur="5000"/>
                                        <p:tgtEl>
                                          <p:spTgt spid="30"/>
                                        </p:tgtEl>
                                      </p:cBhvr>
                                    </p:animEffect>
                                    <p:set>
                                      <p:cBhvr>
                                        <p:cTn id="76" dur="1" fill="hold">
                                          <p:stCondLst>
                                            <p:cond delay="4999"/>
                                          </p:stCondLst>
                                        </p:cTn>
                                        <p:tgtEl>
                                          <p:spTgt spid="30"/>
                                        </p:tgtEl>
                                        <p:attrNameLst>
                                          <p:attrName>style.visibility</p:attrName>
                                        </p:attrNameLst>
                                      </p:cBhvr>
                                      <p:to>
                                        <p:strVal val="hidden"/>
                                      </p:to>
                                    </p:set>
                                  </p:childTnLst>
                                </p:cTn>
                              </p:par>
                              <p:par>
                                <p:cTn id="77" presetID="8" presetClass="exit" presetSubtype="16" fill="hold" grpId="0" nodeType="withEffect">
                                  <p:stCondLst>
                                    <p:cond delay="0"/>
                                  </p:stCondLst>
                                  <p:childTnLst>
                                    <p:animEffect transition="out" filter="diamond(in)">
                                      <p:cBhvr>
                                        <p:cTn id="78" dur="5000"/>
                                        <p:tgtEl>
                                          <p:spTgt spid="35"/>
                                        </p:tgtEl>
                                      </p:cBhvr>
                                    </p:animEffect>
                                    <p:set>
                                      <p:cBhvr>
                                        <p:cTn id="79" dur="1" fill="hold">
                                          <p:stCondLst>
                                            <p:cond delay="4999"/>
                                          </p:stCondLst>
                                        </p:cTn>
                                        <p:tgtEl>
                                          <p:spTgt spid="35"/>
                                        </p:tgtEl>
                                        <p:attrNameLst>
                                          <p:attrName>style.visibility</p:attrName>
                                        </p:attrNameLst>
                                      </p:cBhvr>
                                      <p:to>
                                        <p:strVal val="hidden"/>
                                      </p:to>
                                    </p:set>
                                  </p:childTnLst>
                                </p:cTn>
                              </p:par>
                              <p:par>
                                <p:cTn id="80" presetID="8" presetClass="exit" presetSubtype="16" fill="hold" grpId="0" nodeType="withEffect">
                                  <p:stCondLst>
                                    <p:cond delay="0"/>
                                  </p:stCondLst>
                                  <p:childTnLst>
                                    <p:animEffect transition="out" filter="diamond(in)">
                                      <p:cBhvr>
                                        <p:cTn id="81" dur="5000"/>
                                        <p:tgtEl>
                                          <p:spTgt spid="40"/>
                                        </p:tgtEl>
                                      </p:cBhvr>
                                    </p:animEffect>
                                    <p:set>
                                      <p:cBhvr>
                                        <p:cTn id="82" dur="1" fill="hold">
                                          <p:stCondLst>
                                            <p:cond delay="4999"/>
                                          </p:stCondLst>
                                        </p:cTn>
                                        <p:tgtEl>
                                          <p:spTgt spid="40"/>
                                        </p:tgtEl>
                                        <p:attrNameLst>
                                          <p:attrName>style.visibility</p:attrName>
                                        </p:attrNameLst>
                                      </p:cBhvr>
                                      <p:to>
                                        <p:strVal val="hidden"/>
                                      </p:to>
                                    </p:set>
                                  </p:childTnLst>
                                </p:cTn>
                              </p:par>
                              <p:par>
                                <p:cTn id="83" presetID="8" presetClass="exit" presetSubtype="16" fill="hold" grpId="0" nodeType="withEffect">
                                  <p:stCondLst>
                                    <p:cond delay="0"/>
                                  </p:stCondLst>
                                  <p:childTnLst>
                                    <p:animEffect transition="out" filter="diamond(in)">
                                      <p:cBhvr>
                                        <p:cTn id="84" dur="5000"/>
                                        <p:tgtEl>
                                          <p:spTgt spid="45"/>
                                        </p:tgtEl>
                                      </p:cBhvr>
                                    </p:animEffect>
                                    <p:set>
                                      <p:cBhvr>
                                        <p:cTn id="85" dur="1" fill="hold">
                                          <p:stCondLst>
                                            <p:cond delay="4999"/>
                                          </p:stCondLst>
                                        </p:cTn>
                                        <p:tgtEl>
                                          <p:spTgt spid="45"/>
                                        </p:tgtEl>
                                        <p:attrNameLst>
                                          <p:attrName>style.visibility</p:attrName>
                                        </p:attrNameLst>
                                      </p:cBhvr>
                                      <p:to>
                                        <p:strVal val="hidden"/>
                                      </p:to>
                                    </p:set>
                                  </p:childTnLst>
                                </p:cTn>
                              </p:par>
                              <p:par>
                                <p:cTn id="86" presetID="4" presetClass="exit" presetSubtype="16" fill="hold" grpId="0" nodeType="withEffect">
                                  <p:stCondLst>
                                    <p:cond delay="0"/>
                                  </p:stCondLst>
                                  <p:childTnLst>
                                    <p:animEffect transition="out" filter="box(in)">
                                      <p:cBhvr>
                                        <p:cTn id="87" dur="5000"/>
                                        <p:tgtEl>
                                          <p:spTgt spid="6"/>
                                        </p:tgtEl>
                                      </p:cBhvr>
                                    </p:animEffect>
                                    <p:set>
                                      <p:cBhvr>
                                        <p:cTn id="88" dur="1" fill="hold">
                                          <p:stCondLst>
                                            <p:cond delay="4999"/>
                                          </p:stCondLst>
                                        </p:cTn>
                                        <p:tgtEl>
                                          <p:spTgt spid="6"/>
                                        </p:tgtEl>
                                        <p:attrNameLst>
                                          <p:attrName>style.visibility</p:attrName>
                                        </p:attrNameLst>
                                      </p:cBhvr>
                                      <p:to>
                                        <p:strVal val="hidden"/>
                                      </p:to>
                                    </p:set>
                                  </p:childTnLst>
                                </p:cTn>
                              </p:par>
                              <p:par>
                                <p:cTn id="89" presetID="4" presetClass="exit" presetSubtype="16" fill="hold" grpId="0" nodeType="withEffect">
                                  <p:stCondLst>
                                    <p:cond delay="0"/>
                                  </p:stCondLst>
                                  <p:childTnLst>
                                    <p:animEffect transition="out" filter="box(in)">
                                      <p:cBhvr>
                                        <p:cTn id="90" dur="5000"/>
                                        <p:tgtEl>
                                          <p:spTgt spid="11"/>
                                        </p:tgtEl>
                                      </p:cBhvr>
                                    </p:animEffect>
                                    <p:set>
                                      <p:cBhvr>
                                        <p:cTn id="91" dur="1" fill="hold">
                                          <p:stCondLst>
                                            <p:cond delay="4999"/>
                                          </p:stCondLst>
                                        </p:cTn>
                                        <p:tgtEl>
                                          <p:spTgt spid="11"/>
                                        </p:tgtEl>
                                        <p:attrNameLst>
                                          <p:attrName>style.visibility</p:attrName>
                                        </p:attrNameLst>
                                      </p:cBhvr>
                                      <p:to>
                                        <p:strVal val="hidden"/>
                                      </p:to>
                                    </p:set>
                                  </p:childTnLst>
                                </p:cTn>
                              </p:par>
                              <p:par>
                                <p:cTn id="92" presetID="4" presetClass="exit" presetSubtype="16" fill="hold" grpId="0" nodeType="withEffect">
                                  <p:stCondLst>
                                    <p:cond delay="0"/>
                                  </p:stCondLst>
                                  <p:childTnLst>
                                    <p:animEffect transition="out" filter="box(in)">
                                      <p:cBhvr>
                                        <p:cTn id="93" dur="5000"/>
                                        <p:tgtEl>
                                          <p:spTgt spid="16"/>
                                        </p:tgtEl>
                                      </p:cBhvr>
                                    </p:animEffect>
                                    <p:set>
                                      <p:cBhvr>
                                        <p:cTn id="94" dur="1" fill="hold">
                                          <p:stCondLst>
                                            <p:cond delay="4999"/>
                                          </p:stCondLst>
                                        </p:cTn>
                                        <p:tgtEl>
                                          <p:spTgt spid="16"/>
                                        </p:tgtEl>
                                        <p:attrNameLst>
                                          <p:attrName>style.visibility</p:attrName>
                                        </p:attrNameLst>
                                      </p:cBhvr>
                                      <p:to>
                                        <p:strVal val="hidden"/>
                                      </p:to>
                                    </p:set>
                                  </p:childTnLst>
                                </p:cTn>
                              </p:par>
                              <p:par>
                                <p:cTn id="95" presetID="4" presetClass="exit" presetSubtype="16" fill="hold" grpId="0" nodeType="withEffect">
                                  <p:stCondLst>
                                    <p:cond delay="0"/>
                                  </p:stCondLst>
                                  <p:childTnLst>
                                    <p:animEffect transition="out" filter="box(in)">
                                      <p:cBhvr>
                                        <p:cTn id="96" dur="5000"/>
                                        <p:tgtEl>
                                          <p:spTgt spid="21"/>
                                        </p:tgtEl>
                                      </p:cBhvr>
                                    </p:animEffect>
                                    <p:set>
                                      <p:cBhvr>
                                        <p:cTn id="97" dur="1" fill="hold">
                                          <p:stCondLst>
                                            <p:cond delay="4999"/>
                                          </p:stCondLst>
                                        </p:cTn>
                                        <p:tgtEl>
                                          <p:spTgt spid="21"/>
                                        </p:tgtEl>
                                        <p:attrNameLst>
                                          <p:attrName>style.visibility</p:attrName>
                                        </p:attrNameLst>
                                      </p:cBhvr>
                                      <p:to>
                                        <p:strVal val="hidden"/>
                                      </p:to>
                                    </p:set>
                                  </p:childTnLst>
                                </p:cTn>
                              </p:par>
                              <p:par>
                                <p:cTn id="98" presetID="4" presetClass="exit" presetSubtype="16" fill="hold" grpId="0" nodeType="withEffect">
                                  <p:stCondLst>
                                    <p:cond delay="0"/>
                                  </p:stCondLst>
                                  <p:childTnLst>
                                    <p:animEffect transition="out" filter="box(in)">
                                      <p:cBhvr>
                                        <p:cTn id="99" dur="5000"/>
                                        <p:tgtEl>
                                          <p:spTgt spid="26"/>
                                        </p:tgtEl>
                                      </p:cBhvr>
                                    </p:animEffect>
                                    <p:set>
                                      <p:cBhvr>
                                        <p:cTn id="100" dur="1" fill="hold">
                                          <p:stCondLst>
                                            <p:cond delay="4999"/>
                                          </p:stCondLst>
                                        </p:cTn>
                                        <p:tgtEl>
                                          <p:spTgt spid="26"/>
                                        </p:tgtEl>
                                        <p:attrNameLst>
                                          <p:attrName>style.visibility</p:attrName>
                                        </p:attrNameLst>
                                      </p:cBhvr>
                                      <p:to>
                                        <p:strVal val="hidden"/>
                                      </p:to>
                                    </p:set>
                                  </p:childTnLst>
                                </p:cTn>
                              </p:par>
                              <p:par>
                                <p:cTn id="101" presetID="4" presetClass="exit" presetSubtype="16" fill="hold" grpId="0" nodeType="withEffect">
                                  <p:stCondLst>
                                    <p:cond delay="0"/>
                                  </p:stCondLst>
                                  <p:childTnLst>
                                    <p:animEffect transition="out" filter="box(in)">
                                      <p:cBhvr>
                                        <p:cTn id="102" dur="5000"/>
                                        <p:tgtEl>
                                          <p:spTgt spid="31"/>
                                        </p:tgtEl>
                                      </p:cBhvr>
                                    </p:animEffect>
                                    <p:set>
                                      <p:cBhvr>
                                        <p:cTn id="103" dur="1" fill="hold">
                                          <p:stCondLst>
                                            <p:cond delay="4999"/>
                                          </p:stCondLst>
                                        </p:cTn>
                                        <p:tgtEl>
                                          <p:spTgt spid="31"/>
                                        </p:tgtEl>
                                        <p:attrNameLst>
                                          <p:attrName>style.visibility</p:attrName>
                                        </p:attrNameLst>
                                      </p:cBhvr>
                                      <p:to>
                                        <p:strVal val="hidden"/>
                                      </p:to>
                                    </p:set>
                                  </p:childTnLst>
                                </p:cTn>
                              </p:par>
                              <p:par>
                                <p:cTn id="104" presetID="4" presetClass="exit" presetSubtype="16" fill="hold" grpId="0" nodeType="withEffect">
                                  <p:stCondLst>
                                    <p:cond delay="0"/>
                                  </p:stCondLst>
                                  <p:childTnLst>
                                    <p:animEffect transition="out" filter="box(in)">
                                      <p:cBhvr>
                                        <p:cTn id="105" dur="5000"/>
                                        <p:tgtEl>
                                          <p:spTgt spid="36"/>
                                        </p:tgtEl>
                                      </p:cBhvr>
                                    </p:animEffect>
                                    <p:set>
                                      <p:cBhvr>
                                        <p:cTn id="106" dur="1" fill="hold">
                                          <p:stCondLst>
                                            <p:cond delay="4999"/>
                                          </p:stCondLst>
                                        </p:cTn>
                                        <p:tgtEl>
                                          <p:spTgt spid="36"/>
                                        </p:tgtEl>
                                        <p:attrNameLst>
                                          <p:attrName>style.visibility</p:attrName>
                                        </p:attrNameLst>
                                      </p:cBhvr>
                                      <p:to>
                                        <p:strVal val="hidden"/>
                                      </p:to>
                                    </p:set>
                                  </p:childTnLst>
                                </p:cTn>
                              </p:par>
                              <p:par>
                                <p:cTn id="107" presetID="4" presetClass="exit" presetSubtype="16" fill="hold" grpId="0" nodeType="withEffect">
                                  <p:stCondLst>
                                    <p:cond delay="0"/>
                                  </p:stCondLst>
                                  <p:childTnLst>
                                    <p:animEffect transition="out" filter="box(in)">
                                      <p:cBhvr>
                                        <p:cTn id="108" dur="5000"/>
                                        <p:tgtEl>
                                          <p:spTgt spid="41"/>
                                        </p:tgtEl>
                                      </p:cBhvr>
                                    </p:animEffect>
                                    <p:set>
                                      <p:cBhvr>
                                        <p:cTn id="109" dur="1" fill="hold">
                                          <p:stCondLst>
                                            <p:cond delay="4999"/>
                                          </p:stCondLst>
                                        </p:cTn>
                                        <p:tgtEl>
                                          <p:spTgt spid="41"/>
                                        </p:tgtEl>
                                        <p:attrNameLst>
                                          <p:attrName>style.visibility</p:attrName>
                                        </p:attrNameLst>
                                      </p:cBhvr>
                                      <p:to>
                                        <p:strVal val="hidden"/>
                                      </p:to>
                                    </p:set>
                                  </p:childTnLst>
                                </p:cTn>
                              </p:par>
                              <p:par>
                                <p:cTn id="110" presetID="4" presetClass="exit" presetSubtype="16" fill="hold" grpId="0" nodeType="withEffect">
                                  <p:stCondLst>
                                    <p:cond delay="0"/>
                                  </p:stCondLst>
                                  <p:childTnLst>
                                    <p:animEffect transition="out" filter="box(in)">
                                      <p:cBhvr>
                                        <p:cTn id="111" dur="5000"/>
                                        <p:tgtEl>
                                          <p:spTgt spid="46"/>
                                        </p:tgtEl>
                                      </p:cBhvr>
                                    </p:animEffect>
                                    <p:set>
                                      <p:cBhvr>
                                        <p:cTn id="112" dur="1" fill="hold">
                                          <p:stCondLst>
                                            <p:cond delay="4999"/>
                                          </p:stCondLst>
                                        </p:cTn>
                                        <p:tgtEl>
                                          <p:spTgt spid="46"/>
                                        </p:tgtEl>
                                        <p:attrNameLst>
                                          <p:attrName>style.visibility</p:attrName>
                                        </p:attrNameLst>
                                      </p:cBhvr>
                                      <p:to>
                                        <p:strVal val="hidden"/>
                                      </p:to>
                                    </p:set>
                                  </p:childTnLst>
                                </p:cTn>
                              </p:par>
                              <p:par>
                                <p:cTn id="113" presetID="8" presetClass="exit" presetSubtype="16" fill="hold" grpId="0" nodeType="withEffect">
                                  <p:stCondLst>
                                    <p:cond delay="0"/>
                                  </p:stCondLst>
                                  <p:childTnLst>
                                    <p:animEffect transition="out" filter="diamond(in)">
                                      <p:cBhvr>
                                        <p:cTn id="114" dur="5000"/>
                                        <p:tgtEl>
                                          <p:spTgt spid="7"/>
                                        </p:tgtEl>
                                      </p:cBhvr>
                                    </p:animEffect>
                                    <p:set>
                                      <p:cBhvr>
                                        <p:cTn id="115" dur="1" fill="hold">
                                          <p:stCondLst>
                                            <p:cond delay="4999"/>
                                          </p:stCondLst>
                                        </p:cTn>
                                        <p:tgtEl>
                                          <p:spTgt spid="7"/>
                                        </p:tgtEl>
                                        <p:attrNameLst>
                                          <p:attrName>style.visibility</p:attrName>
                                        </p:attrNameLst>
                                      </p:cBhvr>
                                      <p:to>
                                        <p:strVal val="hidden"/>
                                      </p:to>
                                    </p:set>
                                  </p:childTnLst>
                                </p:cTn>
                              </p:par>
                              <p:par>
                                <p:cTn id="116" presetID="8" presetClass="exit" presetSubtype="16" fill="hold" grpId="0" nodeType="withEffect">
                                  <p:stCondLst>
                                    <p:cond delay="0"/>
                                  </p:stCondLst>
                                  <p:childTnLst>
                                    <p:animEffect transition="out" filter="diamond(in)">
                                      <p:cBhvr>
                                        <p:cTn id="117" dur="5000"/>
                                        <p:tgtEl>
                                          <p:spTgt spid="12"/>
                                        </p:tgtEl>
                                      </p:cBhvr>
                                    </p:animEffect>
                                    <p:set>
                                      <p:cBhvr>
                                        <p:cTn id="118" dur="1" fill="hold">
                                          <p:stCondLst>
                                            <p:cond delay="4999"/>
                                          </p:stCondLst>
                                        </p:cTn>
                                        <p:tgtEl>
                                          <p:spTgt spid="12"/>
                                        </p:tgtEl>
                                        <p:attrNameLst>
                                          <p:attrName>style.visibility</p:attrName>
                                        </p:attrNameLst>
                                      </p:cBhvr>
                                      <p:to>
                                        <p:strVal val="hidden"/>
                                      </p:to>
                                    </p:set>
                                  </p:childTnLst>
                                </p:cTn>
                              </p:par>
                              <p:par>
                                <p:cTn id="119" presetID="8" presetClass="exit" presetSubtype="16" fill="hold" grpId="0" nodeType="withEffect">
                                  <p:stCondLst>
                                    <p:cond delay="0"/>
                                  </p:stCondLst>
                                  <p:childTnLst>
                                    <p:animEffect transition="out" filter="diamond(in)">
                                      <p:cBhvr>
                                        <p:cTn id="120" dur="5000"/>
                                        <p:tgtEl>
                                          <p:spTgt spid="17"/>
                                        </p:tgtEl>
                                      </p:cBhvr>
                                    </p:animEffect>
                                    <p:set>
                                      <p:cBhvr>
                                        <p:cTn id="121" dur="1" fill="hold">
                                          <p:stCondLst>
                                            <p:cond delay="4999"/>
                                          </p:stCondLst>
                                        </p:cTn>
                                        <p:tgtEl>
                                          <p:spTgt spid="17"/>
                                        </p:tgtEl>
                                        <p:attrNameLst>
                                          <p:attrName>style.visibility</p:attrName>
                                        </p:attrNameLst>
                                      </p:cBhvr>
                                      <p:to>
                                        <p:strVal val="hidden"/>
                                      </p:to>
                                    </p:set>
                                  </p:childTnLst>
                                </p:cTn>
                              </p:par>
                              <p:par>
                                <p:cTn id="122" presetID="8" presetClass="exit" presetSubtype="16" fill="hold" grpId="0" nodeType="withEffect">
                                  <p:stCondLst>
                                    <p:cond delay="0"/>
                                  </p:stCondLst>
                                  <p:childTnLst>
                                    <p:animEffect transition="out" filter="diamond(in)">
                                      <p:cBhvr>
                                        <p:cTn id="123" dur="5000"/>
                                        <p:tgtEl>
                                          <p:spTgt spid="22"/>
                                        </p:tgtEl>
                                      </p:cBhvr>
                                    </p:animEffect>
                                    <p:set>
                                      <p:cBhvr>
                                        <p:cTn id="124" dur="1" fill="hold">
                                          <p:stCondLst>
                                            <p:cond delay="4999"/>
                                          </p:stCondLst>
                                        </p:cTn>
                                        <p:tgtEl>
                                          <p:spTgt spid="22"/>
                                        </p:tgtEl>
                                        <p:attrNameLst>
                                          <p:attrName>style.visibility</p:attrName>
                                        </p:attrNameLst>
                                      </p:cBhvr>
                                      <p:to>
                                        <p:strVal val="hidden"/>
                                      </p:to>
                                    </p:set>
                                  </p:childTnLst>
                                </p:cTn>
                              </p:par>
                              <p:par>
                                <p:cTn id="125" presetID="8" presetClass="exit" presetSubtype="16" fill="hold" grpId="0" nodeType="withEffect">
                                  <p:stCondLst>
                                    <p:cond delay="0"/>
                                  </p:stCondLst>
                                  <p:childTnLst>
                                    <p:animEffect transition="out" filter="diamond(in)">
                                      <p:cBhvr>
                                        <p:cTn id="126" dur="5000"/>
                                        <p:tgtEl>
                                          <p:spTgt spid="27"/>
                                        </p:tgtEl>
                                      </p:cBhvr>
                                    </p:animEffect>
                                    <p:set>
                                      <p:cBhvr>
                                        <p:cTn id="127" dur="1" fill="hold">
                                          <p:stCondLst>
                                            <p:cond delay="4999"/>
                                          </p:stCondLst>
                                        </p:cTn>
                                        <p:tgtEl>
                                          <p:spTgt spid="27"/>
                                        </p:tgtEl>
                                        <p:attrNameLst>
                                          <p:attrName>style.visibility</p:attrName>
                                        </p:attrNameLst>
                                      </p:cBhvr>
                                      <p:to>
                                        <p:strVal val="hidden"/>
                                      </p:to>
                                    </p:set>
                                  </p:childTnLst>
                                </p:cTn>
                              </p:par>
                              <p:par>
                                <p:cTn id="128" presetID="8" presetClass="exit" presetSubtype="16" fill="hold" grpId="0" nodeType="withEffect">
                                  <p:stCondLst>
                                    <p:cond delay="0"/>
                                  </p:stCondLst>
                                  <p:childTnLst>
                                    <p:animEffect transition="out" filter="diamond(in)">
                                      <p:cBhvr>
                                        <p:cTn id="129" dur="5000"/>
                                        <p:tgtEl>
                                          <p:spTgt spid="32"/>
                                        </p:tgtEl>
                                      </p:cBhvr>
                                    </p:animEffect>
                                    <p:set>
                                      <p:cBhvr>
                                        <p:cTn id="130" dur="1" fill="hold">
                                          <p:stCondLst>
                                            <p:cond delay="4999"/>
                                          </p:stCondLst>
                                        </p:cTn>
                                        <p:tgtEl>
                                          <p:spTgt spid="32"/>
                                        </p:tgtEl>
                                        <p:attrNameLst>
                                          <p:attrName>style.visibility</p:attrName>
                                        </p:attrNameLst>
                                      </p:cBhvr>
                                      <p:to>
                                        <p:strVal val="hidden"/>
                                      </p:to>
                                    </p:set>
                                  </p:childTnLst>
                                </p:cTn>
                              </p:par>
                              <p:par>
                                <p:cTn id="131" presetID="8" presetClass="exit" presetSubtype="16" fill="hold" grpId="0" nodeType="withEffect">
                                  <p:stCondLst>
                                    <p:cond delay="0"/>
                                  </p:stCondLst>
                                  <p:childTnLst>
                                    <p:animEffect transition="out" filter="diamond(in)">
                                      <p:cBhvr>
                                        <p:cTn id="132" dur="5000"/>
                                        <p:tgtEl>
                                          <p:spTgt spid="37"/>
                                        </p:tgtEl>
                                      </p:cBhvr>
                                    </p:animEffect>
                                    <p:set>
                                      <p:cBhvr>
                                        <p:cTn id="133" dur="1" fill="hold">
                                          <p:stCondLst>
                                            <p:cond delay="4999"/>
                                          </p:stCondLst>
                                        </p:cTn>
                                        <p:tgtEl>
                                          <p:spTgt spid="37"/>
                                        </p:tgtEl>
                                        <p:attrNameLst>
                                          <p:attrName>style.visibility</p:attrName>
                                        </p:attrNameLst>
                                      </p:cBhvr>
                                      <p:to>
                                        <p:strVal val="hidden"/>
                                      </p:to>
                                    </p:set>
                                  </p:childTnLst>
                                </p:cTn>
                              </p:par>
                              <p:par>
                                <p:cTn id="134" presetID="8" presetClass="exit" presetSubtype="16" fill="hold" grpId="0" nodeType="withEffect">
                                  <p:stCondLst>
                                    <p:cond delay="0"/>
                                  </p:stCondLst>
                                  <p:childTnLst>
                                    <p:animEffect transition="out" filter="diamond(in)">
                                      <p:cBhvr>
                                        <p:cTn id="135" dur="5000"/>
                                        <p:tgtEl>
                                          <p:spTgt spid="42"/>
                                        </p:tgtEl>
                                      </p:cBhvr>
                                    </p:animEffect>
                                    <p:set>
                                      <p:cBhvr>
                                        <p:cTn id="136" dur="1" fill="hold">
                                          <p:stCondLst>
                                            <p:cond delay="4999"/>
                                          </p:stCondLst>
                                        </p:cTn>
                                        <p:tgtEl>
                                          <p:spTgt spid="42"/>
                                        </p:tgtEl>
                                        <p:attrNameLst>
                                          <p:attrName>style.visibility</p:attrName>
                                        </p:attrNameLst>
                                      </p:cBhvr>
                                      <p:to>
                                        <p:strVal val="hidden"/>
                                      </p:to>
                                    </p:set>
                                  </p:childTnLst>
                                </p:cTn>
                              </p:par>
                              <p:par>
                                <p:cTn id="137" presetID="8" presetClass="exit" presetSubtype="16" fill="hold" grpId="0" nodeType="withEffect">
                                  <p:stCondLst>
                                    <p:cond delay="0"/>
                                  </p:stCondLst>
                                  <p:childTnLst>
                                    <p:animEffect transition="out" filter="diamond(in)">
                                      <p:cBhvr>
                                        <p:cTn id="138" dur="5000"/>
                                        <p:tgtEl>
                                          <p:spTgt spid="47"/>
                                        </p:tgtEl>
                                      </p:cBhvr>
                                    </p:animEffect>
                                    <p:set>
                                      <p:cBhvr>
                                        <p:cTn id="139" dur="1" fill="hold">
                                          <p:stCondLst>
                                            <p:cond delay="4999"/>
                                          </p:stCondLst>
                                        </p:cTn>
                                        <p:tgtEl>
                                          <p:spTgt spid="47"/>
                                        </p:tgtEl>
                                        <p:attrNameLst>
                                          <p:attrName>style.visibility</p:attrName>
                                        </p:attrNameLst>
                                      </p:cBhvr>
                                      <p:to>
                                        <p:strVal val="hidden"/>
                                      </p:to>
                                    </p:set>
                                  </p:childTnLst>
                                </p:cTn>
                              </p:par>
                              <p:par>
                                <p:cTn id="140" presetID="4" presetClass="exit" presetSubtype="16" fill="hold" grpId="0" nodeType="withEffect">
                                  <p:stCondLst>
                                    <p:cond delay="0"/>
                                  </p:stCondLst>
                                  <p:childTnLst>
                                    <p:animEffect transition="out" filter="box(in)">
                                      <p:cBhvr>
                                        <p:cTn id="141" dur="5000"/>
                                        <p:tgtEl>
                                          <p:spTgt spid="48"/>
                                        </p:tgtEl>
                                      </p:cBhvr>
                                    </p:animEffect>
                                    <p:set>
                                      <p:cBhvr>
                                        <p:cTn id="142" dur="1" fill="hold">
                                          <p:stCondLst>
                                            <p:cond delay="4999"/>
                                          </p:stCondLst>
                                        </p:cTn>
                                        <p:tgtEl>
                                          <p:spTgt spid="48"/>
                                        </p:tgtEl>
                                        <p:attrNameLst>
                                          <p:attrName>style.visibility</p:attrName>
                                        </p:attrNameLst>
                                      </p:cBhvr>
                                      <p:to>
                                        <p:strVal val="hidden"/>
                                      </p:to>
                                    </p:set>
                                  </p:childTnLst>
                                </p:cTn>
                              </p:par>
                              <p:par>
                                <p:cTn id="143" presetID="4" presetClass="exit" presetSubtype="16" fill="hold" grpId="0" nodeType="withEffect">
                                  <p:stCondLst>
                                    <p:cond delay="0"/>
                                  </p:stCondLst>
                                  <p:childTnLst>
                                    <p:animEffect transition="out" filter="box(in)">
                                      <p:cBhvr>
                                        <p:cTn id="144" dur="5000"/>
                                        <p:tgtEl>
                                          <p:spTgt spid="49"/>
                                        </p:tgtEl>
                                      </p:cBhvr>
                                    </p:animEffect>
                                    <p:set>
                                      <p:cBhvr>
                                        <p:cTn id="145" dur="1" fill="hold">
                                          <p:stCondLst>
                                            <p:cond delay="4999"/>
                                          </p:stCondLst>
                                        </p:cTn>
                                        <p:tgtEl>
                                          <p:spTgt spid="49"/>
                                        </p:tgtEl>
                                        <p:attrNameLst>
                                          <p:attrName>style.visibility</p:attrName>
                                        </p:attrNameLst>
                                      </p:cBhvr>
                                      <p:to>
                                        <p:strVal val="hidden"/>
                                      </p:to>
                                    </p:set>
                                  </p:childTnLst>
                                </p:cTn>
                              </p:par>
                              <p:par>
                                <p:cTn id="146" presetID="4" presetClass="exit" presetSubtype="16" fill="hold" grpId="0" nodeType="withEffect">
                                  <p:stCondLst>
                                    <p:cond delay="0"/>
                                  </p:stCondLst>
                                  <p:childTnLst>
                                    <p:animEffect transition="out" filter="box(in)">
                                      <p:cBhvr>
                                        <p:cTn id="147" dur="5000"/>
                                        <p:tgtEl>
                                          <p:spTgt spid="50"/>
                                        </p:tgtEl>
                                      </p:cBhvr>
                                    </p:animEffect>
                                    <p:set>
                                      <p:cBhvr>
                                        <p:cTn id="148" dur="1" fill="hold">
                                          <p:stCondLst>
                                            <p:cond delay="4999"/>
                                          </p:stCondLst>
                                        </p:cTn>
                                        <p:tgtEl>
                                          <p:spTgt spid="50"/>
                                        </p:tgtEl>
                                        <p:attrNameLst>
                                          <p:attrName>style.visibility</p:attrName>
                                        </p:attrNameLst>
                                      </p:cBhvr>
                                      <p:to>
                                        <p:strVal val="hidden"/>
                                      </p:to>
                                    </p:set>
                                  </p:childTnLst>
                                </p:cTn>
                              </p:par>
                              <p:par>
                                <p:cTn id="149" presetID="4" presetClass="exit" presetSubtype="16" fill="hold" grpId="0" nodeType="withEffect">
                                  <p:stCondLst>
                                    <p:cond delay="0"/>
                                  </p:stCondLst>
                                  <p:childTnLst>
                                    <p:animEffect transition="out" filter="box(in)">
                                      <p:cBhvr>
                                        <p:cTn id="150" dur="5000"/>
                                        <p:tgtEl>
                                          <p:spTgt spid="51"/>
                                        </p:tgtEl>
                                      </p:cBhvr>
                                    </p:animEffect>
                                    <p:set>
                                      <p:cBhvr>
                                        <p:cTn id="151" dur="1" fill="hold">
                                          <p:stCondLst>
                                            <p:cond delay="4999"/>
                                          </p:stCondLst>
                                        </p:cTn>
                                        <p:tgtEl>
                                          <p:spTgt spid="51"/>
                                        </p:tgtEl>
                                        <p:attrNameLst>
                                          <p:attrName>style.visibility</p:attrName>
                                        </p:attrNameLst>
                                      </p:cBhvr>
                                      <p:to>
                                        <p:strVal val="hidden"/>
                                      </p:to>
                                    </p:set>
                                  </p:childTnLst>
                                </p:cTn>
                              </p:par>
                              <p:par>
                                <p:cTn id="152" presetID="4" presetClass="exit" presetSubtype="16" fill="hold" grpId="0" nodeType="withEffect">
                                  <p:stCondLst>
                                    <p:cond delay="0"/>
                                  </p:stCondLst>
                                  <p:childTnLst>
                                    <p:animEffect transition="out" filter="box(in)">
                                      <p:cBhvr>
                                        <p:cTn id="153" dur="5000"/>
                                        <p:tgtEl>
                                          <p:spTgt spid="52"/>
                                        </p:tgtEl>
                                      </p:cBhvr>
                                    </p:animEffect>
                                    <p:set>
                                      <p:cBhvr>
                                        <p:cTn id="154" dur="1" fill="hold">
                                          <p:stCondLst>
                                            <p:cond delay="4999"/>
                                          </p:stCondLst>
                                        </p:cTn>
                                        <p:tgtEl>
                                          <p:spTgt spid="52"/>
                                        </p:tgtEl>
                                        <p:attrNameLst>
                                          <p:attrName>style.visibility</p:attrName>
                                        </p:attrNameLst>
                                      </p:cBhvr>
                                      <p:to>
                                        <p:strVal val="hidden"/>
                                      </p:to>
                                    </p:set>
                                  </p:childTnLst>
                                </p:cTn>
                              </p:par>
                              <p:par>
                                <p:cTn id="155" presetID="4" presetClass="exit" presetSubtype="16" fill="hold" grpId="0" nodeType="withEffect">
                                  <p:stCondLst>
                                    <p:cond delay="0"/>
                                  </p:stCondLst>
                                  <p:childTnLst>
                                    <p:animEffect transition="out" filter="box(in)">
                                      <p:cBhvr>
                                        <p:cTn id="156" dur="5000"/>
                                        <p:tgtEl>
                                          <p:spTgt spid="53"/>
                                        </p:tgtEl>
                                      </p:cBhvr>
                                    </p:animEffect>
                                    <p:set>
                                      <p:cBhvr>
                                        <p:cTn id="157" dur="1" fill="hold">
                                          <p:stCondLst>
                                            <p:cond delay="4999"/>
                                          </p:stCondLst>
                                        </p:cTn>
                                        <p:tgtEl>
                                          <p:spTgt spid="53"/>
                                        </p:tgtEl>
                                        <p:attrNameLst>
                                          <p:attrName>style.visibility</p:attrName>
                                        </p:attrNameLst>
                                      </p:cBhvr>
                                      <p:to>
                                        <p:strVal val="hidden"/>
                                      </p:to>
                                    </p:set>
                                  </p:childTnLst>
                                </p:cTn>
                              </p:par>
                              <p:par>
                                <p:cTn id="158" presetID="4" presetClass="exit" presetSubtype="16" fill="hold" grpId="0" nodeType="withEffect">
                                  <p:stCondLst>
                                    <p:cond delay="0"/>
                                  </p:stCondLst>
                                  <p:childTnLst>
                                    <p:animEffect transition="out" filter="box(in)">
                                      <p:cBhvr>
                                        <p:cTn id="159" dur="5000"/>
                                        <p:tgtEl>
                                          <p:spTgt spid="54"/>
                                        </p:tgtEl>
                                      </p:cBhvr>
                                    </p:animEffect>
                                    <p:set>
                                      <p:cBhvr>
                                        <p:cTn id="160" dur="1" fill="hold">
                                          <p:stCondLst>
                                            <p:cond delay="4999"/>
                                          </p:stCondLst>
                                        </p:cTn>
                                        <p:tgtEl>
                                          <p:spTgt spid="54"/>
                                        </p:tgtEl>
                                        <p:attrNameLst>
                                          <p:attrName>style.visibility</p:attrName>
                                        </p:attrNameLst>
                                      </p:cBhvr>
                                      <p:to>
                                        <p:strVal val="hidden"/>
                                      </p:to>
                                    </p:set>
                                  </p:childTnLst>
                                </p:cTn>
                              </p:par>
                              <p:par>
                                <p:cTn id="161" presetID="4" presetClass="exit" presetSubtype="16" fill="hold" grpId="0" nodeType="withEffect">
                                  <p:stCondLst>
                                    <p:cond delay="0"/>
                                  </p:stCondLst>
                                  <p:childTnLst>
                                    <p:animEffect transition="out" filter="box(in)">
                                      <p:cBhvr>
                                        <p:cTn id="162" dur="5000"/>
                                        <p:tgtEl>
                                          <p:spTgt spid="55"/>
                                        </p:tgtEl>
                                      </p:cBhvr>
                                    </p:animEffect>
                                    <p:set>
                                      <p:cBhvr>
                                        <p:cTn id="163" dur="1" fill="hold">
                                          <p:stCondLst>
                                            <p:cond delay="4999"/>
                                          </p:stCondLst>
                                        </p:cTn>
                                        <p:tgtEl>
                                          <p:spTgt spid="55"/>
                                        </p:tgtEl>
                                        <p:attrNameLst>
                                          <p:attrName>style.visibility</p:attrName>
                                        </p:attrNameLst>
                                      </p:cBhvr>
                                      <p:to>
                                        <p:strVal val="hidden"/>
                                      </p:to>
                                    </p:set>
                                  </p:childTnLst>
                                </p:cTn>
                              </p:par>
                              <p:par>
                                <p:cTn id="164" presetID="4" presetClass="exit" presetSubtype="16" fill="hold" grpId="0" nodeType="withEffect">
                                  <p:stCondLst>
                                    <p:cond delay="0"/>
                                  </p:stCondLst>
                                  <p:childTnLst>
                                    <p:animEffect transition="out" filter="box(in)">
                                      <p:cBhvr>
                                        <p:cTn id="165" dur="5000"/>
                                        <p:tgtEl>
                                          <p:spTgt spid="56"/>
                                        </p:tgtEl>
                                      </p:cBhvr>
                                    </p:animEffect>
                                    <p:set>
                                      <p:cBhvr>
                                        <p:cTn id="166" dur="1" fill="hold">
                                          <p:stCondLst>
                                            <p:cond delay="4999"/>
                                          </p:stCondLst>
                                        </p:cTn>
                                        <p:tgtEl>
                                          <p:spTgt spid="56"/>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g_228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0" y="342900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1500166"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3000364"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4500562"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6072198"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0" y="4000492"/>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1500166"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3000364"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4500562"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6072198"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0" y="457199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1500166"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3000364"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4500562"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6072198"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7"/>
                                        </p:tgtEl>
                                      </p:cBhvr>
                                    </p:animEffect>
                                    <p:set>
                                      <p:cBhvr>
                                        <p:cTn id="19" dur="1" fill="hold">
                                          <p:stCondLst>
                                            <p:cond delay="4999"/>
                                          </p:stCondLst>
                                        </p:cTn>
                                        <p:tgtEl>
                                          <p:spTgt spid="7"/>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8"/>
                                        </p:tgtEl>
                                      </p:cBhvr>
                                    </p:animEffect>
                                    <p:set>
                                      <p:cBhvr>
                                        <p:cTn id="22" dur="1" fill="hold">
                                          <p:stCondLst>
                                            <p:cond delay="4999"/>
                                          </p:stCondLst>
                                        </p:cTn>
                                        <p:tgtEl>
                                          <p:spTgt spid="8"/>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9"/>
                                        </p:tgtEl>
                                      </p:cBhvr>
                                    </p:animEffect>
                                    <p:set>
                                      <p:cBhvr>
                                        <p:cTn id="25" dur="1" fill="hold">
                                          <p:stCondLst>
                                            <p:cond delay="4999"/>
                                          </p:stCondLst>
                                        </p:cTn>
                                        <p:tgtEl>
                                          <p:spTgt spid="9"/>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5000"/>
                                        <p:tgtEl>
                                          <p:spTgt spid="10"/>
                                        </p:tgtEl>
                                      </p:cBhvr>
                                    </p:animEffect>
                                    <p:set>
                                      <p:cBhvr>
                                        <p:cTn id="28" dur="1" fill="hold">
                                          <p:stCondLst>
                                            <p:cond delay="4999"/>
                                          </p:stCondLst>
                                        </p:cTn>
                                        <p:tgtEl>
                                          <p:spTgt spid="10"/>
                                        </p:tgtEl>
                                        <p:attrNameLst>
                                          <p:attrName>style.visibility</p:attrName>
                                        </p:attrNameLst>
                                      </p:cBhvr>
                                      <p:to>
                                        <p:strVal val="hidden"/>
                                      </p:to>
                                    </p:set>
                                  </p:childTnLst>
                                </p:cTn>
                              </p:par>
                              <p:par>
                                <p:cTn id="29" presetID="3" presetClass="exit" presetSubtype="5" fill="hold" grpId="0" nodeType="withEffect">
                                  <p:stCondLst>
                                    <p:cond delay="0"/>
                                  </p:stCondLst>
                                  <p:childTnLst>
                                    <p:animEffect transition="out" filter="blinds(vertical)">
                                      <p:cBhvr>
                                        <p:cTn id="30" dur="5000"/>
                                        <p:tgtEl>
                                          <p:spTgt spid="11"/>
                                        </p:tgtEl>
                                      </p:cBhvr>
                                    </p:animEffect>
                                    <p:set>
                                      <p:cBhvr>
                                        <p:cTn id="31" dur="1" fill="hold">
                                          <p:stCondLst>
                                            <p:cond delay="4999"/>
                                          </p:stCondLst>
                                        </p:cTn>
                                        <p:tgtEl>
                                          <p:spTgt spid="11"/>
                                        </p:tgtEl>
                                        <p:attrNameLst>
                                          <p:attrName>style.visibility</p:attrName>
                                        </p:attrNameLst>
                                      </p:cBhvr>
                                      <p:to>
                                        <p:strVal val="hidden"/>
                                      </p:to>
                                    </p:set>
                                  </p:childTnLst>
                                </p:cTn>
                              </p:par>
                              <p:par>
                                <p:cTn id="32" presetID="3" presetClass="exit" presetSubtype="5" fill="hold" grpId="0" nodeType="withEffect">
                                  <p:stCondLst>
                                    <p:cond delay="0"/>
                                  </p:stCondLst>
                                  <p:childTnLst>
                                    <p:animEffect transition="out" filter="blinds(vertical)">
                                      <p:cBhvr>
                                        <p:cTn id="33" dur="5000"/>
                                        <p:tgtEl>
                                          <p:spTgt spid="12"/>
                                        </p:tgtEl>
                                      </p:cBhvr>
                                    </p:animEffect>
                                    <p:set>
                                      <p:cBhvr>
                                        <p:cTn id="34" dur="1" fill="hold">
                                          <p:stCondLst>
                                            <p:cond delay="4999"/>
                                          </p:stCondLst>
                                        </p:cTn>
                                        <p:tgtEl>
                                          <p:spTgt spid="12"/>
                                        </p:tgtEl>
                                        <p:attrNameLst>
                                          <p:attrName>style.visibility</p:attrName>
                                        </p:attrNameLst>
                                      </p:cBhvr>
                                      <p:to>
                                        <p:strVal val="hidden"/>
                                      </p:to>
                                    </p:set>
                                  </p:childTnLst>
                                </p:cTn>
                              </p:par>
                              <p:par>
                                <p:cTn id="35" presetID="3" presetClass="exit" presetSubtype="5" fill="hold" grpId="0" nodeType="withEffect">
                                  <p:stCondLst>
                                    <p:cond delay="0"/>
                                  </p:stCondLst>
                                  <p:childTnLst>
                                    <p:animEffect transition="out" filter="blinds(vertical)">
                                      <p:cBhvr>
                                        <p:cTn id="36" dur="5000"/>
                                        <p:tgtEl>
                                          <p:spTgt spid="13"/>
                                        </p:tgtEl>
                                      </p:cBhvr>
                                    </p:animEffect>
                                    <p:set>
                                      <p:cBhvr>
                                        <p:cTn id="37" dur="1" fill="hold">
                                          <p:stCondLst>
                                            <p:cond delay="4999"/>
                                          </p:stCondLst>
                                        </p:cTn>
                                        <p:tgtEl>
                                          <p:spTgt spid="13"/>
                                        </p:tgtEl>
                                        <p:attrNameLst>
                                          <p:attrName>style.visibility</p:attrName>
                                        </p:attrNameLst>
                                      </p:cBhvr>
                                      <p:to>
                                        <p:strVal val="hidden"/>
                                      </p:to>
                                    </p:set>
                                  </p:childTnLst>
                                </p:cTn>
                              </p:par>
                              <p:par>
                                <p:cTn id="38" presetID="3" presetClass="exit" presetSubtype="5" fill="hold" grpId="0" nodeType="withEffect">
                                  <p:stCondLst>
                                    <p:cond delay="0"/>
                                  </p:stCondLst>
                                  <p:childTnLst>
                                    <p:animEffect transition="out" filter="blinds(vertical)">
                                      <p:cBhvr>
                                        <p:cTn id="39" dur="5000"/>
                                        <p:tgtEl>
                                          <p:spTgt spid="14"/>
                                        </p:tgtEl>
                                      </p:cBhvr>
                                    </p:animEffect>
                                    <p:set>
                                      <p:cBhvr>
                                        <p:cTn id="40" dur="1" fill="hold">
                                          <p:stCondLst>
                                            <p:cond delay="4999"/>
                                          </p:stCondLst>
                                        </p:cTn>
                                        <p:tgtEl>
                                          <p:spTgt spid="14"/>
                                        </p:tgtEl>
                                        <p:attrNameLst>
                                          <p:attrName>style.visibility</p:attrName>
                                        </p:attrNameLst>
                                      </p:cBhvr>
                                      <p:to>
                                        <p:strVal val="hidden"/>
                                      </p:to>
                                    </p:set>
                                  </p:childTnLst>
                                </p:cTn>
                              </p:par>
                              <p:par>
                                <p:cTn id="41" presetID="3" presetClass="exit" presetSubtype="5" fill="hold" grpId="0" nodeType="withEffect">
                                  <p:stCondLst>
                                    <p:cond delay="0"/>
                                  </p:stCondLst>
                                  <p:childTnLst>
                                    <p:animEffect transition="out" filter="blinds(vertical)">
                                      <p:cBhvr>
                                        <p:cTn id="42" dur="5000"/>
                                        <p:tgtEl>
                                          <p:spTgt spid="15"/>
                                        </p:tgtEl>
                                      </p:cBhvr>
                                    </p:animEffect>
                                    <p:set>
                                      <p:cBhvr>
                                        <p:cTn id="43" dur="1" fill="hold">
                                          <p:stCondLst>
                                            <p:cond delay="4999"/>
                                          </p:stCondLst>
                                        </p:cTn>
                                        <p:tgtEl>
                                          <p:spTgt spid="15"/>
                                        </p:tgtEl>
                                        <p:attrNameLst>
                                          <p:attrName>style.visibility</p:attrName>
                                        </p:attrNameLst>
                                      </p:cBhvr>
                                      <p:to>
                                        <p:strVal val="hidden"/>
                                      </p:to>
                                    </p:set>
                                  </p:childTnLst>
                                </p:cTn>
                              </p:par>
                              <p:par>
                                <p:cTn id="44" presetID="3" presetClass="exit" presetSubtype="5" fill="hold" grpId="0" nodeType="withEffect">
                                  <p:stCondLst>
                                    <p:cond delay="0"/>
                                  </p:stCondLst>
                                  <p:childTnLst>
                                    <p:animEffect transition="out" filter="blinds(vertical)">
                                      <p:cBhvr>
                                        <p:cTn id="45" dur="5000"/>
                                        <p:tgtEl>
                                          <p:spTgt spid="16"/>
                                        </p:tgtEl>
                                      </p:cBhvr>
                                    </p:animEffect>
                                    <p:set>
                                      <p:cBhvr>
                                        <p:cTn id="46" dur="1" fill="hold">
                                          <p:stCondLst>
                                            <p:cond delay="4999"/>
                                          </p:stCondLst>
                                        </p:cTn>
                                        <p:tgtEl>
                                          <p:spTgt spid="16"/>
                                        </p:tgtEl>
                                        <p:attrNameLst>
                                          <p:attrName>style.visibility</p:attrName>
                                        </p:attrNameLst>
                                      </p:cBhvr>
                                      <p:to>
                                        <p:strVal val="hidden"/>
                                      </p:to>
                                    </p:set>
                                  </p:childTnLst>
                                </p:cTn>
                              </p:par>
                              <p:par>
                                <p:cTn id="47" presetID="3" presetClass="exit" presetSubtype="5" fill="hold" grpId="0" nodeType="withEffect">
                                  <p:stCondLst>
                                    <p:cond delay="0"/>
                                  </p:stCondLst>
                                  <p:childTnLst>
                                    <p:animEffect transition="out" filter="blinds(vertical)">
                                      <p:cBhvr>
                                        <p:cTn id="48" dur="5000"/>
                                        <p:tgtEl>
                                          <p:spTgt spid="17"/>
                                        </p:tgtEl>
                                      </p:cBhvr>
                                    </p:animEffect>
                                    <p:set>
                                      <p:cBhvr>
                                        <p:cTn id="49" dur="1" fill="hold">
                                          <p:stCondLst>
                                            <p:cond delay="4999"/>
                                          </p:stCondLst>
                                        </p:cTn>
                                        <p:tgtEl>
                                          <p:spTgt spid="17"/>
                                        </p:tgtEl>
                                        <p:attrNameLst>
                                          <p:attrName>style.visibility</p:attrName>
                                        </p:attrNameLst>
                                      </p:cBhvr>
                                      <p:to>
                                        <p:strVal val="hidden"/>
                                      </p:to>
                                    </p:set>
                                  </p:childTnLst>
                                </p:cTn>
                              </p:par>
                              <p:par>
                                <p:cTn id="50" presetID="3" presetClass="exit" presetSubtype="5" fill="hold" grpId="0" nodeType="withEffect">
                                  <p:stCondLst>
                                    <p:cond delay="0"/>
                                  </p:stCondLst>
                                  <p:childTnLst>
                                    <p:animEffect transition="out" filter="blinds(vertical)">
                                      <p:cBhvr>
                                        <p:cTn id="51" dur="5000"/>
                                        <p:tgtEl>
                                          <p:spTgt spid="18"/>
                                        </p:tgtEl>
                                      </p:cBhvr>
                                    </p:animEffect>
                                    <p:set>
                                      <p:cBhvr>
                                        <p:cTn id="52" dur="1" fill="hold">
                                          <p:stCondLst>
                                            <p:cond delay="4999"/>
                                          </p:stCondLst>
                                        </p:cTn>
                                        <p:tgtEl>
                                          <p:spTgt spid="18"/>
                                        </p:tgtEl>
                                        <p:attrNameLst>
                                          <p:attrName>style.visibility</p:attrName>
                                        </p:attrNameLst>
                                      </p:cBhvr>
                                      <p:to>
                                        <p:strVal val="hidden"/>
                                      </p:to>
                                    </p:set>
                                  </p:childTnLst>
                                </p:cTn>
                              </p:par>
                              <p:par>
                                <p:cTn id="53" presetID="3" presetClass="exit" presetSubtype="5" fill="hold" grpId="0" nodeType="withEffect">
                                  <p:stCondLst>
                                    <p:cond delay="0"/>
                                  </p:stCondLst>
                                  <p:childTnLst>
                                    <p:animEffect transition="out" filter="blinds(vertical)">
                                      <p:cBhvr>
                                        <p:cTn id="54" dur="5000"/>
                                        <p:tgtEl>
                                          <p:spTgt spid="19"/>
                                        </p:tgtEl>
                                      </p:cBhvr>
                                    </p:animEffect>
                                    <p:set>
                                      <p:cBhvr>
                                        <p:cTn id="55" dur="1" fill="hold">
                                          <p:stCondLst>
                                            <p:cond delay="4999"/>
                                          </p:stCondLst>
                                        </p:cTn>
                                        <p:tgtEl>
                                          <p:spTgt spid="19"/>
                                        </p:tgtEl>
                                        <p:attrNameLst>
                                          <p:attrName>style.visibility</p:attrName>
                                        </p:attrNameLst>
                                      </p:cBhvr>
                                      <p:to>
                                        <p:strVal val="hidden"/>
                                      </p:to>
                                    </p:set>
                                  </p:childTnLst>
                                </p:cTn>
                              </p:par>
                              <p:par>
                                <p:cTn id="56" presetID="3" presetClass="exit" presetSubtype="5" fill="hold" grpId="0" nodeType="withEffect">
                                  <p:stCondLst>
                                    <p:cond delay="0"/>
                                  </p:stCondLst>
                                  <p:childTnLst>
                                    <p:animEffect transition="out" filter="blinds(vertical)">
                                      <p:cBhvr>
                                        <p:cTn id="57" dur="5000"/>
                                        <p:tgtEl>
                                          <p:spTgt spid="20"/>
                                        </p:tgtEl>
                                      </p:cBhvr>
                                    </p:animEffect>
                                    <p:set>
                                      <p:cBhvr>
                                        <p:cTn id="58" dur="1" fill="hold">
                                          <p:stCondLst>
                                            <p:cond delay="4999"/>
                                          </p:stCondLst>
                                        </p:cTn>
                                        <p:tgtEl>
                                          <p:spTgt spid="20"/>
                                        </p:tgtEl>
                                        <p:attrNameLst>
                                          <p:attrName>style.visibility</p:attrName>
                                        </p:attrNameLst>
                                      </p:cBhvr>
                                      <p:to>
                                        <p:strVal val="hidden"/>
                                      </p:to>
                                    </p:set>
                                  </p:childTnLst>
                                </p:cTn>
                              </p:par>
                              <p:par>
                                <p:cTn id="59" presetID="3" presetClass="exit" presetSubtype="5" fill="hold" grpId="0" nodeType="withEffect">
                                  <p:stCondLst>
                                    <p:cond delay="0"/>
                                  </p:stCondLst>
                                  <p:childTnLst>
                                    <p:animEffect transition="out" filter="blinds(vertical)">
                                      <p:cBhvr>
                                        <p:cTn id="60" dur="5000"/>
                                        <p:tgtEl>
                                          <p:spTgt spid="21"/>
                                        </p:tgtEl>
                                      </p:cBhvr>
                                    </p:animEffect>
                                    <p:set>
                                      <p:cBhvr>
                                        <p:cTn id="61" dur="1" fill="hold">
                                          <p:stCondLst>
                                            <p:cond delay="4999"/>
                                          </p:stCondLst>
                                        </p:cTn>
                                        <p:tgtEl>
                                          <p:spTgt spid="21"/>
                                        </p:tgtEl>
                                        <p:attrNameLst>
                                          <p:attrName>style.visibility</p:attrName>
                                        </p:attrNameLst>
                                      </p:cBhvr>
                                      <p:to>
                                        <p:strVal val="hidden"/>
                                      </p:to>
                                    </p:set>
                                  </p:childTnLst>
                                </p:cTn>
                              </p:par>
                              <p:par>
                                <p:cTn id="62" presetID="3" presetClass="exit" presetSubtype="5" fill="hold" grpId="0" nodeType="withEffect">
                                  <p:stCondLst>
                                    <p:cond delay="0"/>
                                  </p:stCondLst>
                                  <p:childTnLst>
                                    <p:animEffect transition="out" filter="blinds(vertical)">
                                      <p:cBhvr>
                                        <p:cTn id="63" dur="5000"/>
                                        <p:tgtEl>
                                          <p:spTgt spid="22"/>
                                        </p:tgtEl>
                                      </p:cBhvr>
                                    </p:animEffect>
                                    <p:set>
                                      <p:cBhvr>
                                        <p:cTn id="64" dur="1" fill="hold">
                                          <p:stCondLst>
                                            <p:cond delay="4999"/>
                                          </p:stCondLst>
                                        </p:cTn>
                                        <p:tgtEl>
                                          <p:spTgt spid="22"/>
                                        </p:tgtEl>
                                        <p:attrNameLst>
                                          <p:attrName>style.visibility</p:attrName>
                                        </p:attrNameLst>
                                      </p:cBhvr>
                                      <p:to>
                                        <p:strVal val="hidden"/>
                                      </p:to>
                                    </p:set>
                                  </p:childTnLst>
                                </p:cTn>
                              </p:par>
                              <p:par>
                                <p:cTn id="65" presetID="3" presetClass="exit" presetSubtype="5" fill="hold" grpId="0" nodeType="withEffect">
                                  <p:stCondLst>
                                    <p:cond delay="0"/>
                                  </p:stCondLst>
                                  <p:childTnLst>
                                    <p:animEffect transition="out" filter="blinds(vertical)">
                                      <p:cBhvr>
                                        <p:cTn id="66" dur="5000"/>
                                        <p:tgtEl>
                                          <p:spTgt spid="23"/>
                                        </p:tgtEl>
                                      </p:cBhvr>
                                    </p:animEffect>
                                    <p:set>
                                      <p:cBhvr>
                                        <p:cTn id="67" dur="1" fill="hold">
                                          <p:stCondLst>
                                            <p:cond delay="4999"/>
                                          </p:stCondLst>
                                        </p:cTn>
                                        <p:tgtEl>
                                          <p:spTgt spid="23"/>
                                        </p:tgtEl>
                                        <p:attrNameLst>
                                          <p:attrName>style.visibility</p:attrName>
                                        </p:attrNameLst>
                                      </p:cBhvr>
                                      <p:to>
                                        <p:strVal val="hidden"/>
                                      </p:to>
                                    </p:set>
                                  </p:childTnLst>
                                </p:cTn>
                              </p:par>
                              <p:par>
                                <p:cTn id="68" presetID="3" presetClass="exit" presetSubtype="5" fill="hold" grpId="0" nodeType="withEffect">
                                  <p:stCondLst>
                                    <p:cond delay="0"/>
                                  </p:stCondLst>
                                  <p:childTnLst>
                                    <p:animEffect transition="out" filter="blinds(vertical)">
                                      <p:cBhvr>
                                        <p:cTn id="69" dur="5000"/>
                                        <p:tgtEl>
                                          <p:spTgt spid="24"/>
                                        </p:tgtEl>
                                      </p:cBhvr>
                                    </p:animEffect>
                                    <p:set>
                                      <p:cBhvr>
                                        <p:cTn id="70" dur="1" fill="hold">
                                          <p:stCondLst>
                                            <p:cond delay="4999"/>
                                          </p:stCondLst>
                                        </p:cTn>
                                        <p:tgtEl>
                                          <p:spTgt spid="24"/>
                                        </p:tgtEl>
                                        <p:attrNameLst>
                                          <p:attrName>style.visibility</p:attrName>
                                        </p:attrNameLst>
                                      </p:cBhvr>
                                      <p:to>
                                        <p:strVal val="hidden"/>
                                      </p:to>
                                    </p:set>
                                  </p:childTnLst>
                                </p:cTn>
                              </p:par>
                              <p:par>
                                <p:cTn id="71" presetID="3" presetClass="exit" presetSubtype="5" fill="hold" grpId="0" nodeType="withEffect">
                                  <p:stCondLst>
                                    <p:cond delay="0"/>
                                  </p:stCondLst>
                                  <p:childTnLst>
                                    <p:animEffect transition="out" filter="blinds(vertical)">
                                      <p:cBhvr>
                                        <p:cTn id="72" dur="5000"/>
                                        <p:tgtEl>
                                          <p:spTgt spid="25"/>
                                        </p:tgtEl>
                                      </p:cBhvr>
                                    </p:animEffect>
                                    <p:set>
                                      <p:cBhvr>
                                        <p:cTn id="73" dur="1" fill="hold">
                                          <p:stCondLst>
                                            <p:cond delay="4999"/>
                                          </p:stCondLst>
                                        </p:cTn>
                                        <p:tgtEl>
                                          <p:spTgt spid="25"/>
                                        </p:tgtEl>
                                        <p:attrNameLst>
                                          <p:attrName>style.visibility</p:attrName>
                                        </p:attrNameLst>
                                      </p:cBhvr>
                                      <p:to>
                                        <p:strVal val="hidden"/>
                                      </p:to>
                                    </p:set>
                                  </p:childTnLst>
                                </p:cTn>
                              </p:par>
                              <p:par>
                                <p:cTn id="74" presetID="3" presetClass="exit" presetSubtype="5" fill="hold" grpId="0" nodeType="withEffect">
                                  <p:stCondLst>
                                    <p:cond delay="0"/>
                                  </p:stCondLst>
                                  <p:childTnLst>
                                    <p:animEffect transition="out" filter="blinds(vertical)">
                                      <p:cBhvr>
                                        <p:cTn id="75" dur="5000"/>
                                        <p:tgtEl>
                                          <p:spTgt spid="26"/>
                                        </p:tgtEl>
                                      </p:cBhvr>
                                    </p:animEffect>
                                    <p:set>
                                      <p:cBhvr>
                                        <p:cTn id="76" dur="1" fill="hold">
                                          <p:stCondLst>
                                            <p:cond delay="4999"/>
                                          </p:stCondLst>
                                        </p:cTn>
                                        <p:tgtEl>
                                          <p:spTgt spid="26"/>
                                        </p:tgtEl>
                                        <p:attrNameLst>
                                          <p:attrName>style.visibility</p:attrName>
                                        </p:attrNameLst>
                                      </p:cBhvr>
                                      <p:to>
                                        <p:strVal val="hidden"/>
                                      </p:to>
                                    </p:set>
                                  </p:childTnLst>
                                </p:cTn>
                              </p:par>
                              <p:par>
                                <p:cTn id="77" presetID="3" presetClass="exit" presetSubtype="5" fill="hold" grpId="0" nodeType="withEffect">
                                  <p:stCondLst>
                                    <p:cond delay="0"/>
                                  </p:stCondLst>
                                  <p:childTnLst>
                                    <p:animEffect transition="out" filter="blinds(vertical)">
                                      <p:cBhvr>
                                        <p:cTn id="78" dur="5000"/>
                                        <p:tgtEl>
                                          <p:spTgt spid="27"/>
                                        </p:tgtEl>
                                      </p:cBhvr>
                                    </p:animEffect>
                                    <p:set>
                                      <p:cBhvr>
                                        <p:cTn id="79" dur="1" fill="hold">
                                          <p:stCondLst>
                                            <p:cond delay="4999"/>
                                          </p:stCondLst>
                                        </p:cTn>
                                        <p:tgtEl>
                                          <p:spTgt spid="27"/>
                                        </p:tgtEl>
                                        <p:attrNameLst>
                                          <p:attrName>style.visibility</p:attrName>
                                        </p:attrNameLst>
                                      </p:cBhvr>
                                      <p:to>
                                        <p:strVal val="hidden"/>
                                      </p:to>
                                    </p:set>
                                  </p:childTnLst>
                                </p:cTn>
                              </p:par>
                              <p:par>
                                <p:cTn id="80" presetID="3" presetClass="exit" presetSubtype="5" fill="hold" grpId="0" nodeType="withEffect">
                                  <p:stCondLst>
                                    <p:cond delay="0"/>
                                  </p:stCondLst>
                                  <p:childTnLst>
                                    <p:animEffect transition="out" filter="blinds(vertical)">
                                      <p:cBhvr>
                                        <p:cTn id="81" dur="5000"/>
                                        <p:tgtEl>
                                          <p:spTgt spid="28"/>
                                        </p:tgtEl>
                                      </p:cBhvr>
                                    </p:animEffect>
                                    <p:set>
                                      <p:cBhvr>
                                        <p:cTn id="82" dur="1" fill="hold">
                                          <p:stCondLst>
                                            <p:cond delay="4999"/>
                                          </p:stCondLst>
                                        </p:cTn>
                                        <p:tgtEl>
                                          <p:spTgt spid="28"/>
                                        </p:tgtEl>
                                        <p:attrNameLst>
                                          <p:attrName>style.visibility</p:attrName>
                                        </p:attrNameLst>
                                      </p:cBhvr>
                                      <p:to>
                                        <p:strVal val="hidden"/>
                                      </p:to>
                                    </p:set>
                                  </p:childTnLst>
                                </p:cTn>
                              </p:par>
                              <p:par>
                                <p:cTn id="83" presetID="3" presetClass="exit" presetSubtype="5" fill="hold" grpId="0" nodeType="withEffect">
                                  <p:stCondLst>
                                    <p:cond delay="0"/>
                                  </p:stCondLst>
                                  <p:childTnLst>
                                    <p:animEffect transition="out" filter="blinds(vertical)">
                                      <p:cBhvr>
                                        <p:cTn id="84" dur="5000"/>
                                        <p:tgtEl>
                                          <p:spTgt spid="29"/>
                                        </p:tgtEl>
                                      </p:cBhvr>
                                    </p:animEffect>
                                    <p:set>
                                      <p:cBhvr>
                                        <p:cTn id="85" dur="1" fill="hold">
                                          <p:stCondLst>
                                            <p:cond delay="4999"/>
                                          </p:stCondLst>
                                        </p:cTn>
                                        <p:tgtEl>
                                          <p:spTgt spid="29"/>
                                        </p:tgtEl>
                                        <p:attrNameLst>
                                          <p:attrName>style.visibility</p:attrName>
                                        </p:attrNameLst>
                                      </p:cBhvr>
                                      <p:to>
                                        <p:strVal val="hidden"/>
                                      </p:to>
                                    </p:set>
                                  </p:childTnLst>
                                </p:cTn>
                              </p:par>
                              <p:par>
                                <p:cTn id="86" presetID="3" presetClass="exit" presetSubtype="5" fill="hold" grpId="0" nodeType="withEffect">
                                  <p:stCondLst>
                                    <p:cond delay="0"/>
                                  </p:stCondLst>
                                  <p:childTnLst>
                                    <p:animEffect transition="out" filter="blinds(vertical)">
                                      <p:cBhvr>
                                        <p:cTn id="87" dur="5000"/>
                                        <p:tgtEl>
                                          <p:spTgt spid="30"/>
                                        </p:tgtEl>
                                      </p:cBhvr>
                                    </p:animEffect>
                                    <p:set>
                                      <p:cBhvr>
                                        <p:cTn id="88" dur="1" fill="hold">
                                          <p:stCondLst>
                                            <p:cond delay="4999"/>
                                          </p:stCondLst>
                                        </p:cTn>
                                        <p:tgtEl>
                                          <p:spTgt spid="30"/>
                                        </p:tgtEl>
                                        <p:attrNameLst>
                                          <p:attrName>style.visibility</p:attrName>
                                        </p:attrNameLst>
                                      </p:cBhvr>
                                      <p:to>
                                        <p:strVal val="hidden"/>
                                      </p:to>
                                    </p:set>
                                  </p:childTnLst>
                                </p:cTn>
                              </p:par>
                              <p:par>
                                <p:cTn id="89" presetID="3" presetClass="exit" presetSubtype="5" fill="hold" grpId="0" nodeType="withEffect">
                                  <p:stCondLst>
                                    <p:cond delay="0"/>
                                  </p:stCondLst>
                                  <p:childTnLst>
                                    <p:animEffect transition="out" filter="blinds(vertical)">
                                      <p:cBhvr>
                                        <p:cTn id="90" dur="5000"/>
                                        <p:tgtEl>
                                          <p:spTgt spid="31"/>
                                        </p:tgtEl>
                                      </p:cBhvr>
                                    </p:animEffect>
                                    <p:set>
                                      <p:cBhvr>
                                        <p:cTn id="91" dur="1" fill="hold">
                                          <p:stCondLst>
                                            <p:cond delay="4999"/>
                                          </p:stCondLst>
                                        </p:cTn>
                                        <p:tgtEl>
                                          <p:spTgt spid="31"/>
                                        </p:tgtEl>
                                        <p:attrNameLst>
                                          <p:attrName>style.visibility</p:attrName>
                                        </p:attrNameLst>
                                      </p:cBhvr>
                                      <p:to>
                                        <p:strVal val="hidden"/>
                                      </p:to>
                                    </p:set>
                                  </p:childTnLst>
                                </p:cTn>
                              </p:par>
                              <p:par>
                                <p:cTn id="92" presetID="3" presetClass="exit" presetSubtype="5" fill="hold" grpId="0" nodeType="withEffect">
                                  <p:stCondLst>
                                    <p:cond delay="0"/>
                                  </p:stCondLst>
                                  <p:childTnLst>
                                    <p:animEffect transition="out" filter="blinds(vertical)">
                                      <p:cBhvr>
                                        <p:cTn id="93" dur="5000"/>
                                        <p:tgtEl>
                                          <p:spTgt spid="32"/>
                                        </p:tgtEl>
                                      </p:cBhvr>
                                    </p:animEffect>
                                    <p:set>
                                      <p:cBhvr>
                                        <p:cTn id="94" dur="1" fill="hold">
                                          <p:stCondLst>
                                            <p:cond delay="4999"/>
                                          </p:stCondLst>
                                        </p:cTn>
                                        <p:tgtEl>
                                          <p:spTgt spid="32"/>
                                        </p:tgtEl>
                                        <p:attrNameLst>
                                          <p:attrName>style.visibility</p:attrName>
                                        </p:attrNameLst>
                                      </p:cBhvr>
                                      <p:to>
                                        <p:strVal val="hidden"/>
                                      </p:to>
                                    </p:set>
                                  </p:childTnLst>
                                </p:cTn>
                              </p:par>
                              <p:par>
                                <p:cTn id="95" presetID="3" presetClass="exit" presetSubtype="5" fill="hold" grpId="0" nodeType="withEffect">
                                  <p:stCondLst>
                                    <p:cond delay="0"/>
                                  </p:stCondLst>
                                  <p:childTnLst>
                                    <p:animEffect transition="out" filter="blinds(vertical)">
                                      <p:cBhvr>
                                        <p:cTn id="96" dur="5000"/>
                                        <p:tgtEl>
                                          <p:spTgt spid="33"/>
                                        </p:tgtEl>
                                      </p:cBhvr>
                                    </p:animEffect>
                                    <p:set>
                                      <p:cBhvr>
                                        <p:cTn id="97" dur="1" fill="hold">
                                          <p:stCondLst>
                                            <p:cond delay="4999"/>
                                          </p:stCondLst>
                                        </p:cTn>
                                        <p:tgtEl>
                                          <p:spTgt spid="33"/>
                                        </p:tgtEl>
                                        <p:attrNameLst>
                                          <p:attrName>style.visibility</p:attrName>
                                        </p:attrNameLst>
                                      </p:cBhvr>
                                      <p:to>
                                        <p:strVal val="hidden"/>
                                      </p:to>
                                    </p:set>
                                  </p:childTnLst>
                                </p:cTn>
                              </p:par>
                              <p:par>
                                <p:cTn id="98" presetID="3" presetClass="exit" presetSubtype="5" fill="hold" grpId="0" nodeType="withEffect">
                                  <p:stCondLst>
                                    <p:cond delay="0"/>
                                  </p:stCondLst>
                                  <p:childTnLst>
                                    <p:animEffect transition="out" filter="blinds(vertical)">
                                      <p:cBhvr>
                                        <p:cTn id="99" dur="5000"/>
                                        <p:tgtEl>
                                          <p:spTgt spid="34"/>
                                        </p:tgtEl>
                                      </p:cBhvr>
                                    </p:animEffect>
                                    <p:set>
                                      <p:cBhvr>
                                        <p:cTn id="100" dur="1" fill="hold">
                                          <p:stCondLst>
                                            <p:cond delay="4999"/>
                                          </p:stCondLst>
                                        </p:cTn>
                                        <p:tgtEl>
                                          <p:spTgt spid="34"/>
                                        </p:tgtEl>
                                        <p:attrNameLst>
                                          <p:attrName>style.visibility</p:attrName>
                                        </p:attrNameLst>
                                      </p:cBhvr>
                                      <p:to>
                                        <p:strVal val="hidden"/>
                                      </p:to>
                                    </p:set>
                                  </p:childTnLst>
                                </p:cTn>
                              </p:par>
                              <p:par>
                                <p:cTn id="101" presetID="3" presetClass="exit" presetSubtype="5" fill="hold" grpId="0" nodeType="withEffect">
                                  <p:stCondLst>
                                    <p:cond delay="0"/>
                                  </p:stCondLst>
                                  <p:childTnLst>
                                    <p:animEffect transition="out" filter="blinds(vertical)">
                                      <p:cBhvr>
                                        <p:cTn id="102" dur="5000"/>
                                        <p:tgtEl>
                                          <p:spTgt spid="35"/>
                                        </p:tgtEl>
                                      </p:cBhvr>
                                    </p:animEffect>
                                    <p:set>
                                      <p:cBhvr>
                                        <p:cTn id="103" dur="1" fill="hold">
                                          <p:stCondLst>
                                            <p:cond delay="4999"/>
                                          </p:stCondLst>
                                        </p:cTn>
                                        <p:tgtEl>
                                          <p:spTgt spid="35"/>
                                        </p:tgtEl>
                                        <p:attrNameLst>
                                          <p:attrName>style.visibility</p:attrName>
                                        </p:attrNameLst>
                                      </p:cBhvr>
                                      <p:to>
                                        <p:strVal val="hidden"/>
                                      </p:to>
                                    </p:set>
                                  </p:childTnLst>
                                </p:cTn>
                              </p:par>
                              <p:par>
                                <p:cTn id="104" presetID="3" presetClass="exit" presetSubtype="5" fill="hold" grpId="0" nodeType="withEffect">
                                  <p:stCondLst>
                                    <p:cond delay="0"/>
                                  </p:stCondLst>
                                  <p:childTnLst>
                                    <p:animEffect transition="out" filter="blinds(vertical)">
                                      <p:cBhvr>
                                        <p:cTn id="105" dur="5000"/>
                                        <p:tgtEl>
                                          <p:spTgt spid="36"/>
                                        </p:tgtEl>
                                      </p:cBhvr>
                                    </p:animEffect>
                                    <p:set>
                                      <p:cBhvr>
                                        <p:cTn id="106" dur="1" fill="hold">
                                          <p:stCondLst>
                                            <p:cond delay="4999"/>
                                          </p:stCondLst>
                                        </p:cTn>
                                        <p:tgtEl>
                                          <p:spTgt spid="36"/>
                                        </p:tgtEl>
                                        <p:attrNameLst>
                                          <p:attrName>style.visibility</p:attrName>
                                        </p:attrNameLst>
                                      </p:cBhvr>
                                      <p:to>
                                        <p:strVal val="hidden"/>
                                      </p:to>
                                    </p:set>
                                  </p:childTnLst>
                                </p:cTn>
                              </p:par>
                              <p:par>
                                <p:cTn id="107" presetID="3" presetClass="exit" presetSubtype="5" fill="hold" grpId="0" nodeType="withEffect">
                                  <p:stCondLst>
                                    <p:cond delay="0"/>
                                  </p:stCondLst>
                                  <p:childTnLst>
                                    <p:animEffect transition="out" filter="blinds(vertical)">
                                      <p:cBhvr>
                                        <p:cTn id="108" dur="5000"/>
                                        <p:tgtEl>
                                          <p:spTgt spid="37"/>
                                        </p:tgtEl>
                                      </p:cBhvr>
                                    </p:animEffect>
                                    <p:set>
                                      <p:cBhvr>
                                        <p:cTn id="109" dur="1" fill="hold">
                                          <p:stCondLst>
                                            <p:cond delay="4999"/>
                                          </p:stCondLst>
                                        </p:cTn>
                                        <p:tgtEl>
                                          <p:spTgt spid="37"/>
                                        </p:tgtEl>
                                        <p:attrNameLst>
                                          <p:attrName>style.visibility</p:attrName>
                                        </p:attrNameLst>
                                      </p:cBhvr>
                                      <p:to>
                                        <p:strVal val="hidden"/>
                                      </p:to>
                                    </p:set>
                                  </p:childTnLst>
                                </p:cTn>
                              </p:par>
                              <p:par>
                                <p:cTn id="110" presetID="3" presetClass="exit" presetSubtype="5" fill="hold" grpId="0" nodeType="withEffect">
                                  <p:stCondLst>
                                    <p:cond delay="0"/>
                                  </p:stCondLst>
                                  <p:childTnLst>
                                    <p:animEffect transition="out" filter="blinds(vertical)">
                                      <p:cBhvr>
                                        <p:cTn id="111" dur="5000"/>
                                        <p:tgtEl>
                                          <p:spTgt spid="38"/>
                                        </p:tgtEl>
                                      </p:cBhvr>
                                    </p:animEffect>
                                    <p:set>
                                      <p:cBhvr>
                                        <p:cTn id="112" dur="1" fill="hold">
                                          <p:stCondLst>
                                            <p:cond delay="4999"/>
                                          </p:stCondLst>
                                        </p:cTn>
                                        <p:tgtEl>
                                          <p:spTgt spid="38"/>
                                        </p:tgtEl>
                                        <p:attrNameLst>
                                          <p:attrName>style.visibility</p:attrName>
                                        </p:attrNameLst>
                                      </p:cBhvr>
                                      <p:to>
                                        <p:strVal val="hidden"/>
                                      </p:to>
                                    </p:set>
                                  </p:childTnLst>
                                </p:cTn>
                              </p:par>
                              <p:par>
                                <p:cTn id="113" presetID="3" presetClass="exit" presetSubtype="5" fill="hold" grpId="0" nodeType="withEffect">
                                  <p:stCondLst>
                                    <p:cond delay="0"/>
                                  </p:stCondLst>
                                  <p:childTnLst>
                                    <p:animEffect transition="out" filter="blinds(vertical)">
                                      <p:cBhvr>
                                        <p:cTn id="114" dur="5000"/>
                                        <p:tgtEl>
                                          <p:spTgt spid="39"/>
                                        </p:tgtEl>
                                      </p:cBhvr>
                                    </p:animEffect>
                                    <p:set>
                                      <p:cBhvr>
                                        <p:cTn id="115" dur="1" fill="hold">
                                          <p:stCondLst>
                                            <p:cond delay="4999"/>
                                          </p:stCondLst>
                                        </p:cTn>
                                        <p:tgtEl>
                                          <p:spTgt spid="39"/>
                                        </p:tgtEl>
                                        <p:attrNameLst>
                                          <p:attrName>style.visibility</p:attrName>
                                        </p:attrNameLst>
                                      </p:cBhvr>
                                      <p:to>
                                        <p:strVal val="hidden"/>
                                      </p:to>
                                    </p:set>
                                  </p:childTnLst>
                                </p:cTn>
                              </p:par>
                              <p:par>
                                <p:cTn id="116" presetID="3" presetClass="exit" presetSubtype="5" fill="hold" grpId="0" nodeType="withEffect">
                                  <p:stCondLst>
                                    <p:cond delay="0"/>
                                  </p:stCondLst>
                                  <p:childTnLst>
                                    <p:animEffect transition="out" filter="blinds(vertical)">
                                      <p:cBhvr>
                                        <p:cTn id="117" dur="5000"/>
                                        <p:tgtEl>
                                          <p:spTgt spid="40"/>
                                        </p:tgtEl>
                                      </p:cBhvr>
                                    </p:animEffect>
                                    <p:set>
                                      <p:cBhvr>
                                        <p:cTn id="118" dur="1" fill="hold">
                                          <p:stCondLst>
                                            <p:cond delay="4999"/>
                                          </p:stCondLst>
                                        </p:cTn>
                                        <p:tgtEl>
                                          <p:spTgt spid="40"/>
                                        </p:tgtEl>
                                        <p:attrNameLst>
                                          <p:attrName>style.visibility</p:attrName>
                                        </p:attrNameLst>
                                      </p:cBhvr>
                                      <p:to>
                                        <p:strVal val="hidden"/>
                                      </p:to>
                                    </p:set>
                                  </p:childTnLst>
                                </p:cTn>
                              </p:par>
                              <p:par>
                                <p:cTn id="119" presetID="3" presetClass="exit" presetSubtype="5" fill="hold" grpId="0" nodeType="withEffect">
                                  <p:stCondLst>
                                    <p:cond delay="0"/>
                                  </p:stCondLst>
                                  <p:childTnLst>
                                    <p:animEffect transition="out" filter="blinds(vertical)">
                                      <p:cBhvr>
                                        <p:cTn id="120" dur="5000"/>
                                        <p:tgtEl>
                                          <p:spTgt spid="41"/>
                                        </p:tgtEl>
                                      </p:cBhvr>
                                    </p:animEffect>
                                    <p:set>
                                      <p:cBhvr>
                                        <p:cTn id="121" dur="1" fill="hold">
                                          <p:stCondLst>
                                            <p:cond delay="4999"/>
                                          </p:stCondLst>
                                        </p:cTn>
                                        <p:tgtEl>
                                          <p:spTgt spid="41"/>
                                        </p:tgtEl>
                                        <p:attrNameLst>
                                          <p:attrName>style.visibility</p:attrName>
                                        </p:attrNameLst>
                                      </p:cBhvr>
                                      <p:to>
                                        <p:strVal val="hidden"/>
                                      </p:to>
                                    </p:set>
                                  </p:childTnLst>
                                </p:cTn>
                              </p:par>
                              <p:par>
                                <p:cTn id="122" presetID="3" presetClass="exit" presetSubtype="5" fill="hold" grpId="0" nodeType="withEffect">
                                  <p:stCondLst>
                                    <p:cond delay="0"/>
                                  </p:stCondLst>
                                  <p:childTnLst>
                                    <p:animEffect transition="out" filter="blinds(vertical)">
                                      <p:cBhvr>
                                        <p:cTn id="123" dur="5000"/>
                                        <p:tgtEl>
                                          <p:spTgt spid="42"/>
                                        </p:tgtEl>
                                      </p:cBhvr>
                                    </p:animEffect>
                                    <p:set>
                                      <p:cBhvr>
                                        <p:cTn id="124" dur="1" fill="hold">
                                          <p:stCondLst>
                                            <p:cond delay="4999"/>
                                          </p:stCondLst>
                                        </p:cTn>
                                        <p:tgtEl>
                                          <p:spTgt spid="42"/>
                                        </p:tgtEl>
                                        <p:attrNameLst>
                                          <p:attrName>style.visibility</p:attrName>
                                        </p:attrNameLst>
                                      </p:cBhvr>
                                      <p:to>
                                        <p:strVal val="hidden"/>
                                      </p:to>
                                    </p:set>
                                  </p:childTnLst>
                                </p:cTn>
                              </p:par>
                              <p:par>
                                <p:cTn id="125" presetID="3" presetClass="exit" presetSubtype="5" fill="hold" grpId="0" nodeType="withEffect">
                                  <p:stCondLst>
                                    <p:cond delay="0"/>
                                  </p:stCondLst>
                                  <p:childTnLst>
                                    <p:animEffect transition="out" filter="blinds(vertical)">
                                      <p:cBhvr>
                                        <p:cTn id="126" dur="5000"/>
                                        <p:tgtEl>
                                          <p:spTgt spid="43"/>
                                        </p:tgtEl>
                                      </p:cBhvr>
                                    </p:animEffect>
                                    <p:set>
                                      <p:cBhvr>
                                        <p:cTn id="127" dur="1" fill="hold">
                                          <p:stCondLst>
                                            <p:cond delay="4999"/>
                                          </p:stCondLst>
                                        </p:cTn>
                                        <p:tgtEl>
                                          <p:spTgt spid="43"/>
                                        </p:tgtEl>
                                        <p:attrNameLst>
                                          <p:attrName>style.visibility</p:attrName>
                                        </p:attrNameLst>
                                      </p:cBhvr>
                                      <p:to>
                                        <p:strVal val="hidden"/>
                                      </p:to>
                                    </p:set>
                                  </p:childTnLst>
                                </p:cTn>
                              </p:par>
                              <p:par>
                                <p:cTn id="128" presetID="3" presetClass="exit" presetSubtype="5" fill="hold" grpId="0" nodeType="withEffect">
                                  <p:stCondLst>
                                    <p:cond delay="0"/>
                                  </p:stCondLst>
                                  <p:childTnLst>
                                    <p:animEffect transition="out" filter="blinds(vertical)">
                                      <p:cBhvr>
                                        <p:cTn id="129" dur="5000"/>
                                        <p:tgtEl>
                                          <p:spTgt spid="44"/>
                                        </p:tgtEl>
                                      </p:cBhvr>
                                    </p:animEffect>
                                    <p:set>
                                      <p:cBhvr>
                                        <p:cTn id="130" dur="1" fill="hold">
                                          <p:stCondLst>
                                            <p:cond delay="4999"/>
                                          </p:stCondLst>
                                        </p:cTn>
                                        <p:tgtEl>
                                          <p:spTgt spid="44"/>
                                        </p:tgtEl>
                                        <p:attrNameLst>
                                          <p:attrName>style.visibility</p:attrName>
                                        </p:attrNameLst>
                                      </p:cBhvr>
                                      <p:to>
                                        <p:strVal val="hidden"/>
                                      </p:to>
                                    </p:set>
                                  </p:childTnLst>
                                </p:cTn>
                              </p:par>
                              <p:par>
                                <p:cTn id="131" presetID="3" presetClass="exit" presetSubtype="5" fill="hold" grpId="0" nodeType="withEffect">
                                  <p:stCondLst>
                                    <p:cond delay="0"/>
                                  </p:stCondLst>
                                  <p:childTnLst>
                                    <p:animEffect transition="out" filter="blinds(vertical)">
                                      <p:cBhvr>
                                        <p:cTn id="132" dur="5000"/>
                                        <p:tgtEl>
                                          <p:spTgt spid="45"/>
                                        </p:tgtEl>
                                      </p:cBhvr>
                                    </p:animEffect>
                                    <p:set>
                                      <p:cBhvr>
                                        <p:cTn id="133" dur="1" fill="hold">
                                          <p:stCondLst>
                                            <p:cond delay="4999"/>
                                          </p:stCondLst>
                                        </p:cTn>
                                        <p:tgtEl>
                                          <p:spTgt spid="45"/>
                                        </p:tgtEl>
                                        <p:attrNameLst>
                                          <p:attrName>style.visibility</p:attrName>
                                        </p:attrNameLst>
                                      </p:cBhvr>
                                      <p:to>
                                        <p:strVal val="hidden"/>
                                      </p:to>
                                    </p:set>
                                  </p:childTnLst>
                                </p:cTn>
                              </p:par>
                              <p:par>
                                <p:cTn id="134" presetID="3" presetClass="exit" presetSubtype="5" fill="hold" grpId="0" nodeType="withEffect">
                                  <p:stCondLst>
                                    <p:cond delay="0"/>
                                  </p:stCondLst>
                                  <p:childTnLst>
                                    <p:animEffect transition="out" filter="blinds(vertical)">
                                      <p:cBhvr>
                                        <p:cTn id="135" dur="5000"/>
                                        <p:tgtEl>
                                          <p:spTgt spid="46"/>
                                        </p:tgtEl>
                                      </p:cBhvr>
                                    </p:animEffect>
                                    <p:set>
                                      <p:cBhvr>
                                        <p:cTn id="136" dur="1" fill="hold">
                                          <p:stCondLst>
                                            <p:cond delay="4999"/>
                                          </p:stCondLst>
                                        </p:cTn>
                                        <p:tgtEl>
                                          <p:spTgt spid="46"/>
                                        </p:tgtEl>
                                        <p:attrNameLst>
                                          <p:attrName>style.visibility</p:attrName>
                                        </p:attrNameLst>
                                      </p:cBhvr>
                                      <p:to>
                                        <p:strVal val="hidden"/>
                                      </p:to>
                                    </p:set>
                                  </p:childTnLst>
                                </p:cTn>
                              </p:par>
                              <p:par>
                                <p:cTn id="137" presetID="3" presetClass="exit" presetSubtype="5" fill="hold" grpId="0" nodeType="withEffect">
                                  <p:stCondLst>
                                    <p:cond delay="0"/>
                                  </p:stCondLst>
                                  <p:childTnLst>
                                    <p:animEffect transition="out" filter="blinds(vertical)">
                                      <p:cBhvr>
                                        <p:cTn id="138" dur="5000"/>
                                        <p:tgtEl>
                                          <p:spTgt spid="47"/>
                                        </p:tgtEl>
                                      </p:cBhvr>
                                    </p:animEffect>
                                    <p:set>
                                      <p:cBhvr>
                                        <p:cTn id="139" dur="1" fill="hold">
                                          <p:stCondLst>
                                            <p:cond delay="4999"/>
                                          </p:stCondLst>
                                        </p:cTn>
                                        <p:tgtEl>
                                          <p:spTgt spid="47"/>
                                        </p:tgtEl>
                                        <p:attrNameLst>
                                          <p:attrName>style.visibility</p:attrName>
                                        </p:attrNameLst>
                                      </p:cBhvr>
                                      <p:to>
                                        <p:strVal val="hidden"/>
                                      </p:to>
                                    </p:set>
                                  </p:childTnLst>
                                </p:cTn>
                              </p:par>
                              <p:par>
                                <p:cTn id="140" presetID="3" presetClass="exit" presetSubtype="5" fill="hold" grpId="0" nodeType="withEffect">
                                  <p:stCondLst>
                                    <p:cond delay="0"/>
                                  </p:stCondLst>
                                  <p:childTnLst>
                                    <p:animEffect transition="out" filter="blinds(vertical)">
                                      <p:cBhvr>
                                        <p:cTn id="141" dur="5000"/>
                                        <p:tgtEl>
                                          <p:spTgt spid="48"/>
                                        </p:tgtEl>
                                      </p:cBhvr>
                                    </p:animEffect>
                                    <p:set>
                                      <p:cBhvr>
                                        <p:cTn id="142" dur="1" fill="hold">
                                          <p:stCondLst>
                                            <p:cond delay="4999"/>
                                          </p:stCondLst>
                                        </p:cTn>
                                        <p:tgtEl>
                                          <p:spTgt spid="48"/>
                                        </p:tgtEl>
                                        <p:attrNameLst>
                                          <p:attrName>style.visibility</p:attrName>
                                        </p:attrNameLst>
                                      </p:cBhvr>
                                      <p:to>
                                        <p:strVal val="hidden"/>
                                      </p:to>
                                    </p:set>
                                  </p:childTnLst>
                                </p:cTn>
                              </p:par>
                              <p:par>
                                <p:cTn id="143" presetID="3" presetClass="exit" presetSubtype="5" fill="hold" grpId="0" nodeType="withEffect">
                                  <p:stCondLst>
                                    <p:cond delay="0"/>
                                  </p:stCondLst>
                                  <p:childTnLst>
                                    <p:animEffect transition="out" filter="blinds(vertical)">
                                      <p:cBhvr>
                                        <p:cTn id="144" dur="5000"/>
                                        <p:tgtEl>
                                          <p:spTgt spid="49"/>
                                        </p:tgtEl>
                                      </p:cBhvr>
                                    </p:animEffect>
                                    <p:set>
                                      <p:cBhvr>
                                        <p:cTn id="145" dur="1" fill="hold">
                                          <p:stCondLst>
                                            <p:cond delay="4999"/>
                                          </p:stCondLst>
                                        </p:cTn>
                                        <p:tgtEl>
                                          <p:spTgt spid="49"/>
                                        </p:tgtEl>
                                        <p:attrNameLst>
                                          <p:attrName>style.visibility</p:attrName>
                                        </p:attrNameLst>
                                      </p:cBhvr>
                                      <p:to>
                                        <p:strVal val="hidden"/>
                                      </p:to>
                                    </p:set>
                                  </p:childTnLst>
                                </p:cTn>
                              </p:par>
                              <p:par>
                                <p:cTn id="146" presetID="3" presetClass="exit" presetSubtype="5" fill="hold" grpId="0" nodeType="withEffect">
                                  <p:stCondLst>
                                    <p:cond delay="0"/>
                                  </p:stCondLst>
                                  <p:childTnLst>
                                    <p:animEffect transition="out" filter="blinds(vertical)">
                                      <p:cBhvr>
                                        <p:cTn id="147" dur="5000"/>
                                        <p:tgtEl>
                                          <p:spTgt spid="50"/>
                                        </p:tgtEl>
                                      </p:cBhvr>
                                    </p:animEffect>
                                    <p:set>
                                      <p:cBhvr>
                                        <p:cTn id="148" dur="1" fill="hold">
                                          <p:stCondLst>
                                            <p:cond delay="4999"/>
                                          </p:stCondLst>
                                        </p:cTn>
                                        <p:tgtEl>
                                          <p:spTgt spid="50"/>
                                        </p:tgtEl>
                                        <p:attrNameLst>
                                          <p:attrName>style.visibility</p:attrName>
                                        </p:attrNameLst>
                                      </p:cBhvr>
                                      <p:to>
                                        <p:strVal val="hidden"/>
                                      </p:to>
                                    </p:set>
                                  </p:childTnLst>
                                </p:cTn>
                              </p:par>
                              <p:par>
                                <p:cTn id="149" presetID="3" presetClass="exit" presetSubtype="5" fill="hold" grpId="0" nodeType="withEffect">
                                  <p:stCondLst>
                                    <p:cond delay="0"/>
                                  </p:stCondLst>
                                  <p:childTnLst>
                                    <p:animEffect transition="out" filter="blinds(vertical)">
                                      <p:cBhvr>
                                        <p:cTn id="150" dur="5000"/>
                                        <p:tgtEl>
                                          <p:spTgt spid="51"/>
                                        </p:tgtEl>
                                      </p:cBhvr>
                                    </p:animEffect>
                                    <p:set>
                                      <p:cBhvr>
                                        <p:cTn id="151" dur="1" fill="hold">
                                          <p:stCondLst>
                                            <p:cond delay="4999"/>
                                          </p:stCondLst>
                                        </p:cTn>
                                        <p:tgtEl>
                                          <p:spTgt spid="51"/>
                                        </p:tgtEl>
                                        <p:attrNameLst>
                                          <p:attrName>style.visibility</p:attrName>
                                        </p:attrNameLst>
                                      </p:cBhvr>
                                      <p:to>
                                        <p:strVal val="hidden"/>
                                      </p:to>
                                    </p:set>
                                  </p:childTnLst>
                                </p:cTn>
                              </p:par>
                              <p:par>
                                <p:cTn id="152" presetID="3" presetClass="exit" presetSubtype="5" fill="hold" grpId="0" nodeType="withEffect">
                                  <p:stCondLst>
                                    <p:cond delay="0"/>
                                  </p:stCondLst>
                                  <p:childTnLst>
                                    <p:animEffect transition="out" filter="blinds(vertical)">
                                      <p:cBhvr>
                                        <p:cTn id="153" dur="5000"/>
                                        <p:tgtEl>
                                          <p:spTgt spid="52"/>
                                        </p:tgtEl>
                                      </p:cBhvr>
                                    </p:animEffect>
                                    <p:set>
                                      <p:cBhvr>
                                        <p:cTn id="154" dur="1" fill="hold">
                                          <p:stCondLst>
                                            <p:cond delay="4999"/>
                                          </p:stCondLst>
                                        </p:cTn>
                                        <p:tgtEl>
                                          <p:spTgt spid="52"/>
                                        </p:tgtEl>
                                        <p:attrNameLst>
                                          <p:attrName>style.visibility</p:attrName>
                                        </p:attrNameLst>
                                      </p:cBhvr>
                                      <p:to>
                                        <p:strVal val="hidden"/>
                                      </p:to>
                                    </p:set>
                                  </p:childTnLst>
                                </p:cTn>
                              </p:par>
                              <p:par>
                                <p:cTn id="155" presetID="3" presetClass="exit" presetSubtype="5" fill="hold" grpId="0" nodeType="withEffect">
                                  <p:stCondLst>
                                    <p:cond delay="0"/>
                                  </p:stCondLst>
                                  <p:childTnLst>
                                    <p:animEffect transition="out" filter="blinds(vertical)">
                                      <p:cBhvr>
                                        <p:cTn id="156" dur="5000"/>
                                        <p:tgtEl>
                                          <p:spTgt spid="53"/>
                                        </p:tgtEl>
                                      </p:cBhvr>
                                    </p:animEffect>
                                    <p:set>
                                      <p:cBhvr>
                                        <p:cTn id="157" dur="1" fill="hold">
                                          <p:stCondLst>
                                            <p:cond delay="4999"/>
                                          </p:stCondLst>
                                        </p:cTn>
                                        <p:tgtEl>
                                          <p:spTgt spid="53"/>
                                        </p:tgtEl>
                                        <p:attrNameLst>
                                          <p:attrName>style.visibility</p:attrName>
                                        </p:attrNameLst>
                                      </p:cBhvr>
                                      <p:to>
                                        <p:strVal val="hidden"/>
                                      </p:to>
                                    </p:set>
                                  </p:childTnLst>
                                </p:cTn>
                              </p:par>
                              <p:par>
                                <p:cTn id="158" presetID="3" presetClass="exit" presetSubtype="5" fill="hold" grpId="0" nodeType="withEffect">
                                  <p:stCondLst>
                                    <p:cond delay="0"/>
                                  </p:stCondLst>
                                  <p:childTnLst>
                                    <p:animEffect transition="out" filter="blinds(vertical)">
                                      <p:cBhvr>
                                        <p:cTn id="159" dur="5000"/>
                                        <p:tgtEl>
                                          <p:spTgt spid="54"/>
                                        </p:tgtEl>
                                      </p:cBhvr>
                                    </p:animEffect>
                                    <p:set>
                                      <p:cBhvr>
                                        <p:cTn id="160" dur="1" fill="hold">
                                          <p:stCondLst>
                                            <p:cond delay="4999"/>
                                          </p:stCondLst>
                                        </p:cTn>
                                        <p:tgtEl>
                                          <p:spTgt spid="54"/>
                                        </p:tgtEl>
                                        <p:attrNameLst>
                                          <p:attrName>style.visibility</p:attrName>
                                        </p:attrNameLst>
                                      </p:cBhvr>
                                      <p:to>
                                        <p:strVal val="hidden"/>
                                      </p:to>
                                    </p:set>
                                  </p:childTnLst>
                                </p:cTn>
                              </p:par>
                              <p:par>
                                <p:cTn id="161" presetID="3" presetClass="exit" presetSubtype="5" fill="hold" grpId="0" nodeType="withEffect">
                                  <p:stCondLst>
                                    <p:cond delay="0"/>
                                  </p:stCondLst>
                                  <p:childTnLst>
                                    <p:animEffect transition="out" filter="blinds(vertical)">
                                      <p:cBhvr>
                                        <p:cTn id="162" dur="5000"/>
                                        <p:tgtEl>
                                          <p:spTgt spid="55"/>
                                        </p:tgtEl>
                                      </p:cBhvr>
                                    </p:animEffect>
                                    <p:set>
                                      <p:cBhvr>
                                        <p:cTn id="163" dur="1" fill="hold">
                                          <p:stCondLst>
                                            <p:cond delay="4999"/>
                                          </p:stCondLst>
                                        </p:cTn>
                                        <p:tgtEl>
                                          <p:spTgt spid="55"/>
                                        </p:tgtEl>
                                        <p:attrNameLst>
                                          <p:attrName>style.visibility</p:attrName>
                                        </p:attrNameLst>
                                      </p:cBhvr>
                                      <p:to>
                                        <p:strVal val="hidden"/>
                                      </p:to>
                                    </p:set>
                                  </p:childTnLst>
                                </p:cTn>
                              </p:par>
                              <p:par>
                                <p:cTn id="164" presetID="3" presetClass="exit" presetSubtype="5" fill="hold" grpId="0" nodeType="withEffect">
                                  <p:stCondLst>
                                    <p:cond delay="0"/>
                                  </p:stCondLst>
                                  <p:childTnLst>
                                    <p:animEffect transition="out" filter="blinds(vertical)">
                                      <p:cBhvr>
                                        <p:cTn id="165" dur="5000"/>
                                        <p:tgtEl>
                                          <p:spTgt spid="56"/>
                                        </p:tgtEl>
                                      </p:cBhvr>
                                    </p:animEffect>
                                    <p:set>
                                      <p:cBhvr>
                                        <p:cTn id="166" dur="1" fill="hold">
                                          <p:stCondLst>
                                            <p:cond delay="4999"/>
                                          </p:stCondLst>
                                        </p:cTn>
                                        <p:tgtEl>
                                          <p:spTgt spid="56"/>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atih_sultan_mehmet_bridge_istanbul_turkey_bosphorus_cities_1366x768_6582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0" y="342900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1500166"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3000364"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4500562"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6072198"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0" y="4000492"/>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1500166"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3000364"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4500562"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6072198"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0" y="457199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1500166"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3000364"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4500562"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6072198"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8" presetClass="exit" presetSubtype="12" fill="hold" grpId="0" nodeType="withEffect">
                                  <p:stCondLst>
                                    <p:cond delay="0"/>
                                  </p:stCondLst>
                                  <p:childTnLst>
                                    <p:animEffect transition="out" filter="strips(downLeft)">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5000"/>
                                        <p:tgtEl>
                                          <p:spTgt spid="13"/>
                                        </p:tgtEl>
                                      </p:cBhvr>
                                    </p:animEffect>
                                    <p:set>
                                      <p:cBhvr>
                                        <p:cTn id="25" dur="1" fill="hold">
                                          <p:stCondLst>
                                            <p:cond delay="4999"/>
                                          </p:stCondLst>
                                        </p:cTn>
                                        <p:tgtEl>
                                          <p:spTgt spid="13"/>
                                        </p:tgtEl>
                                        <p:attrNameLst>
                                          <p:attrName>style.visibility</p:attrName>
                                        </p:attrNameLst>
                                      </p:cBhvr>
                                      <p:to>
                                        <p:strVal val="hidden"/>
                                      </p:to>
                                    </p:set>
                                  </p:childTnLst>
                                </p:cTn>
                              </p:par>
                              <p:par>
                                <p:cTn id="26" presetID="18" presetClass="exit" presetSubtype="12" fill="hold" grpId="0" nodeType="withEffect">
                                  <p:stCondLst>
                                    <p:cond delay="0"/>
                                  </p:stCondLst>
                                  <p:childTnLst>
                                    <p:animEffect transition="out" filter="strips(downLeft)">
                                      <p:cBhvr>
                                        <p:cTn id="27" dur="5000"/>
                                        <p:tgtEl>
                                          <p:spTgt spid="14"/>
                                        </p:tgtEl>
                                      </p:cBhvr>
                                    </p:animEffect>
                                    <p:set>
                                      <p:cBhvr>
                                        <p:cTn id="28" dur="1" fill="hold">
                                          <p:stCondLst>
                                            <p:cond delay="4999"/>
                                          </p:stCondLst>
                                        </p:cTn>
                                        <p:tgtEl>
                                          <p:spTgt spid="14"/>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5000"/>
                                        <p:tgtEl>
                                          <p:spTgt spid="15"/>
                                        </p:tgtEl>
                                      </p:cBhvr>
                                    </p:animEffect>
                                    <p:set>
                                      <p:cBhvr>
                                        <p:cTn id="31" dur="1" fill="hold">
                                          <p:stCondLst>
                                            <p:cond delay="4999"/>
                                          </p:stCondLst>
                                        </p:cTn>
                                        <p:tgtEl>
                                          <p:spTgt spid="15"/>
                                        </p:tgtEl>
                                        <p:attrNameLst>
                                          <p:attrName>style.visibility</p:attrName>
                                        </p:attrNameLst>
                                      </p:cBhvr>
                                      <p:to>
                                        <p:strVal val="hidden"/>
                                      </p:to>
                                    </p:set>
                                  </p:childTnLst>
                                </p:cTn>
                              </p:par>
                              <p:par>
                                <p:cTn id="32" presetID="18" presetClass="exit" presetSubtype="12" fill="hold" grpId="0" nodeType="withEffect">
                                  <p:stCondLst>
                                    <p:cond delay="0"/>
                                  </p:stCondLst>
                                  <p:childTnLst>
                                    <p:animEffect transition="out" filter="strips(downLeft)">
                                      <p:cBhvr>
                                        <p:cTn id="33" dur="5000"/>
                                        <p:tgtEl>
                                          <p:spTgt spid="18"/>
                                        </p:tgtEl>
                                      </p:cBhvr>
                                    </p:animEffect>
                                    <p:set>
                                      <p:cBhvr>
                                        <p:cTn id="34" dur="1" fill="hold">
                                          <p:stCondLst>
                                            <p:cond delay="4999"/>
                                          </p:stCondLst>
                                        </p:cTn>
                                        <p:tgtEl>
                                          <p:spTgt spid="18"/>
                                        </p:tgtEl>
                                        <p:attrNameLst>
                                          <p:attrName>style.visibility</p:attrName>
                                        </p:attrNameLst>
                                      </p:cBhvr>
                                      <p:to>
                                        <p:strVal val="hidden"/>
                                      </p:to>
                                    </p:set>
                                  </p:childTnLst>
                                </p:cTn>
                              </p:par>
                              <p:par>
                                <p:cTn id="35" presetID="18" presetClass="exit" presetSubtype="12" fill="hold" grpId="0" nodeType="withEffect">
                                  <p:stCondLst>
                                    <p:cond delay="0"/>
                                  </p:stCondLst>
                                  <p:childTnLst>
                                    <p:animEffect transition="out" filter="strips(downLeft)">
                                      <p:cBhvr>
                                        <p:cTn id="36" dur="5000"/>
                                        <p:tgtEl>
                                          <p:spTgt spid="19"/>
                                        </p:tgtEl>
                                      </p:cBhvr>
                                    </p:animEffect>
                                    <p:set>
                                      <p:cBhvr>
                                        <p:cTn id="37" dur="1" fill="hold">
                                          <p:stCondLst>
                                            <p:cond delay="4999"/>
                                          </p:stCondLst>
                                        </p:cTn>
                                        <p:tgtEl>
                                          <p:spTgt spid="19"/>
                                        </p:tgtEl>
                                        <p:attrNameLst>
                                          <p:attrName>style.visibility</p:attrName>
                                        </p:attrNameLst>
                                      </p:cBhvr>
                                      <p:to>
                                        <p:strVal val="hidden"/>
                                      </p:to>
                                    </p:set>
                                  </p:childTnLst>
                                </p:cTn>
                              </p:par>
                              <p:par>
                                <p:cTn id="38" presetID="18" presetClass="exit" presetSubtype="12" fill="hold" grpId="0" nodeType="withEffect">
                                  <p:stCondLst>
                                    <p:cond delay="0"/>
                                  </p:stCondLst>
                                  <p:childTnLst>
                                    <p:animEffect transition="out" filter="strips(downLeft)">
                                      <p:cBhvr>
                                        <p:cTn id="39" dur="5000"/>
                                        <p:tgtEl>
                                          <p:spTgt spid="20"/>
                                        </p:tgtEl>
                                      </p:cBhvr>
                                    </p:animEffect>
                                    <p:set>
                                      <p:cBhvr>
                                        <p:cTn id="40" dur="1" fill="hold">
                                          <p:stCondLst>
                                            <p:cond delay="4999"/>
                                          </p:stCondLst>
                                        </p:cTn>
                                        <p:tgtEl>
                                          <p:spTgt spid="20"/>
                                        </p:tgtEl>
                                        <p:attrNameLst>
                                          <p:attrName>style.visibility</p:attrName>
                                        </p:attrNameLst>
                                      </p:cBhvr>
                                      <p:to>
                                        <p:strVal val="hidden"/>
                                      </p:to>
                                    </p:set>
                                  </p:childTnLst>
                                </p:cTn>
                              </p:par>
                              <p:par>
                                <p:cTn id="41" presetID="18" presetClass="exit" presetSubtype="12" fill="hold" grpId="0" nodeType="withEffect">
                                  <p:stCondLst>
                                    <p:cond delay="0"/>
                                  </p:stCondLst>
                                  <p:childTnLst>
                                    <p:animEffect transition="out" filter="strips(downLeft)">
                                      <p:cBhvr>
                                        <p:cTn id="42" dur="5000"/>
                                        <p:tgtEl>
                                          <p:spTgt spid="23"/>
                                        </p:tgtEl>
                                      </p:cBhvr>
                                    </p:animEffect>
                                    <p:set>
                                      <p:cBhvr>
                                        <p:cTn id="43" dur="1" fill="hold">
                                          <p:stCondLst>
                                            <p:cond delay="4999"/>
                                          </p:stCondLst>
                                        </p:cTn>
                                        <p:tgtEl>
                                          <p:spTgt spid="23"/>
                                        </p:tgtEl>
                                        <p:attrNameLst>
                                          <p:attrName>style.visibility</p:attrName>
                                        </p:attrNameLst>
                                      </p:cBhvr>
                                      <p:to>
                                        <p:strVal val="hidden"/>
                                      </p:to>
                                    </p:set>
                                  </p:childTnLst>
                                </p:cTn>
                              </p:par>
                              <p:par>
                                <p:cTn id="44" presetID="18" presetClass="exit" presetSubtype="12" fill="hold" grpId="0" nodeType="withEffect">
                                  <p:stCondLst>
                                    <p:cond delay="0"/>
                                  </p:stCondLst>
                                  <p:childTnLst>
                                    <p:animEffect transition="out" filter="strips(downLeft)">
                                      <p:cBhvr>
                                        <p:cTn id="45" dur="5000"/>
                                        <p:tgtEl>
                                          <p:spTgt spid="24"/>
                                        </p:tgtEl>
                                      </p:cBhvr>
                                    </p:animEffect>
                                    <p:set>
                                      <p:cBhvr>
                                        <p:cTn id="46" dur="1" fill="hold">
                                          <p:stCondLst>
                                            <p:cond delay="4999"/>
                                          </p:stCondLst>
                                        </p:cTn>
                                        <p:tgtEl>
                                          <p:spTgt spid="24"/>
                                        </p:tgtEl>
                                        <p:attrNameLst>
                                          <p:attrName>style.visibility</p:attrName>
                                        </p:attrNameLst>
                                      </p:cBhvr>
                                      <p:to>
                                        <p:strVal val="hidden"/>
                                      </p:to>
                                    </p:set>
                                  </p:childTnLst>
                                </p:cTn>
                              </p:par>
                              <p:par>
                                <p:cTn id="47" presetID="18" presetClass="exit" presetSubtype="12" fill="hold" grpId="0" nodeType="withEffect">
                                  <p:stCondLst>
                                    <p:cond delay="0"/>
                                  </p:stCondLst>
                                  <p:childTnLst>
                                    <p:animEffect transition="out" filter="strips(downLeft)">
                                      <p:cBhvr>
                                        <p:cTn id="48" dur="5000"/>
                                        <p:tgtEl>
                                          <p:spTgt spid="25"/>
                                        </p:tgtEl>
                                      </p:cBhvr>
                                    </p:animEffect>
                                    <p:set>
                                      <p:cBhvr>
                                        <p:cTn id="49" dur="1" fill="hold">
                                          <p:stCondLst>
                                            <p:cond delay="4999"/>
                                          </p:stCondLst>
                                        </p:cTn>
                                        <p:tgtEl>
                                          <p:spTgt spid="25"/>
                                        </p:tgtEl>
                                        <p:attrNameLst>
                                          <p:attrName>style.visibility</p:attrName>
                                        </p:attrNameLst>
                                      </p:cBhvr>
                                      <p:to>
                                        <p:strVal val="hidden"/>
                                      </p:to>
                                    </p:set>
                                  </p:childTnLst>
                                </p:cTn>
                              </p:par>
                              <p:par>
                                <p:cTn id="50" presetID="18" presetClass="exit" presetSubtype="12" fill="hold" grpId="0" nodeType="withEffect">
                                  <p:stCondLst>
                                    <p:cond delay="0"/>
                                  </p:stCondLst>
                                  <p:childTnLst>
                                    <p:animEffect transition="out" filter="strips(downLeft)">
                                      <p:cBhvr>
                                        <p:cTn id="51" dur="5000"/>
                                        <p:tgtEl>
                                          <p:spTgt spid="28"/>
                                        </p:tgtEl>
                                      </p:cBhvr>
                                    </p:animEffect>
                                    <p:set>
                                      <p:cBhvr>
                                        <p:cTn id="52" dur="1" fill="hold">
                                          <p:stCondLst>
                                            <p:cond delay="4999"/>
                                          </p:stCondLst>
                                        </p:cTn>
                                        <p:tgtEl>
                                          <p:spTgt spid="28"/>
                                        </p:tgtEl>
                                        <p:attrNameLst>
                                          <p:attrName>style.visibility</p:attrName>
                                        </p:attrNameLst>
                                      </p:cBhvr>
                                      <p:to>
                                        <p:strVal val="hidden"/>
                                      </p:to>
                                    </p:set>
                                  </p:childTnLst>
                                </p:cTn>
                              </p:par>
                              <p:par>
                                <p:cTn id="53" presetID="18" presetClass="exit" presetSubtype="12" fill="hold" grpId="0" nodeType="withEffect">
                                  <p:stCondLst>
                                    <p:cond delay="0"/>
                                  </p:stCondLst>
                                  <p:childTnLst>
                                    <p:animEffect transition="out" filter="strips(downLeft)">
                                      <p:cBhvr>
                                        <p:cTn id="54" dur="5000"/>
                                        <p:tgtEl>
                                          <p:spTgt spid="29"/>
                                        </p:tgtEl>
                                      </p:cBhvr>
                                    </p:animEffect>
                                    <p:set>
                                      <p:cBhvr>
                                        <p:cTn id="55" dur="1" fill="hold">
                                          <p:stCondLst>
                                            <p:cond delay="4999"/>
                                          </p:stCondLst>
                                        </p:cTn>
                                        <p:tgtEl>
                                          <p:spTgt spid="29"/>
                                        </p:tgtEl>
                                        <p:attrNameLst>
                                          <p:attrName>style.visibility</p:attrName>
                                        </p:attrNameLst>
                                      </p:cBhvr>
                                      <p:to>
                                        <p:strVal val="hidden"/>
                                      </p:to>
                                    </p:set>
                                  </p:childTnLst>
                                </p:cTn>
                              </p:par>
                              <p:par>
                                <p:cTn id="56" presetID="18" presetClass="exit" presetSubtype="12" fill="hold" grpId="0" nodeType="withEffect">
                                  <p:stCondLst>
                                    <p:cond delay="0"/>
                                  </p:stCondLst>
                                  <p:childTnLst>
                                    <p:animEffect transition="out" filter="strips(downLeft)">
                                      <p:cBhvr>
                                        <p:cTn id="57" dur="5000"/>
                                        <p:tgtEl>
                                          <p:spTgt spid="30"/>
                                        </p:tgtEl>
                                      </p:cBhvr>
                                    </p:animEffect>
                                    <p:set>
                                      <p:cBhvr>
                                        <p:cTn id="58" dur="1" fill="hold">
                                          <p:stCondLst>
                                            <p:cond delay="4999"/>
                                          </p:stCondLst>
                                        </p:cTn>
                                        <p:tgtEl>
                                          <p:spTgt spid="30"/>
                                        </p:tgtEl>
                                        <p:attrNameLst>
                                          <p:attrName>style.visibility</p:attrName>
                                        </p:attrNameLst>
                                      </p:cBhvr>
                                      <p:to>
                                        <p:strVal val="hidden"/>
                                      </p:to>
                                    </p:set>
                                  </p:childTnLst>
                                </p:cTn>
                              </p:par>
                              <p:par>
                                <p:cTn id="59" presetID="18" presetClass="exit" presetSubtype="12" fill="hold" grpId="0" nodeType="withEffect">
                                  <p:stCondLst>
                                    <p:cond delay="0"/>
                                  </p:stCondLst>
                                  <p:childTnLst>
                                    <p:animEffect transition="out" filter="strips(downLeft)">
                                      <p:cBhvr>
                                        <p:cTn id="60" dur="5000"/>
                                        <p:tgtEl>
                                          <p:spTgt spid="33"/>
                                        </p:tgtEl>
                                      </p:cBhvr>
                                    </p:animEffect>
                                    <p:set>
                                      <p:cBhvr>
                                        <p:cTn id="61" dur="1" fill="hold">
                                          <p:stCondLst>
                                            <p:cond delay="4999"/>
                                          </p:stCondLst>
                                        </p:cTn>
                                        <p:tgtEl>
                                          <p:spTgt spid="33"/>
                                        </p:tgtEl>
                                        <p:attrNameLst>
                                          <p:attrName>style.visibility</p:attrName>
                                        </p:attrNameLst>
                                      </p:cBhvr>
                                      <p:to>
                                        <p:strVal val="hidden"/>
                                      </p:to>
                                    </p:set>
                                  </p:childTnLst>
                                </p:cTn>
                              </p:par>
                              <p:par>
                                <p:cTn id="62" presetID="18" presetClass="exit" presetSubtype="12" fill="hold" grpId="0" nodeType="withEffect">
                                  <p:stCondLst>
                                    <p:cond delay="0"/>
                                  </p:stCondLst>
                                  <p:childTnLst>
                                    <p:animEffect transition="out" filter="strips(downLeft)">
                                      <p:cBhvr>
                                        <p:cTn id="63" dur="5000"/>
                                        <p:tgtEl>
                                          <p:spTgt spid="34"/>
                                        </p:tgtEl>
                                      </p:cBhvr>
                                    </p:animEffect>
                                    <p:set>
                                      <p:cBhvr>
                                        <p:cTn id="64" dur="1" fill="hold">
                                          <p:stCondLst>
                                            <p:cond delay="4999"/>
                                          </p:stCondLst>
                                        </p:cTn>
                                        <p:tgtEl>
                                          <p:spTgt spid="34"/>
                                        </p:tgtEl>
                                        <p:attrNameLst>
                                          <p:attrName>style.visibility</p:attrName>
                                        </p:attrNameLst>
                                      </p:cBhvr>
                                      <p:to>
                                        <p:strVal val="hidden"/>
                                      </p:to>
                                    </p:set>
                                  </p:childTnLst>
                                </p:cTn>
                              </p:par>
                              <p:par>
                                <p:cTn id="65" presetID="18" presetClass="exit" presetSubtype="12" fill="hold" grpId="0" nodeType="withEffect">
                                  <p:stCondLst>
                                    <p:cond delay="0"/>
                                  </p:stCondLst>
                                  <p:childTnLst>
                                    <p:animEffect transition="out" filter="strips(downLeft)">
                                      <p:cBhvr>
                                        <p:cTn id="66" dur="5000"/>
                                        <p:tgtEl>
                                          <p:spTgt spid="35"/>
                                        </p:tgtEl>
                                      </p:cBhvr>
                                    </p:animEffect>
                                    <p:set>
                                      <p:cBhvr>
                                        <p:cTn id="67" dur="1" fill="hold">
                                          <p:stCondLst>
                                            <p:cond delay="4999"/>
                                          </p:stCondLst>
                                        </p:cTn>
                                        <p:tgtEl>
                                          <p:spTgt spid="35"/>
                                        </p:tgtEl>
                                        <p:attrNameLst>
                                          <p:attrName>style.visibility</p:attrName>
                                        </p:attrNameLst>
                                      </p:cBhvr>
                                      <p:to>
                                        <p:strVal val="hidden"/>
                                      </p:to>
                                    </p:set>
                                  </p:childTnLst>
                                </p:cTn>
                              </p:par>
                              <p:par>
                                <p:cTn id="68" presetID="18" presetClass="exit" presetSubtype="12" fill="hold" grpId="0" nodeType="withEffect">
                                  <p:stCondLst>
                                    <p:cond delay="0"/>
                                  </p:stCondLst>
                                  <p:childTnLst>
                                    <p:animEffect transition="out" filter="strips(downLeft)">
                                      <p:cBhvr>
                                        <p:cTn id="69" dur="5000"/>
                                        <p:tgtEl>
                                          <p:spTgt spid="38"/>
                                        </p:tgtEl>
                                      </p:cBhvr>
                                    </p:animEffect>
                                    <p:set>
                                      <p:cBhvr>
                                        <p:cTn id="70" dur="1" fill="hold">
                                          <p:stCondLst>
                                            <p:cond delay="4999"/>
                                          </p:stCondLst>
                                        </p:cTn>
                                        <p:tgtEl>
                                          <p:spTgt spid="38"/>
                                        </p:tgtEl>
                                        <p:attrNameLst>
                                          <p:attrName>style.visibility</p:attrName>
                                        </p:attrNameLst>
                                      </p:cBhvr>
                                      <p:to>
                                        <p:strVal val="hidden"/>
                                      </p:to>
                                    </p:set>
                                  </p:childTnLst>
                                </p:cTn>
                              </p:par>
                              <p:par>
                                <p:cTn id="71" presetID="18" presetClass="exit" presetSubtype="12" fill="hold" grpId="0" nodeType="withEffect">
                                  <p:stCondLst>
                                    <p:cond delay="0"/>
                                  </p:stCondLst>
                                  <p:childTnLst>
                                    <p:animEffect transition="out" filter="strips(downLeft)">
                                      <p:cBhvr>
                                        <p:cTn id="72" dur="5000"/>
                                        <p:tgtEl>
                                          <p:spTgt spid="39"/>
                                        </p:tgtEl>
                                      </p:cBhvr>
                                    </p:animEffect>
                                    <p:set>
                                      <p:cBhvr>
                                        <p:cTn id="73" dur="1" fill="hold">
                                          <p:stCondLst>
                                            <p:cond delay="4999"/>
                                          </p:stCondLst>
                                        </p:cTn>
                                        <p:tgtEl>
                                          <p:spTgt spid="39"/>
                                        </p:tgtEl>
                                        <p:attrNameLst>
                                          <p:attrName>style.visibility</p:attrName>
                                        </p:attrNameLst>
                                      </p:cBhvr>
                                      <p:to>
                                        <p:strVal val="hidden"/>
                                      </p:to>
                                    </p:set>
                                  </p:childTnLst>
                                </p:cTn>
                              </p:par>
                              <p:par>
                                <p:cTn id="74" presetID="18" presetClass="exit" presetSubtype="12" fill="hold" grpId="0" nodeType="withEffect">
                                  <p:stCondLst>
                                    <p:cond delay="0"/>
                                  </p:stCondLst>
                                  <p:childTnLst>
                                    <p:animEffect transition="out" filter="strips(downLeft)">
                                      <p:cBhvr>
                                        <p:cTn id="75" dur="5000"/>
                                        <p:tgtEl>
                                          <p:spTgt spid="40"/>
                                        </p:tgtEl>
                                      </p:cBhvr>
                                    </p:animEffect>
                                    <p:set>
                                      <p:cBhvr>
                                        <p:cTn id="76" dur="1" fill="hold">
                                          <p:stCondLst>
                                            <p:cond delay="4999"/>
                                          </p:stCondLst>
                                        </p:cTn>
                                        <p:tgtEl>
                                          <p:spTgt spid="40"/>
                                        </p:tgtEl>
                                        <p:attrNameLst>
                                          <p:attrName>style.visibility</p:attrName>
                                        </p:attrNameLst>
                                      </p:cBhvr>
                                      <p:to>
                                        <p:strVal val="hidden"/>
                                      </p:to>
                                    </p:set>
                                  </p:childTnLst>
                                </p:cTn>
                              </p:par>
                              <p:par>
                                <p:cTn id="77" presetID="18" presetClass="exit" presetSubtype="12" fill="hold" grpId="0" nodeType="withEffect">
                                  <p:stCondLst>
                                    <p:cond delay="0"/>
                                  </p:stCondLst>
                                  <p:childTnLst>
                                    <p:animEffect transition="out" filter="strips(downLeft)">
                                      <p:cBhvr>
                                        <p:cTn id="78" dur="5000"/>
                                        <p:tgtEl>
                                          <p:spTgt spid="43"/>
                                        </p:tgtEl>
                                      </p:cBhvr>
                                    </p:animEffect>
                                    <p:set>
                                      <p:cBhvr>
                                        <p:cTn id="79" dur="1" fill="hold">
                                          <p:stCondLst>
                                            <p:cond delay="4999"/>
                                          </p:stCondLst>
                                        </p:cTn>
                                        <p:tgtEl>
                                          <p:spTgt spid="43"/>
                                        </p:tgtEl>
                                        <p:attrNameLst>
                                          <p:attrName>style.visibility</p:attrName>
                                        </p:attrNameLst>
                                      </p:cBhvr>
                                      <p:to>
                                        <p:strVal val="hidden"/>
                                      </p:to>
                                    </p:set>
                                  </p:childTnLst>
                                </p:cTn>
                              </p:par>
                              <p:par>
                                <p:cTn id="80" presetID="18" presetClass="exit" presetSubtype="12" fill="hold" grpId="0" nodeType="withEffect">
                                  <p:stCondLst>
                                    <p:cond delay="0"/>
                                  </p:stCondLst>
                                  <p:childTnLst>
                                    <p:animEffect transition="out" filter="strips(downLeft)">
                                      <p:cBhvr>
                                        <p:cTn id="81" dur="5000"/>
                                        <p:tgtEl>
                                          <p:spTgt spid="44"/>
                                        </p:tgtEl>
                                      </p:cBhvr>
                                    </p:animEffect>
                                    <p:set>
                                      <p:cBhvr>
                                        <p:cTn id="82" dur="1" fill="hold">
                                          <p:stCondLst>
                                            <p:cond delay="4999"/>
                                          </p:stCondLst>
                                        </p:cTn>
                                        <p:tgtEl>
                                          <p:spTgt spid="44"/>
                                        </p:tgtEl>
                                        <p:attrNameLst>
                                          <p:attrName>style.visibility</p:attrName>
                                        </p:attrNameLst>
                                      </p:cBhvr>
                                      <p:to>
                                        <p:strVal val="hidden"/>
                                      </p:to>
                                    </p:set>
                                  </p:childTnLst>
                                </p:cTn>
                              </p:par>
                              <p:par>
                                <p:cTn id="83" presetID="18" presetClass="exit" presetSubtype="12" fill="hold" grpId="0" nodeType="withEffect">
                                  <p:stCondLst>
                                    <p:cond delay="0"/>
                                  </p:stCondLst>
                                  <p:childTnLst>
                                    <p:animEffect transition="out" filter="strips(downLeft)">
                                      <p:cBhvr>
                                        <p:cTn id="84" dur="5000"/>
                                        <p:tgtEl>
                                          <p:spTgt spid="45"/>
                                        </p:tgtEl>
                                      </p:cBhvr>
                                    </p:animEffect>
                                    <p:set>
                                      <p:cBhvr>
                                        <p:cTn id="85" dur="1" fill="hold">
                                          <p:stCondLst>
                                            <p:cond delay="4999"/>
                                          </p:stCondLst>
                                        </p:cTn>
                                        <p:tgtEl>
                                          <p:spTgt spid="45"/>
                                        </p:tgtEl>
                                        <p:attrNameLst>
                                          <p:attrName>style.visibility</p:attrName>
                                        </p:attrNameLst>
                                      </p:cBhvr>
                                      <p:to>
                                        <p:strVal val="hidden"/>
                                      </p:to>
                                    </p:set>
                                  </p:childTnLst>
                                </p:cTn>
                              </p:par>
                              <p:par>
                                <p:cTn id="86" presetID="18" presetClass="exit" presetSubtype="6" fill="hold" grpId="0" nodeType="withEffect">
                                  <p:stCondLst>
                                    <p:cond delay="0"/>
                                  </p:stCondLst>
                                  <p:childTnLst>
                                    <p:animEffect transition="out" filter="strips(downRight)">
                                      <p:cBhvr>
                                        <p:cTn id="87" dur="5000"/>
                                        <p:tgtEl>
                                          <p:spTgt spid="6"/>
                                        </p:tgtEl>
                                      </p:cBhvr>
                                    </p:animEffect>
                                    <p:set>
                                      <p:cBhvr>
                                        <p:cTn id="88" dur="1" fill="hold">
                                          <p:stCondLst>
                                            <p:cond delay="4999"/>
                                          </p:stCondLst>
                                        </p:cTn>
                                        <p:tgtEl>
                                          <p:spTgt spid="6"/>
                                        </p:tgtEl>
                                        <p:attrNameLst>
                                          <p:attrName>style.visibility</p:attrName>
                                        </p:attrNameLst>
                                      </p:cBhvr>
                                      <p:to>
                                        <p:strVal val="hidden"/>
                                      </p:to>
                                    </p:set>
                                  </p:childTnLst>
                                </p:cTn>
                              </p:par>
                              <p:par>
                                <p:cTn id="89" presetID="18" presetClass="exit" presetSubtype="6" fill="hold" grpId="0" nodeType="withEffect">
                                  <p:stCondLst>
                                    <p:cond delay="0"/>
                                  </p:stCondLst>
                                  <p:childTnLst>
                                    <p:animEffect transition="out" filter="strips(downRight)">
                                      <p:cBhvr>
                                        <p:cTn id="90" dur="5000"/>
                                        <p:tgtEl>
                                          <p:spTgt spid="7"/>
                                        </p:tgtEl>
                                      </p:cBhvr>
                                    </p:animEffect>
                                    <p:set>
                                      <p:cBhvr>
                                        <p:cTn id="91" dur="1" fill="hold">
                                          <p:stCondLst>
                                            <p:cond delay="4999"/>
                                          </p:stCondLst>
                                        </p:cTn>
                                        <p:tgtEl>
                                          <p:spTgt spid="7"/>
                                        </p:tgtEl>
                                        <p:attrNameLst>
                                          <p:attrName>style.visibility</p:attrName>
                                        </p:attrNameLst>
                                      </p:cBhvr>
                                      <p:to>
                                        <p:strVal val="hidden"/>
                                      </p:to>
                                    </p:set>
                                  </p:childTnLst>
                                </p:cTn>
                              </p:par>
                              <p:par>
                                <p:cTn id="92" presetID="18" presetClass="exit" presetSubtype="6" fill="hold" grpId="0" nodeType="withEffect">
                                  <p:stCondLst>
                                    <p:cond delay="0"/>
                                  </p:stCondLst>
                                  <p:childTnLst>
                                    <p:animEffect transition="out" filter="strips(downRight)">
                                      <p:cBhvr>
                                        <p:cTn id="93" dur="5000"/>
                                        <p:tgtEl>
                                          <p:spTgt spid="11"/>
                                        </p:tgtEl>
                                      </p:cBhvr>
                                    </p:animEffect>
                                    <p:set>
                                      <p:cBhvr>
                                        <p:cTn id="94" dur="1" fill="hold">
                                          <p:stCondLst>
                                            <p:cond delay="4999"/>
                                          </p:stCondLst>
                                        </p:cTn>
                                        <p:tgtEl>
                                          <p:spTgt spid="11"/>
                                        </p:tgtEl>
                                        <p:attrNameLst>
                                          <p:attrName>style.visibility</p:attrName>
                                        </p:attrNameLst>
                                      </p:cBhvr>
                                      <p:to>
                                        <p:strVal val="hidden"/>
                                      </p:to>
                                    </p:set>
                                  </p:childTnLst>
                                </p:cTn>
                              </p:par>
                              <p:par>
                                <p:cTn id="95" presetID="18" presetClass="exit" presetSubtype="6" fill="hold" grpId="0" nodeType="withEffect">
                                  <p:stCondLst>
                                    <p:cond delay="0"/>
                                  </p:stCondLst>
                                  <p:childTnLst>
                                    <p:animEffect transition="out" filter="strips(downRight)">
                                      <p:cBhvr>
                                        <p:cTn id="96" dur="5000"/>
                                        <p:tgtEl>
                                          <p:spTgt spid="12"/>
                                        </p:tgtEl>
                                      </p:cBhvr>
                                    </p:animEffect>
                                    <p:set>
                                      <p:cBhvr>
                                        <p:cTn id="97" dur="1" fill="hold">
                                          <p:stCondLst>
                                            <p:cond delay="4999"/>
                                          </p:stCondLst>
                                        </p:cTn>
                                        <p:tgtEl>
                                          <p:spTgt spid="12"/>
                                        </p:tgtEl>
                                        <p:attrNameLst>
                                          <p:attrName>style.visibility</p:attrName>
                                        </p:attrNameLst>
                                      </p:cBhvr>
                                      <p:to>
                                        <p:strVal val="hidden"/>
                                      </p:to>
                                    </p:set>
                                  </p:childTnLst>
                                </p:cTn>
                              </p:par>
                              <p:par>
                                <p:cTn id="98" presetID="18" presetClass="exit" presetSubtype="6" fill="hold" grpId="0" nodeType="withEffect">
                                  <p:stCondLst>
                                    <p:cond delay="0"/>
                                  </p:stCondLst>
                                  <p:childTnLst>
                                    <p:animEffect transition="out" filter="strips(downRight)">
                                      <p:cBhvr>
                                        <p:cTn id="99" dur="5000"/>
                                        <p:tgtEl>
                                          <p:spTgt spid="16"/>
                                        </p:tgtEl>
                                      </p:cBhvr>
                                    </p:animEffect>
                                    <p:set>
                                      <p:cBhvr>
                                        <p:cTn id="100" dur="1" fill="hold">
                                          <p:stCondLst>
                                            <p:cond delay="4999"/>
                                          </p:stCondLst>
                                        </p:cTn>
                                        <p:tgtEl>
                                          <p:spTgt spid="16"/>
                                        </p:tgtEl>
                                        <p:attrNameLst>
                                          <p:attrName>style.visibility</p:attrName>
                                        </p:attrNameLst>
                                      </p:cBhvr>
                                      <p:to>
                                        <p:strVal val="hidden"/>
                                      </p:to>
                                    </p:set>
                                  </p:childTnLst>
                                </p:cTn>
                              </p:par>
                              <p:par>
                                <p:cTn id="101" presetID="18" presetClass="exit" presetSubtype="6" fill="hold" grpId="0" nodeType="withEffect">
                                  <p:stCondLst>
                                    <p:cond delay="0"/>
                                  </p:stCondLst>
                                  <p:childTnLst>
                                    <p:animEffect transition="out" filter="strips(downRight)">
                                      <p:cBhvr>
                                        <p:cTn id="102" dur="5000"/>
                                        <p:tgtEl>
                                          <p:spTgt spid="17"/>
                                        </p:tgtEl>
                                      </p:cBhvr>
                                    </p:animEffect>
                                    <p:set>
                                      <p:cBhvr>
                                        <p:cTn id="103" dur="1" fill="hold">
                                          <p:stCondLst>
                                            <p:cond delay="4999"/>
                                          </p:stCondLst>
                                        </p:cTn>
                                        <p:tgtEl>
                                          <p:spTgt spid="17"/>
                                        </p:tgtEl>
                                        <p:attrNameLst>
                                          <p:attrName>style.visibility</p:attrName>
                                        </p:attrNameLst>
                                      </p:cBhvr>
                                      <p:to>
                                        <p:strVal val="hidden"/>
                                      </p:to>
                                    </p:set>
                                  </p:childTnLst>
                                </p:cTn>
                              </p:par>
                              <p:par>
                                <p:cTn id="104" presetID="18" presetClass="exit" presetSubtype="6" fill="hold" grpId="0" nodeType="withEffect">
                                  <p:stCondLst>
                                    <p:cond delay="0"/>
                                  </p:stCondLst>
                                  <p:childTnLst>
                                    <p:animEffect transition="out" filter="strips(downRight)">
                                      <p:cBhvr>
                                        <p:cTn id="105" dur="5000"/>
                                        <p:tgtEl>
                                          <p:spTgt spid="21"/>
                                        </p:tgtEl>
                                      </p:cBhvr>
                                    </p:animEffect>
                                    <p:set>
                                      <p:cBhvr>
                                        <p:cTn id="106" dur="1" fill="hold">
                                          <p:stCondLst>
                                            <p:cond delay="4999"/>
                                          </p:stCondLst>
                                        </p:cTn>
                                        <p:tgtEl>
                                          <p:spTgt spid="21"/>
                                        </p:tgtEl>
                                        <p:attrNameLst>
                                          <p:attrName>style.visibility</p:attrName>
                                        </p:attrNameLst>
                                      </p:cBhvr>
                                      <p:to>
                                        <p:strVal val="hidden"/>
                                      </p:to>
                                    </p:set>
                                  </p:childTnLst>
                                </p:cTn>
                              </p:par>
                              <p:par>
                                <p:cTn id="107" presetID="18" presetClass="exit" presetSubtype="6" fill="hold" grpId="0" nodeType="withEffect">
                                  <p:stCondLst>
                                    <p:cond delay="0"/>
                                  </p:stCondLst>
                                  <p:childTnLst>
                                    <p:animEffect transition="out" filter="strips(downRight)">
                                      <p:cBhvr>
                                        <p:cTn id="108" dur="5000"/>
                                        <p:tgtEl>
                                          <p:spTgt spid="22"/>
                                        </p:tgtEl>
                                      </p:cBhvr>
                                    </p:animEffect>
                                    <p:set>
                                      <p:cBhvr>
                                        <p:cTn id="109" dur="1" fill="hold">
                                          <p:stCondLst>
                                            <p:cond delay="4999"/>
                                          </p:stCondLst>
                                        </p:cTn>
                                        <p:tgtEl>
                                          <p:spTgt spid="22"/>
                                        </p:tgtEl>
                                        <p:attrNameLst>
                                          <p:attrName>style.visibility</p:attrName>
                                        </p:attrNameLst>
                                      </p:cBhvr>
                                      <p:to>
                                        <p:strVal val="hidden"/>
                                      </p:to>
                                    </p:set>
                                  </p:childTnLst>
                                </p:cTn>
                              </p:par>
                              <p:par>
                                <p:cTn id="110" presetID="18" presetClass="exit" presetSubtype="6" fill="hold" grpId="0" nodeType="withEffect">
                                  <p:stCondLst>
                                    <p:cond delay="0"/>
                                  </p:stCondLst>
                                  <p:childTnLst>
                                    <p:animEffect transition="out" filter="strips(downRight)">
                                      <p:cBhvr>
                                        <p:cTn id="111" dur="5000"/>
                                        <p:tgtEl>
                                          <p:spTgt spid="26"/>
                                        </p:tgtEl>
                                      </p:cBhvr>
                                    </p:animEffect>
                                    <p:set>
                                      <p:cBhvr>
                                        <p:cTn id="112" dur="1" fill="hold">
                                          <p:stCondLst>
                                            <p:cond delay="4999"/>
                                          </p:stCondLst>
                                        </p:cTn>
                                        <p:tgtEl>
                                          <p:spTgt spid="26"/>
                                        </p:tgtEl>
                                        <p:attrNameLst>
                                          <p:attrName>style.visibility</p:attrName>
                                        </p:attrNameLst>
                                      </p:cBhvr>
                                      <p:to>
                                        <p:strVal val="hidden"/>
                                      </p:to>
                                    </p:set>
                                  </p:childTnLst>
                                </p:cTn>
                              </p:par>
                              <p:par>
                                <p:cTn id="113" presetID="18" presetClass="exit" presetSubtype="6" fill="hold" grpId="0" nodeType="withEffect">
                                  <p:stCondLst>
                                    <p:cond delay="0"/>
                                  </p:stCondLst>
                                  <p:childTnLst>
                                    <p:animEffect transition="out" filter="strips(downRight)">
                                      <p:cBhvr>
                                        <p:cTn id="114" dur="5000"/>
                                        <p:tgtEl>
                                          <p:spTgt spid="27"/>
                                        </p:tgtEl>
                                      </p:cBhvr>
                                    </p:animEffect>
                                    <p:set>
                                      <p:cBhvr>
                                        <p:cTn id="115" dur="1" fill="hold">
                                          <p:stCondLst>
                                            <p:cond delay="4999"/>
                                          </p:stCondLst>
                                        </p:cTn>
                                        <p:tgtEl>
                                          <p:spTgt spid="27"/>
                                        </p:tgtEl>
                                        <p:attrNameLst>
                                          <p:attrName>style.visibility</p:attrName>
                                        </p:attrNameLst>
                                      </p:cBhvr>
                                      <p:to>
                                        <p:strVal val="hidden"/>
                                      </p:to>
                                    </p:set>
                                  </p:childTnLst>
                                </p:cTn>
                              </p:par>
                              <p:par>
                                <p:cTn id="116" presetID="18" presetClass="exit" presetSubtype="6" fill="hold" grpId="0" nodeType="withEffect">
                                  <p:stCondLst>
                                    <p:cond delay="0"/>
                                  </p:stCondLst>
                                  <p:childTnLst>
                                    <p:animEffect transition="out" filter="strips(downRight)">
                                      <p:cBhvr>
                                        <p:cTn id="117" dur="5000"/>
                                        <p:tgtEl>
                                          <p:spTgt spid="31"/>
                                        </p:tgtEl>
                                      </p:cBhvr>
                                    </p:animEffect>
                                    <p:set>
                                      <p:cBhvr>
                                        <p:cTn id="118" dur="1" fill="hold">
                                          <p:stCondLst>
                                            <p:cond delay="4999"/>
                                          </p:stCondLst>
                                        </p:cTn>
                                        <p:tgtEl>
                                          <p:spTgt spid="31"/>
                                        </p:tgtEl>
                                        <p:attrNameLst>
                                          <p:attrName>style.visibility</p:attrName>
                                        </p:attrNameLst>
                                      </p:cBhvr>
                                      <p:to>
                                        <p:strVal val="hidden"/>
                                      </p:to>
                                    </p:set>
                                  </p:childTnLst>
                                </p:cTn>
                              </p:par>
                              <p:par>
                                <p:cTn id="119" presetID="18" presetClass="exit" presetSubtype="6" fill="hold" grpId="0" nodeType="withEffect">
                                  <p:stCondLst>
                                    <p:cond delay="0"/>
                                  </p:stCondLst>
                                  <p:childTnLst>
                                    <p:animEffect transition="out" filter="strips(downRight)">
                                      <p:cBhvr>
                                        <p:cTn id="120" dur="5000"/>
                                        <p:tgtEl>
                                          <p:spTgt spid="32"/>
                                        </p:tgtEl>
                                      </p:cBhvr>
                                    </p:animEffect>
                                    <p:set>
                                      <p:cBhvr>
                                        <p:cTn id="121" dur="1" fill="hold">
                                          <p:stCondLst>
                                            <p:cond delay="4999"/>
                                          </p:stCondLst>
                                        </p:cTn>
                                        <p:tgtEl>
                                          <p:spTgt spid="32"/>
                                        </p:tgtEl>
                                        <p:attrNameLst>
                                          <p:attrName>style.visibility</p:attrName>
                                        </p:attrNameLst>
                                      </p:cBhvr>
                                      <p:to>
                                        <p:strVal val="hidden"/>
                                      </p:to>
                                    </p:set>
                                  </p:childTnLst>
                                </p:cTn>
                              </p:par>
                              <p:par>
                                <p:cTn id="122" presetID="18" presetClass="exit" presetSubtype="6" fill="hold" grpId="0" nodeType="withEffect">
                                  <p:stCondLst>
                                    <p:cond delay="0"/>
                                  </p:stCondLst>
                                  <p:childTnLst>
                                    <p:animEffect transition="out" filter="strips(downRight)">
                                      <p:cBhvr>
                                        <p:cTn id="123" dur="5000"/>
                                        <p:tgtEl>
                                          <p:spTgt spid="36"/>
                                        </p:tgtEl>
                                      </p:cBhvr>
                                    </p:animEffect>
                                    <p:set>
                                      <p:cBhvr>
                                        <p:cTn id="124" dur="1" fill="hold">
                                          <p:stCondLst>
                                            <p:cond delay="4999"/>
                                          </p:stCondLst>
                                        </p:cTn>
                                        <p:tgtEl>
                                          <p:spTgt spid="36"/>
                                        </p:tgtEl>
                                        <p:attrNameLst>
                                          <p:attrName>style.visibility</p:attrName>
                                        </p:attrNameLst>
                                      </p:cBhvr>
                                      <p:to>
                                        <p:strVal val="hidden"/>
                                      </p:to>
                                    </p:set>
                                  </p:childTnLst>
                                </p:cTn>
                              </p:par>
                              <p:par>
                                <p:cTn id="125" presetID="18" presetClass="exit" presetSubtype="6" fill="hold" grpId="0" nodeType="withEffect">
                                  <p:stCondLst>
                                    <p:cond delay="0"/>
                                  </p:stCondLst>
                                  <p:childTnLst>
                                    <p:animEffect transition="out" filter="strips(downRight)">
                                      <p:cBhvr>
                                        <p:cTn id="126" dur="5000"/>
                                        <p:tgtEl>
                                          <p:spTgt spid="37"/>
                                        </p:tgtEl>
                                      </p:cBhvr>
                                    </p:animEffect>
                                    <p:set>
                                      <p:cBhvr>
                                        <p:cTn id="127" dur="1" fill="hold">
                                          <p:stCondLst>
                                            <p:cond delay="4999"/>
                                          </p:stCondLst>
                                        </p:cTn>
                                        <p:tgtEl>
                                          <p:spTgt spid="37"/>
                                        </p:tgtEl>
                                        <p:attrNameLst>
                                          <p:attrName>style.visibility</p:attrName>
                                        </p:attrNameLst>
                                      </p:cBhvr>
                                      <p:to>
                                        <p:strVal val="hidden"/>
                                      </p:to>
                                    </p:set>
                                  </p:childTnLst>
                                </p:cTn>
                              </p:par>
                              <p:par>
                                <p:cTn id="128" presetID="18" presetClass="exit" presetSubtype="6" fill="hold" grpId="0" nodeType="withEffect">
                                  <p:stCondLst>
                                    <p:cond delay="0"/>
                                  </p:stCondLst>
                                  <p:childTnLst>
                                    <p:animEffect transition="out" filter="strips(downRight)">
                                      <p:cBhvr>
                                        <p:cTn id="129" dur="5000"/>
                                        <p:tgtEl>
                                          <p:spTgt spid="41"/>
                                        </p:tgtEl>
                                      </p:cBhvr>
                                    </p:animEffect>
                                    <p:set>
                                      <p:cBhvr>
                                        <p:cTn id="130" dur="1" fill="hold">
                                          <p:stCondLst>
                                            <p:cond delay="4999"/>
                                          </p:stCondLst>
                                        </p:cTn>
                                        <p:tgtEl>
                                          <p:spTgt spid="41"/>
                                        </p:tgtEl>
                                        <p:attrNameLst>
                                          <p:attrName>style.visibility</p:attrName>
                                        </p:attrNameLst>
                                      </p:cBhvr>
                                      <p:to>
                                        <p:strVal val="hidden"/>
                                      </p:to>
                                    </p:set>
                                  </p:childTnLst>
                                </p:cTn>
                              </p:par>
                              <p:par>
                                <p:cTn id="131" presetID="18" presetClass="exit" presetSubtype="6" fill="hold" grpId="0" nodeType="withEffect">
                                  <p:stCondLst>
                                    <p:cond delay="0"/>
                                  </p:stCondLst>
                                  <p:childTnLst>
                                    <p:animEffect transition="out" filter="strips(downRight)">
                                      <p:cBhvr>
                                        <p:cTn id="132" dur="5000"/>
                                        <p:tgtEl>
                                          <p:spTgt spid="42"/>
                                        </p:tgtEl>
                                      </p:cBhvr>
                                    </p:animEffect>
                                    <p:set>
                                      <p:cBhvr>
                                        <p:cTn id="133" dur="1" fill="hold">
                                          <p:stCondLst>
                                            <p:cond delay="4999"/>
                                          </p:stCondLst>
                                        </p:cTn>
                                        <p:tgtEl>
                                          <p:spTgt spid="42"/>
                                        </p:tgtEl>
                                        <p:attrNameLst>
                                          <p:attrName>style.visibility</p:attrName>
                                        </p:attrNameLst>
                                      </p:cBhvr>
                                      <p:to>
                                        <p:strVal val="hidden"/>
                                      </p:to>
                                    </p:set>
                                  </p:childTnLst>
                                </p:cTn>
                              </p:par>
                              <p:par>
                                <p:cTn id="134" presetID="18" presetClass="exit" presetSubtype="6" fill="hold" grpId="0" nodeType="withEffect">
                                  <p:stCondLst>
                                    <p:cond delay="0"/>
                                  </p:stCondLst>
                                  <p:childTnLst>
                                    <p:animEffect transition="out" filter="strips(downRight)">
                                      <p:cBhvr>
                                        <p:cTn id="135" dur="5000"/>
                                        <p:tgtEl>
                                          <p:spTgt spid="46"/>
                                        </p:tgtEl>
                                      </p:cBhvr>
                                    </p:animEffect>
                                    <p:set>
                                      <p:cBhvr>
                                        <p:cTn id="136" dur="1" fill="hold">
                                          <p:stCondLst>
                                            <p:cond delay="4999"/>
                                          </p:stCondLst>
                                        </p:cTn>
                                        <p:tgtEl>
                                          <p:spTgt spid="46"/>
                                        </p:tgtEl>
                                        <p:attrNameLst>
                                          <p:attrName>style.visibility</p:attrName>
                                        </p:attrNameLst>
                                      </p:cBhvr>
                                      <p:to>
                                        <p:strVal val="hidden"/>
                                      </p:to>
                                    </p:set>
                                  </p:childTnLst>
                                </p:cTn>
                              </p:par>
                              <p:par>
                                <p:cTn id="137" presetID="18" presetClass="exit" presetSubtype="6" fill="hold" grpId="0" nodeType="withEffect">
                                  <p:stCondLst>
                                    <p:cond delay="0"/>
                                  </p:stCondLst>
                                  <p:childTnLst>
                                    <p:animEffect transition="out" filter="strips(downRight)">
                                      <p:cBhvr>
                                        <p:cTn id="138" dur="5000"/>
                                        <p:tgtEl>
                                          <p:spTgt spid="47"/>
                                        </p:tgtEl>
                                      </p:cBhvr>
                                    </p:animEffect>
                                    <p:set>
                                      <p:cBhvr>
                                        <p:cTn id="139" dur="1" fill="hold">
                                          <p:stCondLst>
                                            <p:cond delay="4999"/>
                                          </p:stCondLst>
                                        </p:cTn>
                                        <p:tgtEl>
                                          <p:spTgt spid="47"/>
                                        </p:tgtEl>
                                        <p:attrNameLst>
                                          <p:attrName>style.visibility</p:attrName>
                                        </p:attrNameLst>
                                      </p:cBhvr>
                                      <p:to>
                                        <p:strVal val="hidden"/>
                                      </p:to>
                                    </p:set>
                                  </p:childTnLst>
                                </p:cTn>
                              </p:par>
                              <p:par>
                                <p:cTn id="140" presetID="18" presetClass="exit" presetSubtype="6" fill="hold" grpId="0" nodeType="withEffect">
                                  <p:stCondLst>
                                    <p:cond delay="0"/>
                                  </p:stCondLst>
                                  <p:childTnLst>
                                    <p:animEffect transition="out" filter="strips(downRight)">
                                      <p:cBhvr>
                                        <p:cTn id="141" dur="5000"/>
                                        <p:tgtEl>
                                          <p:spTgt spid="48"/>
                                        </p:tgtEl>
                                      </p:cBhvr>
                                    </p:animEffect>
                                    <p:set>
                                      <p:cBhvr>
                                        <p:cTn id="142" dur="1" fill="hold">
                                          <p:stCondLst>
                                            <p:cond delay="4999"/>
                                          </p:stCondLst>
                                        </p:cTn>
                                        <p:tgtEl>
                                          <p:spTgt spid="48"/>
                                        </p:tgtEl>
                                        <p:attrNameLst>
                                          <p:attrName>style.visibility</p:attrName>
                                        </p:attrNameLst>
                                      </p:cBhvr>
                                      <p:to>
                                        <p:strVal val="hidden"/>
                                      </p:to>
                                    </p:set>
                                  </p:childTnLst>
                                </p:cTn>
                              </p:par>
                              <p:par>
                                <p:cTn id="143" presetID="18" presetClass="exit" presetSubtype="6" fill="hold" grpId="0" nodeType="withEffect">
                                  <p:stCondLst>
                                    <p:cond delay="0"/>
                                  </p:stCondLst>
                                  <p:childTnLst>
                                    <p:animEffect transition="out" filter="strips(downRight)">
                                      <p:cBhvr>
                                        <p:cTn id="144" dur="5000"/>
                                        <p:tgtEl>
                                          <p:spTgt spid="49"/>
                                        </p:tgtEl>
                                      </p:cBhvr>
                                    </p:animEffect>
                                    <p:set>
                                      <p:cBhvr>
                                        <p:cTn id="145" dur="1" fill="hold">
                                          <p:stCondLst>
                                            <p:cond delay="4999"/>
                                          </p:stCondLst>
                                        </p:cTn>
                                        <p:tgtEl>
                                          <p:spTgt spid="49"/>
                                        </p:tgtEl>
                                        <p:attrNameLst>
                                          <p:attrName>style.visibility</p:attrName>
                                        </p:attrNameLst>
                                      </p:cBhvr>
                                      <p:to>
                                        <p:strVal val="hidden"/>
                                      </p:to>
                                    </p:set>
                                  </p:childTnLst>
                                </p:cTn>
                              </p:par>
                              <p:par>
                                <p:cTn id="146" presetID="18" presetClass="exit" presetSubtype="6" fill="hold" grpId="0" nodeType="withEffect">
                                  <p:stCondLst>
                                    <p:cond delay="0"/>
                                  </p:stCondLst>
                                  <p:childTnLst>
                                    <p:animEffect transition="out" filter="strips(downRight)">
                                      <p:cBhvr>
                                        <p:cTn id="147" dur="5000"/>
                                        <p:tgtEl>
                                          <p:spTgt spid="50"/>
                                        </p:tgtEl>
                                      </p:cBhvr>
                                    </p:animEffect>
                                    <p:set>
                                      <p:cBhvr>
                                        <p:cTn id="148" dur="1" fill="hold">
                                          <p:stCondLst>
                                            <p:cond delay="4999"/>
                                          </p:stCondLst>
                                        </p:cTn>
                                        <p:tgtEl>
                                          <p:spTgt spid="50"/>
                                        </p:tgtEl>
                                        <p:attrNameLst>
                                          <p:attrName>style.visibility</p:attrName>
                                        </p:attrNameLst>
                                      </p:cBhvr>
                                      <p:to>
                                        <p:strVal val="hidden"/>
                                      </p:to>
                                    </p:set>
                                  </p:childTnLst>
                                </p:cTn>
                              </p:par>
                              <p:par>
                                <p:cTn id="149" presetID="18" presetClass="exit" presetSubtype="6" fill="hold" grpId="0" nodeType="withEffect">
                                  <p:stCondLst>
                                    <p:cond delay="0"/>
                                  </p:stCondLst>
                                  <p:childTnLst>
                                    <p:animEffect transition="out" filter="strips(downRight)">
                                      <p:cBhvr>
                                        <p:cTn id="150" dur="5000"/>
                                        <p:tgtEl>
                                          <p:spTgt spid="51"/>
                                        </p:tgtEl>
                                      </p:cBhvr>
                                    </p:animEffect>
                                    <p:set>
                                      <p:cBhvr>
                                        <p:cTn id="151" dur="1" fill="hold">
                                          <p:stCondLst>
                                            <p:cond delay="4999"/>
                                          </p:stCondLst>
                                        </p:cTn>
                                        <p:tgtEl>
                                          <p:spTgt spid="51"/>
                                        </p:tgtEl>
                                        <p:attrNameLst>
                                          <p:attrName>style.visibility</p:attrName>
                                        </p:attrNameLst>
                                      </p:cBhvr>
                                      <p:to>
                                        <p:strVal val="hidden"/>
                                      </p:to>
                                    </p:set>
                                  </p:childTnLst>
                                </p:cTn>
                              </p:par>
                              <p:par>
                                <p:cTn id="152" presetID="18" presetClass="exit" presetSubtype="6" fill="hold" grpId="0" nodeType="withEffect">
                                  <p:stCondLst>
                                    <p:cond delay="0"/>
                                  </p:stCondLst>
                                  <p:childTnLst>
                                    <p:animEffect transition="out" filter="strips(downRight)">
                                      <p:cBhvr>
                                        <p:cTn id="153" dur="5000"/>
                                        <p:tgtEl>
                                          <p:spTgt spid="52"/>
                                        </p:tgtEl>
                                      </p:cBhvr>
                                    </p:animEffect>
                                    <p:set>
                                      <p:cBhvr>
                                        <p:cTn id="154" dur="1" fill="hold">
                                          <p:stCondLst>
                                            <p:cond delay="4999"/>
                                          </p:stCondLst>
                                        </p:cTn>
                                        <p:tgtEl>
                                          <p:spTgt spid="52"/>
                                        </p:tgtEl>
                                        <p:attrNameLst>
                                          <p:attrName>style.visibility</p:attrName>
                                        </p:attrNameLst>
                                      </p:cBhvr>
                                      <p:to>
                                        <p:strVal val="hidden"/>
                                      </p:to>
                                    </p:set>
                                  </p:childTnLst>
                                </p:cTn>
                              </p:par>
                              <p:par>
                                <p:cTn id="155" presetID="18" presetClass="exit" presetSubtype="6" fill="hold" grpId="0" nodeType="withEffect">
                                  <p:stCondLst>
                                    <p:cond delay="0"/>
                                  </p:stCondLst>
                                  <p:childTnLst>
                                    <p:animEffect transition="out" filter="strips(downRight)">
                                      <p:cBhvr>
                                        <p:cTn id="156" dur="5000"/>
                                        <p:tgtEl>
                                          <p:spTgt spid="53"/>
                                        </p:tgtEl>
                                      </p:cBhvr>
                                    </p:animEffect>
                                    <p:set>
                                      <p:cBhvr>
                                        <p:cTn id="157" dur="1" fill="hold">
                                          <p:stCondLst>
                                            <p:cond delay="4999"/>
                                          </p:stCondLst>
                                        </p:cTn>
                                        <p:tgtEl>
                                          <p:spTgt spid="53"/>
                                        </p:tgtEl>
                                        <p:attrNameLst>
                                          <p:attrName>style.visibility</p:attrName>
                                        </p:attrNameLst>
                                      </p:cBhvr>
                                      <p:to>
                                        <p:strVal val="hidden"/>
                                      </p:to>
                                    </p:set>
                                  </p:childTnLst>
                                </p:cTn>
                              </p:par>
                              <p:par>
                                <p:cTn id="158" presetID="18" presetClass="exit" presetSubtype="6" fill="hold" grpId="0" nodeType="withEffect">
                                  <p:stCondLst>
                                    <p:cond delay="0"/>
                                  </p:stCondLst>
                                  <p:childTnLst>
                                    <p:animEffect transition="out" filter="strips(downRight)">
                                      <p:cBhvr>
                                        <p:cTn id="159" dur="5000"/>
                                        <p:tgtEl>
                                          <p:spTgt spid="54"/>
                                        </p:tgtEl>
                                      </p:cBhvr>
                                    </p:animEffect>
                                    <p:set>
                                      <p:cBhvr>
                                        <p:cTn id="160" dur="1" fill="hold">
                                          <p:stCondLst>
                                            <p:cond delay="4999"/>
                                          </p:stCondLst>
                                        </p:cTn>
                                        <p:tgtEl>
                                          <p:spTgt spid="54"/>
                                        </p:tgtEl>
                                        <p:attrNameLst>
                                          <p:attrName>style.visibility</p:attrName>
                                        </p:attrNameLst>
                                      </p:cBhvr>
                                      <p:to>
                                        <p:strVal val="hidden"/>
                                      </p:to>
                                    </p:set>
                                  </p:childTnLst>
                                </p:cTn>
                              </p:par>
                              <p:par>
                                <p:cTn id="161" presetID="18" presetClass="exit" presetSubtype="6" fill="hold" grpId="0" nodeType="withEffect">
                                  <p:stCondLst>
                                    <p:cond delay="0"/>
                                  </p:stCondLst>
                                  <p:childTnLst>
                                    <p:animEffect transition="out" filter="strips(downRight)">
                                      <p:cBhvr>
                                        <p:cTn id="162" dur="5000"/>
                                        <p:tgtEl>
                                          <p:spTgt spid="55"/>
                                        </p:tgtEl>
                                      </p:cBhvr>
                                    </p:animEffect>
                                    <p:set>
                                      <p:cBhvr>
                                        <p:cTn id="163" dur="1" fill="hold">
                                          <p:stCondLst>
                                            <p:cond delay="4999"/>
                                          </p:stCondLst>
                                        </p:cTn>
                                        <p:tgtEl>
                                          <p:spTgt spid="55"/>
                                        </p:tgtEl>
                                        <p:attrNameLst>
                                          <p:attrName>style.visibility</p:attrName>
                                        </p:attrNameLst>
                                      </p:cBhvr>
                                      <p:to>
                                        <p:strVal val="hidden"/>
                                      </p:to>
                                    </p:set>
                                  </p:childTnLst>
                                </p:cTn>
                              </p:par>
                              <p:par>
                                <p:cTn id="164" presetID="18" presetClass="exit" presetSubtype="6" fill="hold" grpId="0" nodeType="withEffect">
                                  <p:stCondLst>
                                    <p:cond delay="0"/>
                                  </p:stCondLst>
                                  <p:childTnLst>
                                    <p:animEffect transition="out" filter="strips(downRight)">
                                      <p:cBhvr>
                                        <p:cTn id="165" dur="5000"/>
                                        <p:tgtEl>
                                          <p:spTgt spid="56"/>
                                        </p:tgtEl>
                                      </p:cBhvr>
                                    </p:animEffect>
                                    <p:set>
                                      <p:cBhvr>
                                        <p:cTn id="166" dur="1" fill="hold">
                                          <p:stCondLst>
                                            <p:cond delay="4999"/>
                                          </p:stCondLst>
                                        </p:cTn>
                                        <p:tgtEl>
                                          <p:spTgt spid="56"/>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stanbul-Turkey-123102415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0" y="342900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1500166"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3000364"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4500562"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6072198"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0" y="4000492"/>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1500166"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3000364"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4500562"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6072198"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0" y="457199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1500166"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3000364"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4500562"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6072198"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8" presetClass="exit" presetSubtype="12" fill="hold" grpId="0" nodeType="withEffect">
                                  <p:stCondLst>
                                    <p:cond delay="0"/>
                                  </p:stCondLst>
                                  <p:childTnLst>
                                    <p:animEffect transition="out" filter="strips(downLeft)">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5000"/>
                                        <p:tgtEl>
                                          <p:spTgt spid="13"/>
                                        </p:tgtEl>
                                      </p:cBhvr>
                                    </p:animEffect>
                                    <p:set>
                                      <p:cBhvr>
                                        <p:cTn id="25" dur="1" fill="hold">
                                          <p:stCondLst>
                                            <p:cond delay="4999"/>
                                          </p:stCondLst>
                                        </p:cTn>
                                        <p:tgtEl>
                                          <p:spTgt spid="13"/>
                                        </p:tgtEl>
                                        <p:attrNameLst>
                                          <p:attrName>style.visibility</p:attrName>
                                        </p:attrNameLst>
                                      </p:cBhvr>
                                      <p:to>
                                        <p:strVal val="hidden"/>
                                      </p:to>
                                    </p:set>
                                  </p:childTnLst>
                                </p:cTn>
                              </p:par>
                              <p:par>
                                <p:cTn id="26" presetID="18" presetClass="exit" presetSubtype="12" fill="hold" grpId="0" nodeType="withEffect">
                                  <p:stCondLst>
                                    <p:cond delay="0"/>
                                  </p:stCondLst>
                                  <p:childTnLst>
                                    <p:animEffect transition="out" filter="strips(downLeft)">
                                      <p:cBhvr>
                                        <p:cTn id="27" dur="5000"/>
                                        <p:tgtEl>
                                          <p:spTgt spid="14"/>
                                        </p:tgtEl>
                                      </p:cBhvr>
                                    </p:animEffect>
                                    <p:set>
                                      <p:cBhvr>
                                        <p:cTn id="28" dur="1" fill="hold">
                                          <p:stCondLst>
                                            <p:cond delay="4999"/>
                                          </p:stCondLst>
                                        </p:cTn>
                                        <p:tgtEl>
                                          <p:spTgt spid="14"/>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5000"/>
                                        <p:tgtEl>
                                          <p:spTgt spid="15"/>
                                        </p:tgtEl>
                                      </p:cBhvr>
                                    </p:animEffect>
                                    <p:set>
                                      <p:cBhvr>
                                        <p:cTn id="31" dur="1" fill="hold">
                                          <p:stCondLst>
                                            <p:cond delay="4999"/>
                                          </p:stCondLst>
                                        </p:cTn>
                                        <p:tgtEl>
                                          <p:spTgt spid="15"/>
                                        </p:tgtEl>
                                        <p:attrNameLst>
                                          <p:attrName>style.visibility</p:attrName>
                                        </p:attrNameLst>
                                      </p:cBhvr>
                                      <p:to>
                                        <p:strVal val="hidden"/>
                                      </p:to>
                                    </p:set>
                                  </p:childTnLst>
                                </p:cTn>
                              </p:par>
                              <p:par>
                                <p:cTn id="32" presetID="18" presetClass="exit" presetSubtype="12" fill="hold" grpId="0" nodeType="withEffect">
                                  <p:stCondLst>
                                    <p:cond delay="0"/>
                                  </p:stCondLst>
                                  <p:childTnLst>
                                    <p:animEffect transition="out" filter="strips(downLeft)">
                                      <p:cBhvr>
                                        <p:cTn id="33" dur="5000"/>
                                        <p:tgtEl>
                                          <p:spTgt spid="18"/>
                                        </p:tgtEl>
                                      </p:cBhvr>
                                    </p:animEffect>
                                    <p:set>
                                      <p:cBhvr>
                                        <p:cTn id="34" dur="1" fill="hold">
                                          <p:stCondLst>
                                            <p:cond delay="4999"/>
                                          </p:stCondLst>
                                        </p:cTn>
                                        <p:tgtEl>
                                          <p:spTgt spid="18"/>
                                        </p:tgtEl>
                                        <p:attrNameLst>
                                          <p:attrName>style.visibility</p:attrName>
                                        </p:attrNameLst>
                                      </p:cBhvr>
                                      <p:to>
                                        <p:strVal val="hidden"/>
                                      </p:to>
                                    </p:set>
                                  </p:childTnLst>
                                </p:cTn>
                              </p:par>
                              <p:par>
                                <p:cTn id="35" presetID="18" presetClass="exit" presetSubtype="12" fill="hold" grpId="0" nodeType="withEffect">
                                  <p:stCondLst>
                                    <p:cond delay="0"/>
                                  </p:stCondLst>
                                  <p:childTnLst>
                                    <p:animEffect transition="out" filter="strips(downLeft)">
                                      <p:cBhvr>
                                        <p:cTn id="36" dur="5000"/>
                                        <p:tgtEl>
                                          <p:spTgt spid="19"/>
                                        </p:tgtEl>
                                      </p:cBhvr>
                                    </p:animEffect>
                                    <p:set>
                                      <p:cBhvr>
                                        <p:cTn id="37" dur="1" fill="hold">
                                          <p:stCondLst>
                                            <p:cond delay="4999"/>
                                          </p:stCondLst>
                                        </p:cTn>
                                        <p:tgtEl>
                                          <p:spTgt spid="19"/>
                                        </p:tgtEl>
                                        <p:attrNameLst>
                                          <p:attrName>style.visibility</p:attrName>
                                        </p:attrNameLst>
                                      </p:cBhvr>
                                      <p:to>
                                        <p:strVal val="hidden"/>
                                      </p:to>
                                    </p:set>
                                  </p:childTnLst>
                                </p:cTn>
                              </p:par>
                              <p:par>
                                <p:cTn id="38" presetID="18" presetClass="exit" presetSubtype="12" fill="hold" grpId="0" nodeType="withEffect">
                                  <p:stCondLst>
                                    <p:cond delay="0"/>
                                  </p:stCondLst>
                                  <p:childTnLst>
                                    <p:animEffect transition="out" filter="strips(downLeft)">
                                      <p:cBhvr>
                                        <p:cTn id="39" dur="5000"/>
                                        <p:tgtEl>
                                          <p:spTgt spid="20"/>
                                        </p:tgtEl>
                                      </p:cBhvr>
                                    </p:animEffect>
                                    <p:set>
                                      <p:cBhvr>
                                        <p:cTn id="40" dur="1" fill="hold">
                                          <p:stCondLst>
                                            <p:cond delay="4999"/>
                                          </p:stCondLst>
                                        </p:cTn>
                                        <p:tgtEl>
                                          <p:spTgt spid="20"/>
                                        </p:tgtEl>
                                        <p:attrNameLst>
                                          <p:attrName>style.visibility</p:attrName>
                                        </p:attrNameLst>
                                      </p:cBhvr>
                                      <p:to>
                                        <p:strVal val="hidden"/>
                                      </p:to>
                                    </p:set>
                                  </p:childTnLst>
                                </p:cTn>
                              </p:par>
                              <p:par>
                                <p:cTn id="41" presetID="18" presetClass="exit" presetSubtype="6" fill="hold" grpId="0" nodeType="withEffect">
                                  <p:stCondLst>
                                    <p:cond delay="0"/>
                                  </p:stCondLst>
                                  <p:childTnLst>
                                    <p:animEffect transition="out" filter="strips(downRight)">
                                      <p:cBhvr>
                                        <p:cTn id="42" dur="5000"/>
                                        <p:tgtEl>
                                          <p:spTgt spid="6"/>
                                        </p:tgtEl>
                                      </p:cBhvr>
                                    </p:animEffect>
                                    <p:set>
                                      <p:cBhvr>
                                        <p:cTn id="43" dur="1" fill="hold">
                                          <p:stCondLst>
                                            <p:cond delay="4999"/>
                                          </p:stCondLst>
                                        </p:cTn>
                                        <p:tgtEl>
                                          <p:spTgt spid="6"/>
                                        </p:tgtEl>
                                        <p:attrNameLst>
                                          <p:attrName>style.visibility</p:attrName>
                                        </p:attrNameLst>
                                      </p:cBhvr>
                                      <p:to>
                                        <p:strVal val="hidden"/>
                                      </p:to>
                                    </p:set>
                                  </p:childTnLst>
                                </p:cTn>
                              </p:par>
                              <p:par>
                                <p:cTn id="44" presetID="18" presetClass="exit" presetSubtype="6" fill="hold" grpId="0" nodeType="withEffect">
                                  <p:stCondLst>
                                    <p:cond delay="0"/>
                                  </p:stCondLst>
                                  <p:childTnLst>
                                    <p:animEffect transition="out" filter="strips(downRight)">
                                      <p:cBhvr>
                                        <p:cTn id="45" dur="5000"/>
                                        <p:tgtEl>
                                          <p:spTgt spid="7"/>
                                        </p:tgtEl>
                                      </p:cBhvr>
                                    </p:animEffect>
                                    <p:set>
                                      <p:cBhvr>
                                        <p:cTn id="46" dur="1" fill="hold">
                                          <p:stCondLst>
                                            <p:cond delay="4999"/>
                                          </p:stCondLst>
                                        </p:cTn>
                                        <p:tgtEl>
                                          <p:spTgt spid="7"/>
                                        </p:tgtEl>
                                        <p:attrNameLst>
                                          <p:attrName>style.visibility</p:attrName>
                                        </p:attrNameLst>
                                      </p:cBhvr>
                                      <p:to>
                                        <p:strVal val="hidden"/>
                                      </p:to>
                                    </p:set>
                                  </p:childTnLst>
                                </p:cTn>
                              </p:par>
                              <p:par>
                                <p:cTn id="47" presetID="18" presetClass="exit" presetSubtype="6" fill="hold" grpId="0" nodeType="withEffect">
                                  <p:stCondLst>
                                    <p:cond delay="0"/>
                                  </p:stCondLst>
                                  <p:childTnLst>
                                    <p:animEffect transition="out" filter="strips(downRight)">
                                      <p:cBhvr>
                                        <p:cTn id="48" dur="5000"/>
                                        <p:tgtEl>
                                          <p:spTgt spid="11"/>
                                        </p:tgtEl>
                                      </p:cBhvr>
                                    </p:animEffect>
                                    <p:set>
                                      <p:cBhvr>
                                        <p:cTn id="49" dur="1" fill="hold">
                                          <p:stCondLst>
                                            <p:cond delay="4999"/>
                                          </p:stCondLst>
                                        </p:cTn>
                                        <p:tgtEl>
                                          <p:spTgt spid="11"/>
                                        </p:tgtEl>
                                        <p:attrNameLst>
                                          <p:attrName>style.visibility</p:attrName>
                                        </p:attrNameLst>
                                      </p:cBhvr>
                                      <p:to>
                                        <p:strVal val="hidden"/>
                                      </p:to>
                                    </p:set>
                                  </p:childTnLst>
                                </p:cTn>
                              </p:par>
                              <p:par>
                                <p:cTn id="50" presetID="18" presetClass="exit" presetSubtype="6" fill="hold" grpId="0" nodeType="withEffect">
                                  <p:stCondLst>
                                    <p:cond delay="0"/>
                                  </p:stCondLst>
                                  <p:childTnLst>
                                    <p:animEffect transition="out" filter="strips(downRight)">
                                      <p:cBhvr>
                                        <p:cTn id="51" dur="5000"/>
                                        <p:tgtEl>
                                          <p:spTgt spid="12"/>
                                        </p:tgtEl>
                                      </p:cBhvr>
                                    </p:animEffect>
                                    <p:set>
                                      <p:cBhvr>
                                        <p:cTn id="52" dur="1" fill="hold">
                                          <p:stCondLst>
                                            <p:cond delay="4999"/>
                                          </p:stCondLst>
                                        </p:cTn>
                                        <p:tgtEl>
                                          <p:spTgt spid="12"/>
                                        </p:tgtEl>
                                        <p:attrNameLst>
                                          <p:attrName>style.visibility</p:attrName>
                                        </p:attrNameLst>
                                      </p:cBhvr>
                                      <p:to>
                                        <p:strVal val="hidden"/>
                                      </p:to>
                                    </p:set>
                                  </p:childTnLst>
                                </p:cTn>
                              </p:par>
                              <p:par>
                                <p:cTn id="53" presetID="18" presetClass="exit" presetSubtype="6" fill="hold" grpId="0" nodeType="withEffect">
                                  <p:stCondLst>
                                    <p:cond delay="0"/>
                                  </p:stCondLst>
                                  <p:childTnLst>
                                    <p:animEffect transition="out" filter="strips(downRight)">
                                      <p:cBhvr>
                                        <p:cTn id="54" dur="5000"/>
                                        <p:tgtEl>
                                          <p:spTgt spid="16"/>
                                        </p:tgtEl>
                                      </p:cBhvr>
                                    </p:animEffect>
                                    <p:set>
                                      <p:cBhvr>
                                        <p:cTn id="55" dur="1" fill="hold">
                                          <p:stCondLst>
                                            <p:cond delay="4999"/>
                                          </p:stCondLst>
                                        </p:cTn>
                                        <p:tgtEl>
                                          <p:spTgt spid="16"/>
                                        </p:tgtEl>
                                        <p:attrNameLst>
                                          <p:attrName>style.visibility</p:attrName>
                                        </p:attrNameLst>
                                      </p:cBhvr>
                                      <p:to>
                                        <p:strVal val="hidden"/>
                                      </p:to>
                                    </p:set>
                                  </p:childTnLst>
                                </p:cTn>
                              </p:par>
                              <p:par>
                                <p:cTn id="56" presetID="18" presetClass="exit" presetSubtype="6" fill="hold" grpId="0" nodeType="withEffect">
                                  <p:stCondLst>
                                    <p:cond delay="0"/>
                                  </p:stCondLst>
                                  <p:childTnLst>
                                    <p:animEffect transition="out" filter="strips(downRight)">
                                      <p:cBhvr>
                                        <p:cTn id="57" dur="5000"/>
                                        <p:tgtEl>
                                          <p:spTgt spid="17"/>
                                        </p:tgtEl>
                                      </p:cBhvr>
                                    </p:animEffect>
                                    <p:set>
                                      <p:cBhvr>
                                        <p:cTn id="58" dur="1" fill="hold">
                                          <p:stCondLst>
                                            <p:cond delay="4999"/>
                                          </p:stCondLst>
                                        </p:cTn>
                                        <p:tgtEl>
                                          <p:spTgt spid="17"/>
                                        </p:tgtEl>
                                        <p:attrNameLst>
                                          <p:attrName>style.visibility</p:attrName>
                                        </p:attrNameLst>
                                      </p:cBhvr>
                                      <p:to>
                                        <p:strVal val="hidden"/>
                                      </p:to>
                                    </p:set>
                                  </p:childTnLst>
                                </p:cTn>
                              </p:par>
                              <p:par>
                                <p:cTn id="59" presetID="18" presetClass="exit" presetSubtype="6" fill="hold" grpId="0" nodeType="withEffect">
                                  <p:stCondLst>
                                    <p:cond delay="0"/>
                                  </p:stCondLst>
                                  <p:childTnLst>
                                    <p:animEffect transition="out" filter="strips(downRight)">
                                      <p:cBhvr>
                                        <p:cTn id="60" dur="5000"/>
                                        <p:tgtEl>
                                          <p:spTgt spid="21"/>
                                        </p:tgtEl>
                                      </p:cBhvr>
                                    </p:animEffect>
                                    <p:set>
                                      <p:cBhvr>
                                        <p:cTn id="61" dur="1" fill="hold">
                                          <p:stCondLst>
                                            <p:cond delay="4999"/>
                                          </p:stCondLst>
                                        </p:cTn>
                                        <p:tgtEl>
                                          <p:spTgt spid="21"/>
                                        </p:tgtEl>
                                        <p:attrNameLst>
                                          <p:attrName>style.visibility</p:attrName>
                                        </p:attrNameLst>
                                      </p:cBhvr>
                                      <p:to>
                                        <p:strVal val="hidden"/>
                                      </p:to>
                                    </p:set>
                                  </p:childTnLst>
                                </p:cTn>
                              </p:par>
                              <p:par>
                                <p:cTn id="62" presetID="18" presetClass="exit" presetSubtype="6" fill="hold" grpId="0" nodeType="withEffect">
                                  <p:stCondLst>
                                    <p:cond delay="0"/>
                                  </p:stCondLst>
                                  <p:childTnLst>
                                    <p:animEffect transition="out" filter="strips(downRight)">
                                      <p:cBhvr>
                                        <p:cTn id="63" dur="5000"/>
                                        <p:tgtEl>
                                          <p:spTgt spid="22"/>
                                        </p:tgtEl>
                                      </p:cBhvr>
                                    </p:animEffect>
                                    <p:set>
                                      <p:cBhvr>
                                        <p:cTn id="64" dur="1" fill="hold">
                                          <p:stCondLst>
                                            <p:cond delay="4999"/>
                                          </p:stCondLst>
                                        </p:cTn>
                                        <p:tgtEl>
                                          <p:spTgt spid="22"/>
                                        </p:tgtEl>
                                        <p:attrNameLst>
                                          <p:attrName>style.visibility</p:attrName>
                                        </p:attrNameLst>
                                      </p:cBhvr>
                                      <p:to>
                                        <p:strVal val="hidden"/>
                                      </p:to>
                                    </p:set>
                                  </p:childTnLst>
                                </p:cTn>
                              </p:par>
                              <p:par>
                                <p:cTn id="65" presetID="18" presetClass="exit" presetSubtype="6" fill="hold" grpId="0" nodeType="withEffect">
                                  <p:stCondLst>
                                    <p:cond delay="0"/>
                                  </p:stCondLst>
                                  <p:childTnLst>
                                    <p:animEffect transition="out" filter="strips(downRight)">
                                      <p:cBhvr>
                                        <p:cTn id="66" dur="5000"/>
                                        <p:tgtEl>
                                          <p:spTgt spid="48"/>
                                        </p:tgtEl>
                                      </p:cBhvr>
                                    </p:animEffect>
                                    <p:set>
                                      <p:cBhvr>
                                        <p:cTn id="67" dur="1" fill="hold">
                                          <p:stCondLst>
                                            <p:cond delay="4999"/>
                                          </p:stCondLst>
                                        </p:cTn>
                                        <p:tgtEl>
                                          <p:spTgt spid="48"/>
                                        </p:tgtEl>
                                        <p:attrNameLst>
                                          <p:attrName>style.visibility</p:attrName>
                                        </p:attrNameLst>
                                      </p:cBhvr>
                                      <p:to>
                                        <p:strVal val="hidden"/>
                                      </p:to>
                                    </p:set>
                                  </p:childTnLst>
                                </p:cTn>
                              </p:par>
                              <p:par>
                                <p:cTn id="68" presetID="18" presetClass="exit" presetSubtype="6" fill="hold" grpId="0" nodeType="withEffect">
                                  <p:stCondLst>
                                    <p:cond delay="0"/>
                                  </p:stCondLst>
                                  <p:childTnLst>
                                    <p:animEffect transition="out" filter="strips(downRight)">
                                      <p:cBhvr>
                                        <p:cTn id="69" dur="5000"/>
                                        <p:tgtEl>
                                          <p:spTgt spid="49"/>
                                        </p:tgtEl>
                                      </p:cBhvr>
                                    </p:animEffect>
                                    <p:set>
                                      <p:cBhvr>
                                        <p:cTn id="70" dur="1" fill="hold">
                                          <p:stCondLst>
                                            <p:cond delay="4999"/>
                                          </p:stCondLst>
                                        </p:cTn>
                                        <p:tgtEl>
                                          <p:spTgt spid="49"/>
                                        </p:tgtEl>
                                        <p:attrNameLst>
                                          <p:attrName>style.visibility</p:attrName>
                                        </p:attrNameLst>
                                      </p:cBhvr>
                                      <p:to>
                                        <p:strVal val="hidden"/>
                                      </p:to>
                                    </p:set>
                                  </p:childTnLst>
                                </p:cTn>
                              </p:par>
                              <p:par>
                                <p:cTn id="71" presetID="18" presetClass="exit" presetSubtype="6" fill="hold" grpId="0" nodeType="withEffect">
                                  <p:stCondLst>
                                    <p:cond delay="0"/>
                                  </p:stCondLst>
                                  <p:childTnLst>
                                    <p:animEffect transition="out" filter="strips(downRight)">
                                      <p:cBhvr>
                                        <p:cTn id="72" dur="5000"/>
                                        <p:tgtEl>
                                          <p:spTgt spid="50"/>
                                        </p:tgtEl>
                                      </p:cBhvr>
                                    </p:animEffect>
                                    <p:set>
                                      <p:cBhvr>
                                        <p:cTn id="73" dur="1" fill="hold">
                                          <p:stCondLst>
                                            <p:cond delay="4999"/>
                                          </p:stCondLst>
                                        </p:cTn>
                                        <p:tgtEl>
                                          <p:spTgt spid="50"/>
                                        </p:tgtEl>
                                        <p:attrNameLst>
                                          <p:attrName>style.visibility</p:attrName>
                                        </p:attrNameLst>
                                      </p:cBhvr>
                                      <p:to>
                                        <p:strVal val="hidden"/>
                                      </p:to>
                                    </p:set>
                                  </p:childTnLst>
                                </p:cTn>
                              </p:par>
                              <p:par>
                                <p:cTn id="74" presetID="18" presetClass="exit" presetSubtype="6" fill="hold" grpId="0" nodeType="withEffect">
                                  <p:stCondLst>
                                    <p:cond delay="0"/>
                                  </p:stCondLst>
                                  <p:childTnLst>
                                    <p:animEffect transition="out" filter="strips(downRight)">
                                      <p:cBhvr>
                                        <p:cTn id="75" dur="5000"/>
                                        <p:tgtEl>
                                          <p:spTgt spid="51"/>
                                        </p:tgtEl>
                                      </p:cBhvr>
                                    </p:animEffect>
                                    <p:set>
                                      <p:cBhvr>
                                        <p:cTn id="76" dur="1" fill="hold">
                                          <p:stCondLst>
                                            <p:cond delay="4999"/>
                                          </p:stCondLst>
                                        </p:cTn>
                                        <p:tgtEl>
                                          <p:spTgt spid="51"/>
                                        </p:tgtEl>
                                        <p:attrNameLst>
                                          <p:attrName>style.visibility</p:attrName>
                                        </p:attrNameLst>
                                      </p:cBhvr>
                                      <p:to>
                                        <p:strVal val="hidden"/>
                                      </p:to>
                                    </p:set>
                                  </p:childTnLst>
                                </p:cTn>
                              </p:par>
                              <p:par>
                                <p:cTn id="77" presetID="18" presetClass="exit" presetSubtype="9" fill="hold" grpId="0" nodeType="withEffect">
                                  <p:stCondLst>
                                    <p:cond delay="0"/>
                                  </p:stCondLst>
                                  <p:childTnLst>
                                    <p:animEffect transition="out" filter="strips(upLeft)">
                                      <p:cBhvr>
                                        <p:cTn id="78" dur="5000"/>
                                        <p:tgtEl>
                                          <p:spTgt spid="28"/>
                                        </p:tgtEl>
                                      </p:cBhvr>
                                    </p:animEffect>
                                    <p:set>
                                      <p:cBhvr>
                                        <p:cTn id="79" dur="1" fill="hold">
                                          <p:stCondLst>
                                            <p:cond delay="4999"/>
                                          </p:stCondLst>
                                        </p:cTn>
                                        <p:tgtEl>
                                          <p:spTgt spid="28"/>
                                        </p:tgtEl>
                                        <p:attrNameLst>
                                          <p:attrName>style.visibility</p:attrName>
                                        </p:attrNameLst>
                                      </p:cBhvr>
                                      <p:to>
                                        <p:strVal val="hidden"/>
                                      </p:to>
                                    </p:set>
                                  </p:childTnLst>
                                </p:cTn>
                              </p:par>
                              <p:par>
                                <p:cTn id="80" presetID="18" presetClass="exit" presetSubtype="9" fill="hold" grpId="0" nodeType="withEffect">
                                  <p:stCondLst>
                                    <p:cond delay="0"/>
                                  </p:stCondLst>
                                  <p:childTnLst>
                                    <p:animEffect transition="out" filter="strips(upLeft)">
                                      <p:cBhvr>
                                        <p:cTn id="81" dur="5000"/>
                                        <p:tgtEl>
                                          <p:spTgt spid="29"/>
                                        </p:tgtEl>
                                      </p:cBhvr>
                                    </p:animEffect>
                                    <p:set>
                                      <p:cBhvr>
                                        <p:cTn id="82" dur="1" fill="hold">
                                          <p:stCondLst>
                                            <p:cond delay="4999"/>
                                          </p:stCondLst>
                                        </p:cTn>
                                        <p:tgtEl>
                                          <p:spTgt spid="29"/>
                                        </p:tgtEl>
                                        <p:attrNameLst>
                                          <p:attrName>style.visibility</p:attrName>
                                        </p:attrNameLst>
                                      </p:cBhvr>
                                      <p:to>
                                        <p:strVal val="hidden"/>
                                      </p:to>
                                    </p:set>
                                  </p:childTnLst>
                                </p:cTn>
                              </p:par>
                              <p:par>
                                <p:cTn id="83" presetID="18" presetClass="exit" presetSubtype="9" fill="hold" grpId="0" nodeType="withEffect">
                                  <p:stCondLst>
                                    <p:cond delay="0"/>
                                  </p:stCondLst>
                                  <p:childTnLst>
                                    <p:animEffect transition="out" filter="strips(upLeft)">
                                      <p:cBhvr>
                                        <p:cTn id="84" dur="5000"/>
                                        <p:tgtEl>
                                          <p:spTgt spid="30"/>
                                        </p:tgtEl>
                                      </p:cBhvr>
                                    </p:animEffect>
                                    <p:set>
                                      <p:cBhvr>
                                        <p:cTn id="85" dur="1" fill="hold">
                                          <p:stCondLst>
                                            <p:cond delay="4999"/>
                                          </p:stCondLst>
                                        </p:cTn>
                                        <p:tgtEl>
                                          <p:spTgt spid="30"/>
                                        </p:tgtEl>
                                        <p:attrNameLst>
                                          <p:attrName>style.visibility</p:attrName>
                                        </p:attrNameLst>
                                      </p:cBhvr>
                                      <p:to>
                                        <p:strVal val="hidden"/>
                                      </p:to>
                                    </p:set>
                                  </p:childTnLst>
                                </p:cTn>
                              </p:par>
                              <p:par>
                                <p:cTn id="86" presetID="18" presetClass="exit" presetSubtype="9" fill="hold" grpId="0" nodeType="withEffect">
                                  <p:stCondLst>
                                    <p:cond delay="0"/>
                                  </p:stCondLst>
                                  <p:childTnLst>
                                    <p:animEffect transition="out" filter="strips(upLeft)">
                                      <p:cBhvr>
                                        <p:cTn id="87" dur="5000"/>
                                        <p:tgtEl>
                                          <p:spTgt spid="33"/>
                                        </p:tgtEl>
                                      </p:cBhvr>
                                    </p:animEffect>
                                    <p:set>
                                      <p:cBhvr>
                                        <p:cTn id="88" dur="1" fill="hold">
                                          <p:stCondLst>
                                            <p:cond delay="4999"/>
                                          </p:stCondLst>
                                        </p:cTn>
                                        <p:tgtEl>
                                          <p:spTgt spid="33"/>
                                        </p:tgtEl>
                                        <p:attrNameLst>
                                          <p:attrName>style.visibility</p:attrName>
                                        </p:attrNameLst>
                                      </p:cBhvr>
                                      <p:to>
                                        <p:strVal val="hidden"/>
                                      </p:to>
                                    </p:set>
                                  </p:childTnLst>
                                </p:cTn>
                              </p:par>
                              <p:par>
                                <p:cTn id="89" presetID="18" presetClass="exit" presetSubtype="9" fill="hold" grpId="0" nodeType="withEffect">
                                  <p:stCondLst>
                                    <p:cond delay="0"/>
                                  </p:stCondLst>
                                  <p:childTnLst>
                                    <p:animEffect transition="out" filter="strips(upLeft)">
                                      <p:cBhvr>
                                        <p:cTn id="90" dur="5000"/>
                                        <p:tgtEl>
                                          <p:spTgt spid="34"/>
                                        </p:tgtEl>
                                      </p:cBhvr>
                                    </p:animEffect>
                                    <p:set>
                                      <p:cBhvr>
                                        <p:cTn id="91" dur="1" fill="hold">
                                          <p:stCondLst>
                                            <p:cond delay="4999"/>
                                          </p:stCondLst>
                                        </p:cTn>
                                        <p:tgtEl>
                                          <p:spTgt spid="34"/>
                                        </p:tgtEl>
                                        <p:attrNameLst>
                                          <p:attrName>style.visibility</p:attrName>
                                        </p:attrNameLst>
                                      </p:cBhvr>
                                      <p:to>
                                        <p:strVal val="hidden"/>
                                      </p:to>
                                    </p:set>
                                  </p:childTnLst>
                                </p:cTn>
                              </p:par>
                              <p:par>
                                <p:cTn id="92" presetID="18" presetClass="exit" presetSubtype="9" fill="hold" grpId="0" nodeType="withEffect">
                                  <p:stCondLst>
                                    <p:cond delay="0"/>
                                  </p:stCondLst>
                                  <p:childTnLst>
                                    <p:animEffect transition="out" filter="strips(upLeft)">
                                      <p:cBhvr>
                                        <p:cTn id="93" dur="5000"/>
                                        <p:tgtEl>
                                          <p:spTgt spid="35"/>
                                        </p:tgtEl>
                                      </p:cBhvr>
                                    </p:animEffect>
                                    <p:set>
                                      <p:cBhvr>
                                        <p:cTn id="94" dur="1" fill="hold">
                                          <p:stCondLst>
                                            <p:cond delay="4999"/>
                                          </p:stCondLst>
                                        </p:cTn>
                                        <p:tgtEl>
                                          <p:spTgt spid="35"/>
                                        </p:tgtEl>
                                        <p:attrNameLst>
                                          <p:attrName>style.visibility</p:attrName>
                                        </p:attrNameLst>
                                      </p:cBhvr>
                                      <p:to>
                                        <p:strVal val="hidden"/>
                                      </p:to>
                                    </p:set>
                                  </p:childTnLst>
                                </p:cTn>
                              </p:par>
                              <p:par>
                                <p:cTn id="95" presetID="18" presetClass="exit" presetSubtype="9" fill="hold" grpId="0" nodeType="withEffect">
                                  <p:stCondLst>
                                    <p:cond delay="0"/>
                                  </p:stCondLst>
                                  <p:childTnLst>
                                    <p:animEffect transition="out" filter="strips(upLeft)">
                                      <p:cBhvr>
                                        <p:cTn id="96" dur="5000"/>
                                        <p:tgtEl>
                                          <p:spTgt spid="38"/>
                                        </p:tgtEl>
                                      </p:cBhvr>
                                    </p:animEffect>
                                    <p:set>
                                      <p:cBhvr>
                                        <p:cTn id="97" dur="1" fill="hold">
                                          <p:stCondLst>
                                            <p:cond delay="4999"/>
                                          </p:stCondLst>
                                        </p:cTn>
                                        <p:tgtEl>
                                          <p:spTgt spid="38"/>
                                        </p:tgtEl>
                                        <p:attrNameLst>
                                          <p:attrName>style.visibility</p:attrName>
                                        </p:attrNameLst>
                                      </p:cBhvr>
                                      <p:to>
                                        <p:strVal val="hidden"/>
                                      </p:to>
                                    </p:set>
                                  </p:childTnLst>
                                </p:cTn>
                              </p:par>
                              <p:par>
                                <p:cTn id="98" presetID="18" presetClass="exit" presetSubtype="9" fill="hold" grpId="0" nodeType="withEffect">
                                  <p:stCondLst>
                                    <p:cond delay="0"/>
                                  </p:stCondLst>
                                  <p:childTnLst>
                                    <p:animEffect transition="out" filter="strips(upLeft)">
                                      <p:cBhvr>
                                        <p:cTn id="99" dur="5000"/>
                                        <p:tgtEl>
                                          <p:spTgt spid="39"/>
                                        </p:tgtEl>
                                      </p:cBhvr>
                                    </p:animEffect>
                                    <p:set>
                                      <p:cBhvr>
                                        <p:cTn id="100" dur="1" fill="hold">
                                          <p:stCondLst>
                                            <p:cond delay="4999"/>
                                          </p:stCondLst>
                                        </p:cTn>
                                        <p:tgtEl>
                                          <p:spTgt spid="39"/>
                                        </p:tgtEl>
                                        <p:attrNameLst>
                                          <p:attrName>style.visibility</p:attrName>
                                        </p:attrNameLst>
                                      </p:cBhvr>
                                      <p:to>
                                        <p:strVal val="hidden"/>
                                      </p:to>
                                    </p:set>
                                  </p:childTnLst>
                                </p:cTn>
                              </p:par>
                              <p:par>
                                <p:cTn id="101" presetID="18" presetClass="exit" presetSubtype="9" fill="hold" grpId="0" nodeType="withEffect">
                                  <p:stCondLst>
                                    <p:cond delay="0"/>
                                  </p:stCondLst>
                                  <p:childTnLst>
                                    <p:animEffect transition="out" filter="strips(upLeft)">
                                      <p:cBhvr>
                                        <p:cTn id="102" dur="5000"/>
                                        <p:tgtEl>
                                          <p:spTgt spid="40"/>
                                        </p:tgtEl>
                                      </p:cBhvr>
                                    </p:animEffect>
                                    <p:set>
                                      <p:cBhvr>
                                        <p:cTn id="103" dur="1" fill="hold">
                                          <p:stCondLst>
                                            <p:cond delay="4999"/>
                                          </p:stCondLst>
                                        </p:cTn>
                                        <p:tgtEl>
                                          <p:spTgt spid="40"/>
                                        </p:tgtEl>
                                        <p:attrNameLst>
                                          <p:attrName>style.visibility</p:attrName>
                                        </p:attrNameLst>
                                      </p:cBhvr>
                                      <p:to>
                                        <p:strVal val="hidden"/>
                                      </p:to>
                                    </p:set>
                                  </p:childTnLst>
                                </p:cTn>
                              </p:par>
                              <p:par>
                                <p:cTn id="104" presetID="18" presetClass="exit" presetSubtype="9" fill="hold" grpId="0" nodeType="withEffect">
                                  <p:stCondLst>
                                    <p:cond delay="0"/>
                                  </p:stCondLst>
                                  <p:childTnLst>
                                    <p:animEffect transition="out" filter="strips(upLeft)">
                                      <p:cBhvr>
                                        <p:cTn id="105" dur="5000"/>
                                        <p:tgtEl>
                                          <p:spTgt spid="43"/>
                                        </p:tgtEl>
                                      </p:cBhvr>
                                    </p:animEffect>
                                    <p:set>
                                      <p:cBhvr>
                                        <p:cTn id="106" dur="1" fill="hold">
                                          <p:stCondLst>
                                            <p:cond delay="4999"/>
                                          </p:stCondLst>
                                        </p:cTn>
                                        <p:tgtEl>
                                          <p:spTgt spid="43"/>
                                        </p:tgtEl>
                                        <p:attrNameLst>
                                          <p:attrName>style.visibility</p:attrName>
                                        </p:attrNameLst>
                                      </p:cBhvr>
                                      <p:to>
                                        <p:strVal val="hidden"/>
                                      </p:to>
                                    </p:set>
                                  </p:childTnLst>
                                </p:cTn>
                              </p:par>
                              <p:par>
                                <p:cTn id="107" presetID="18" presetClass="exit" presetSubtype="9" fill="hold" grpId="0" nodeType="withEffect">
                                  <p:stCondLst>
                                    <p:cond delay="0"/>
                                  </p:stCondLst>
                                  <p:childTnLst>
                                    <p:animEffect transition="out" filter="strips(upLeft)">
                                      <p:cBhvr>
                                        <p:cTn id="108" dur="5000"/>
                                        <p:tgtEl>
                                          <p:spTgt spid="44"/>
                                        </p:tgtEl>
                                      </p:cBhvr>
                                    </p:animEffect>
                                    <p:set>
                                      <p:cBhvr>
                                        <p:cTn id="109" dur="1" fill="hold">
                                          <p:stCondLst>
                                            <p:cond delay="4999"/>
                                          </p:stCondLst>
                                        </p:cTn>
                                        <p:tgtEl>
                                          <p:spTgt spid="44"/>
                                        </p:tgtEl>
                                        <p:attrNameLst>
                                          <p:attrName>style.visibility</p:attrName>
                                        </p:attrNameLst>
                                      </p:cBhvr>
                                      <p:to>
                                        <p:strVal val="hidden"/>
                                      </p:to>
                                    </p:set>
                                  </p:childTnLst>
                                </p:cTn>
                              </p:par>
                              <p:par>
                                <p:cTn id="110" presetID="18" presetClass="exit" presetSubtype="9" fill="hold" grpId="0" nodeType="withEffect">
                                  <p:stCondLst>
                                    <p:cond delay="0"/>
                                  </p:stCondLst>
                                  <p:childTnLst>
                                    <p:animEffect transition="out" filter="strips(upLeft)">
                                      <p:cBhvr>
                                        <p:cTn id="111" dur="5000"/>
                                        <p:tgtEl>
                                          <p:spTgt spid="45"/>
                                        </p:tgtEl>
                                      </p:cBhvr>
                                    </p:animEffect>
                                    <p:set>
                                      <p:cBhvr>
                                        <p:cTn id="112" dur="1" fill="hold">
                                          <p:stCondLst>
                                            <p:cond delay="4999"/>
                                          </p:stCondLst>
                                        </p:cTn>
                                        <p:tgtEl>
                                          <p:spTgt spid="45"/>
                                        </p:tgtEl>
                                        <p:attrNameLst>
                                          <p:attrName>style.visibility</p:attrName>
                                        </p:attrNameLst>
                                      </p:cBhvr>
                                      <p:to>
                                        <p:strVal val="hidden"/>
                                      </p:to>
                                    </p:set>
                                  </p:childTnLst>
                                </p:cTn>
                              </p:par>
                              <p:par>
                                <p:cTn id="113" presetID="18" presetClass="exit" presetSubtype="3" fill="hold" grpId="0" nodeType="withEffect">
                                  <p:stCondLst>
                                    <p:cond delay="0"/>
                                  </p:stCondLst>
                                  <p:childTnLst>
                                    <p:animEffect transition="out" filter="strips(upRight)">
                                      <p:cBhvr>
                                        <p:cTn id="114" dur="5000"/>
                                        <p:tgtEl>
                                          <p:spTgt spid="31"/>
                                        </p:tgtEl>
                                      </p:cBhvr>
                                    </p:animEffect>
                                    <p:set>
                                      <p:cBhvr>
                                        <p:cTn id="115" dur="1" fill="hold">
                                          <p:stCondLst>
                                            <p:cond delay="4999"/>
                                          </p:stCondLst>
                                        </p:cTn>
                                        <p:tgtEl>
                                          <p:spTgt spid="31"/>
                                        </p:tgtEl>
                                        <p:attrNameLst>
                                          <p:attrName>style.visibility</p:attrName>
                                        </p:attrNameLst>
                                      </p:cBhvr>
                                      <p:to>
                                        <p:strVal val="hidden"/>
                                      </p:to>
                                    </p:set>
                                  </p:childTnLst>
                                </p:cTn>
                              </p:par>
                              <p:par>
                                <p:cTn id="116" presetID="18" presetClass="exit" presetSubtype="3" fill="hold" grpId="0" nodeType="withEffect">
                                  <p:stCondLst>
                                    <p:cond delay="0"/>
                                  </p:stCondLst>
                                  <p:childTnLst>
                                    <p:animEffect transition="out" filter="strips(upRight)">
                                      <p:cBhvr>
                                        <p:cTn id="117" dur="5000"/>
                                        <p:tgtEl>
                                          <p:spTgt spid="32"/>
                                        </p:tgtEl>
                                      </p:cBhvr>
                                    </p:animEffect>
                                    <p:set>
                                      <p:cBhvr>
                                        <p:cTn id="118" dur="1" fill="hold">
                                          <p:stCondLst>
                                            <p:cond delay="4999"/>
                                          </p:stCondLst>
                                        </p:cTn>
                                        <p:tgtEl>
                                          <p:spTgt spid="32"/>
                                        </p:tgtEl>
                                        <p:attrNameLst>
                                          <p:attrName>style.visibility</p:attrName>
                                        </p:attrNameLst>
                                      </p:cBhvr>
                                      <p:to>
                                        <p:strVal val="hidden"/>
                                      </p:to>
                                    </p:set>
                                  </p:childTnLst>
                                </p:cTn>
                              </p:par>
                              <p:par>
                                <p:cTn id="119" presetID="18" presetClass="exit" presetSubtype="3" fill="hold" grpId="0" nodeType="withEffect">
                                  <p:stCondLst>
                                    <p:cond delay="0"/>
                                  </p:stCondLst>
                                  <p:childTnLst>
                                    <p:animEffect transition="out" filter="strips(upRight)">
                                      <p:cBhvr>
                                        <p:cTn id="120" dur="5000"/>
                                        <p:tgtEl>
                                          <p:spTgt spid="36"/>
                                        </p:tgtEl>
                                      </p:cBhvr>
                                    </p:animEffect>
                                    <p:set>
                                      <p:cBhvr>
                                        <p:cTn id="121" dur="1" fill="hold">
                                          <p:stCondLst>
                                            <p:cond delay="4999"/>
                                          </p:stCondLst>
                                        </p:cTn>
                                        <p:tgtEl>
                                          <p:spTgt spid="36"/>
                                        </p:tgtEl>
                                        <p:attrNameLst>
                                          <p:attrName>style.visibility</p:attrName>
                                        </p:attrNameLst>
                                      </p:cBhvr>
                                      <p:to>
                                        <p:strVal val="hidden"/>
                                      </p:to>
                                    </p:set>
                                  </p:childTnLst>
                                </p:cTn>
                              </p:par>
                              <p:par>
                                <p:cTn id="122" presetID="18" presetClass="exit" presetSubtype="3" fill="hold" grpId="0" nodeType="withEffect">
                                  <p:stCondLst>
                                    <p:cond delay="0"/>
                                  </p:stCondLst>
                                  <p:childTnLst>
                                    <p:animEffect transition="out" filter="strips(upRight)">
                                      <p:cBhvr>
                                        <p:cTn id="123" dur="5000"/>
                                        <p:tgtEl>
                                          <p:spTgt spid="37"/>
                                        </p:tgtEl>
                                      </p:cBhvr>
                                    </p:animEffect>
                                    <p:set>
                                      <p:cBhvr>
                                        <p:cTn id="124" dur="1" fill="hold">
                                          <p:stCondLst>
                                            <p:cond delay="4999"/>
                                          </p:stCondLst>
                                        </p:cTn>
                                        <p:tgtEl>
                                          <p:spTgt spid="37"/>
                                        </p:tgtEl>
                                        <p:attrNameLst>
                                          <p:attrName>style.visibility</p:attrName>
                                        </p:attrNameLst>
                                      </p:cBhvr>
                                      <p:to>
                                        <p:strVal val="hidden"/>
                                      </p:to>
                                    </p:set>
                                  </p:childTnLst>
                                </p:cTn>
                              </p:par>
                              <p:par>
                                <p:cTn id="125" presetID="18" presetClass="exit" presetSubtype="3" fill="hold" grpId="0" nodeType="withEffect">
                                  <p:stCondLst>
                                    <p:cond delay="0"/>
                                  </p:stCondLst>
                                  <p:childTnLst>
                                    <p:animEffect transition="out" filter="strips(upRight)">
                                      <p:cBhvr>
                                        <p:cTn id="126" dur="5000"/>
                                        <p:tgtEl>
                                          <p:spTgt spid="41"/>
                                        </p:tgtEl>
                                      </p:cBhvr>
                                    </p:animEffect>
                                    <p:set>
                                      <p:cBhvr>
                                        <p:cTn id="127" dur="1" fill="hold">
                                          <p:stCondLst>
                                            <p:cond delay="4999"/>
                                          </p:stCondLst>
                                        </p:cTn>
                                        <p:tgtEl>
                                          <p:spTgt spid="41"/>
                                        </p:tgtEl>
                                        <p:attrNameLst>
                                          <p:attrName>style.visibility</p:attrName>
                                        </p:attrNameLst>
                                      </p:cBhvr>
                                      <p:to>
                                        <p:strVal val="hidden"/>
                                      </p:to>
                                    </p:set>
                                  </p:childTnLst>
                                </p:cTn>
                              </p:par>
                              <p:par>
                                <p:cTn id="128" presetID="18" presetClass="exit" presetSubtype="3" fill="hold" grpId="0" nodeType="withEffect">
                                  <p:stCondLst>
                                    <p:cond delay="0"/>
                                  </p:stCondLst>
                                  <p:childTnLst>
                                    <p:animEffect transition="out" filter="strips(upRight)">
                                      <p:cBhvr>
                                        <p:cTn id="129" dur="5000"/>
                                        <p:tgtEl>
                                          <p:spTgt spid="42"/>
                                        </p:tgtEl>
                                      </p:cBhvr>
                                    </p:animEffect>
                                    <p:set>
                                      <p:cBhvr>
                                        <p:cTn id="130" dur="1" fill="hold">
                                          <p:stCondLst>
                                            <p:cond delay="4999"/>
                                          </p:stCondLst>
                                        </p:cTn>
                                        <p:tgtEl>
                                          <p:spTgt spid="42"/>
                                        </p:tgtEl>
                                        <p:attrNameLst>
                                          <p:attrName>style.visibility</p:attrName>
                                        </p:attrNameLst>
                                      </p:cBhvr>
                                      <p:to>
                                        <p:strVal val="hidden"/>
                                      </p:to>
                                    </p:set>
                                  </p:childTnLst>
                                </p:cTn>
                              </p:par>
                              <p:par>
                                <p:cTn id="131" presetID="18" presetClass="exit" presetSubtype="3" fill="hold" grpId="0" nodeType="withEffect">
                                  <p:stCondLst>
                                    <p:cond delay="0"/>
                                  </p:stCondLst>
                                  <p:childTnLst>
                                    <p:animEffect transition="out" filter="strips(upRight)">
                                      <p:cBhvr>
                                        <p:cTn id="132" dur="5000"/>
                                        <p:tgtEl>
                                          <p:spTgt spid="46"/>
                                        </p:tgtEl>
                                      </p:cBhvr>
                                    </p:animEffect>
                                    <p:set>
                                      <p:cBhvr>
                                        <p:cTn id="133" dur="1" fill="hold">
                                          <p:stCondLst>
                                            <p:cond delay="4999"/>
                                          </p:stCondLst>
                                        </p:cTn>
                                        <p:tgtEl>
                                          <p:spTgt spid="46"/>
                                        </p:tgtEl>
                                        <p:attrNameLst>
                                          <p:attrName>style.visibility</p:attrName>
                                        </p:attrNameLst>
                                      </p:cBhvr>
                                      <p:to>
                                        <p:strVal val="hidden"/>
                                      </p:to>
                                    </p:set>
                                  </p:childTnLst>
                                </p:cTn>
                              </p:par>
                              <p:par>
                                <p:cTn id="134" presetID="18" presetClass="exit" presetSubtype="3" fill="hold" grpId="0" nodeType="withEffect">
                                  <p:stCondLst>
                                    <p:cond delay="0"/>
                                  </p:stCondLst>
                                  <p:childTnLst>
                                    <p:animEffect transition="out" filter="strips(upRight)">
                                      <p:cBhvr>
                                        <p:cTn id="135" dur="5000"/>
                                        <p:tgtEl>
                                          <p:spTgt spid="47"/>
                                        </p:tgtEl>
                                      </p:cBhvr>
                                    </p:animEffect>
                                    <p:set>
                                      <p:cBhvr>
                                        <p:cTn id="136" dur="1" fill="hold">
                                          <p:stCondLst>
                                            <p:cond delay="4999"/>
                                          </p:stCondLst>
                                        </p:cTn>
                                        <p:tgtEl>
                                          <p:spTgt spid="47"/>
                                        </p:tgtEl>
                                        <p:attrNameLst>
                                          <p:attrName>style.visibility</p:attrName>
                                        </p:attrNameLst>
                                      </p:cBhvr>
                                      <p:to>
                                        <p:strVal val="hidden"/>
                                      </p:to>
                                    </p:set>
                                  </p:childTnLst>
                                </p:cTn>
                              </p:par>
                              <p:par>
                                <p:cTn id="137" presetID="18" presetClass="exit" presetSubtype="3" fill="hold" grpId="0" nodeType="withEffect">
                                  <p:stCondLst>
                                    <p:cond delay="0"/>
                                  </p:stCondLst>
                                  <p:childTnLst>
                                    <p:animEffect transition="out" filter="strips(upRight)">
                                      <p:cBhvr>
                                        <p:cTn id="138" dur="5000"/>
                                        <p:tgtEl>
                                          <p:spTgt spid="53"/>
                                        </p:tgtEl>
                                      </p:cBhvr>
                                    </p:animEffect>
                                    <p:set>
                                      <p:cBhvr>
                                        <p:cTn id="139" dur="1" fill="hold">
                                          <p:stCondLst>
                                            <p:cond delay="4999"/>
                                          </p:stCondLst>
                                        </p:cTn>
                                        <p:tgtEl>
                                          <p:spTgt spid="53"/>
                                        </p:tgtEl>
                                        <p:attrNameLst>
                                          <p:attrName>style.visibility</p:attrName>
                                        </p:attrNameLst>
                                      </p:cBhvr>
                                      <p:to>
                                        <p:strVal val="hidden"/>
                                      </p:to>
                                    </p:set>
                                  </p:childTnLst>
                                </p:cTn>
                              </p:par>
                              <p:par>
                                <p:cTn id="140" presetID="18" presetClass="exit" presetSubtype="3" fill="hold" grpId="0" nodeType="withEffect">
                                  <p:stCondLst>
                                    <p:cond delay="0"/>
                                  </p:stCondLst>
                                  <p:childTnLst>
                                    <p:animEffect transition="out" filter="strips(upRight)">
                                      <p:cBhvr>
                                        <p:cTn id="141" dur="5000"/>
                                        <p:tgtEl>
                                          <p:spTgt spid="54"/>
                                        </p:tgtEl>
                                      </p:cBhvr>
                                    </p:animEffect>
                                    <p:set>
                                      <p:cBhvr>
                                        <p:cTn id="142" dur="1" fill="hold">
                                          <p:stCondLst>
                                            <p:cond delay="4999"/>
                                          </p:stCondLst>
                                        </p:cTn>
                                        <p:tgtEl>
                                          <p:spTgt spid="54"/>
                                        </p:tgtEl>
                                        <p:attrNameLst>
                                          <p:attrName>style.visibility</p:attrName>
                                        </p:attrNameLst>
                                      </p:cBhvr>
                                      <p:to>
                                        <p:strVal val="hidden"/>
                                      </p:to>
                                    </p:set>
                                  </p:childTnLst>
                                </p:cTn>
                              </p:par>
                              <p:par>
                                <p:cTn id="143" presetID="18" presetClass="exit" presetSubtype="3" fill="hold" grpId="0" nodeType="withEffect">
                                  <p:stCondLst>
                                    <p:cond delay="0"/>
                                  </p:stCondLst>
                                  <p:childTnLst>
                                    <p:animEffect transition="out" filter="strips(upRight)">
                                      <p:cBhvr>
                                        <p:cTn id="144" dur="5000"/>
                                        <p:tgtEl>
                                          <p:spTgt spid="55"/>
                                        </p:tgtEl>
                                      </p:cBhvr>
                                    </p:animEffect>
                                    <p:set>
                                      <p:cBhvr>
                                        <p:cTn id="145" dur="1" fill="hold">
                                          <p:stCondLst>
                                            <p:cond delay="4999"/>
                                          </p:stCondLst>
                                        </p:cTn>
                                        <p:tgtEl>
                                          <p:spTgt spid="55"/>
                                        </p:tgtEl>
                                        <p:attrNameLst>
                                          <p:attrName>style.visibility</p:attrName>
                                        </p:attrNameLst>
                                      </p:cBhvr>
                                      <p:to>
                                        <p:strVal val="hidden"/>
                                      </p:to>
                                    </p:set>
                                  </p:childTnLst>
                                </p:cTn>
                              </p:par>
                              <p:par>
                                <p:cTn id="146" presetID="18" presetClass="exit" presetSubtype="3" fill="hold" grpId="0" nodeType="withEffect">
                                  <p:stCondLst>
                                    <p:cond delay="0"/>
                                  </p:stCondLst>
                                  <p:childTnLst>
                                    <p:animEffect transition="out" filter="strips(upRight)">
                                      <p:cBhvr>
                                        <p:cTn id="147" dur="5000"/>
                                        <p:tgtEl>
                                          <p:spTgt spid="56"/>
                                        </p:tgtEl>
                                      </p:cBhvr>
                                    </p:animEffect>
                                    <p:set>
                                      <p:cBhvr>
                                        <p:cTn id="148" dur="1" fill="hold">
                                          <p:stCondLst>
                                            <p:cond delay="4999"/>
                                          </p:stCondLst>
                                        </p:cTn>
                                        <p:tgtEl>
                                          <p:spTgt spid="56"/>
                                        </p:tgtEl>
                                        <p:attrNameLst>
                                          <p:attrName>style.visibility</p:attrName>
                                        </p:attrNameLst>
                                      </p:cBhvr>
                                      <p:to>
                                        <p:strVal val="hidden"/>
                                      </p:to>
                                    </p:set>
                                  </p:childTnLst>
                                </p:cTn>
                              </p:par>
                              <p:par>
                                <p:cTn id="149" presetID="3" presetClass="exit" presetSubtype="10" fill="hold" grpId="0" nodeType="withEffect">
                                  <p:stCondLst>
                                    <p:cond delay="0"/>
                                  </p:stCondLst>
                                  <p:childTnLst>
                                    <p:animEffect transition="out" filter="blinds(horizontal)">
                                      <p:cBhvr>
                                        <p:cTn id="150" dur="5000"/>
                                        <p:tgtEl>
                                          <p:spTgt spid="23"/>
                                        </p:tgtEl>
                                      </p:cBhvr>
                                    </p:animEffect>
                                    <p:set>
                                      <p:cBhvr>
                                        <p:cTn id="151" dur="1" fill="hold">
                                          <p:stCondLst>
                                            <p:cond delay="4999"/>
                                          </p:stCondLst>
                                        </p:cTn>
                                        <p:tgtEl>
                                          <p:spTgt spid="23"/>
                                        </p:tgtEl>
                                        <p:attrNameLst>
                                          <p:attrName>style.visibility</p:attrName>
                                        </p:attrNameLst>
                                      </p:cBhvr>
                                      <p:to>
                                        <p:strVal val="hidden"/>
                                      </p:to>
                                    </p:set>
                                  </p:childTnLst>
                                </p:cTn>
                              </p:par>
                              <p:par>
                                <p:cTn id="152" presetID="3" presetClass="exit" presetSubtype="10" fill="hold" grpId="0" nodeType="withEffect">
                                  <p:stCondLst>
                                    <p:cond delay="0"/>
                                  </p:stCondLst>
                                  <p:childTnLst>
                                    <p:animEffect transition="out" filter="blinds(horizontal)">
                                      <p:cBhvr>
                                        <p:cTn id="153" dur="5000"/>
                                        <p:tgtEl>
                                          <p:spTgt spid="24"/>
                                        </p:tgtEl>
                                      </p:cBhvr>
                                    </p:animEffect>
                                    <p:set>
                                      <p:cBhvr>
                                        <p:cTn id="154" dur="1" fill="hold">
                                          <p:stCondLst>
                                            <p:cond delay="4999"/>
                                          </p:stCondLst>
                                        </p:cTn>
                                        <p:tgtEl>
                                          <p:spTgt spid="24"/>
                                        </p:tgtEl>
                                        <p:attrNameLst>
                                          <p:attrName>style.visibility</p:attrName>
                                        </p:attrNameLst>
                                      </p:cBhvr>
                                      <p:to>
                                        <p:strVal val="hidden"/>
                                      </p:to>
                                    </p:set>
                                  </p:childTnLst>
                                </p:cTn>
                              </p:par>
                              <p:par>
                                <p:cTn id="155" presetID="3" presetClass="exit" presetSubtype="10" fill="hold" grpId="0" nodeType="withEffect">
                                  <p:stCondLst>
                                    <p:cond delay="0"/>
                                  </p:stCondLst>
                                  <p:childTnLst>
                                    <p:animEffect transition="out" filter="blinds(horizontal)">
                                      <p:cBhvr>
                                        <p:cTn id="156" dur="5000"/>
                                        <p:tgtEl>
                                          <p:spTgt spid="25"/>
                                        </p:tgtEl>
                                      </p:cBhvr>
                                    </p:animEffect>
                                    <p:set>
                                      <p:cBhvr>
                                        <p:cTn id="157" dur="1" fill="hold">
                                          <p:stCondLst>
                                            <p:cond delay="4999"/>
                                          </p:stCondLst>
                                        </p:cTn>
                                        <p:tgtEl>
                                          <p:spTgt spid="25"/>
                                        </p:tgtEl>
                                        <p:attrNameLst>
                                          <p:attrName>style.visibility</p:attrName>
                                        </p:attrNameLst>
                                      </p:cBhvr>
                                      <p:to>
                                        <p:strVal val="hidden"/>
                                      </p:to>
                                    </p:set>
                                  </p:childTnLst>
                                </p:cTn>
                              </p:par>
                              <p:par>
                                <p:cTn id="158" presetID="3" presetClass="exit" presetSubtype="10" fill="hold" grpId="0" nodeType="withEffect">
                                  <p:stCondLst>
                                    <p:cond delay="0"/>
                                  </p:stCondLst>
                                  <p:childTnLst>
                                    <p:animEffect transition="out" filter="blinds(horizontal)">
                                      <p:cBhvr>
                                        <p:cTn id="159" dur="5000"/>
                                        <p:tgtEl>
                                          <p:spTgt spid="26"/>
                                        </p:tgtEl>
                                      </p:cBhvr>
                                    </p:animEffect>
                                    <p:set>
                                      <p:cBhvr>
                                        <p:cTn id="160" dur="1" fill="hold">
                                          <p:stCondLst>
                                            <p:cond delay="4999"/>
                                          </p:stCondLst>
                                        </p:cTn>
                                        <p:tgtEl>
                                          <p:spTgt spid="26"/>
                                        </p:tgtEl>
                                        <p:attrNameLst>
                                          <p:attrName>style.visibility</p:attrName>
                                        </p:attrNameLst>
                                      </p:cBhvr>
                                      <p:to>
                                        <p:strVal val="hidden"/>
                                      </p:to>
                                    </p:set>
                                  </p:childTnLst>
                                </p:cTn>
                              </p:par>
                              <p:par>
                                <p:cTn id="161" presetID="3" presetClass="exit" presetSubtype="10" fill="hold" grpId="0" nodeType="withEffect">
                                  <p:stCondLst>
                                    <p:cond delay="0"/>
                                  </p:stCondLst>
                                  <p:childTnLst>
                                    <p:animEffect transition="out" filter="blinds(horizontal)">
                                      <p:cBhvr>
                                        <p:cTn id="162" dur="5000"/>
                                        <p:tgtEl>
                                          <p:spTgt spid="27"/>
                                        </p:tgtEl>
                                      </p:cBhvr>
                                    </p:animEffect>
                                    <p:set>
                                      <p:cBhvr>
                                        <p:cTn id="163" dur="1" fill="hold">
                                          <p:stCondLst>
                                            <p:cond delay="4999"/>
                                          </p:stCondLst>
                                        </p:cTn>
                                        <p:tgtEl>
                                          <p:spTgt spid="27"/>
                                        </p:tgtEl>
                                        <p:attrNameLst>
                                          <p:attrName>style.visibility</p:attrName>
                                        </p:attrNameLst>
                                      </p:cBhvr>
                                      <p:to>
                                        <p:strVal val="hidden"/>
                                      </p:to>
                                    </p:set>
                                  </p:childTnLst>
                                </p:cTn>
                              </p:par>
                              <p:par>
                                <p:cTn id="164" presetID="3" presetClass="exit" presetSubtype="10" fill="hold" grpId="0" nodeType="withEffect">
                                  <p:stCondLst>
                                    <p:cond delay="0"/>
                                  </p:stCondLst>
                                  <p:childTnLst>
                                    <p:animEffect transition="out" filter="blinds(horizontal)">
                                      <p:cBhvr>
                                        <p:cTn id="165" dur="5000"/>
                                        <p:tgtEl>
                                          <p:spTgt spid="52"/>
                                        </p:tgtEl>
                                      </p:cBhvr>
                                    </p:animEffect>
                                    <p:set>
                                      <p:cBhvr>
                                        <p:cTn id="166" dur="1" fill="hold">
                                          <p:stCondLst>
                                            <p:cond delay="4999"/>
                                          </p:stCondLst>
                                        </p:cTn>
                                        <p:tgtEl>
                                          <p:spTgt spid="52"/>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stanbul.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0" y="342900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1500166"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3000364"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4500562"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6072198"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0" y="4000492"/>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1500166"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3000364"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4500562"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6072198"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0" y="457199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1500166"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3000364"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4500562"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6072198"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grpId="0" nodeType="withEffect">
                                  <p:stCondLst>
                                    <p:cond delay="0"/>
                                  </p:stCondLst>
                                  <p:childTnLst>
                                    <p:animEffect transition="out" filter="box(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4" presetClass="exit" presetSubtype="16" fill="hold" grpId="0" nodeType="withEffect">
                                  <p:stCondLst>
                                    <p:cond delay="0"/>
                                  </p:stCondLst>
                                  <p:childTnLst>
                                    <p:animEffect transition="out" filter="box(in)">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4" presetClass="exit" presetSubtype="16" fill="hold" grpId="0" nodeType="withEffect">
                                  <p:stCondLst>
                                    <p:cond delay="0"/>
                                  </p:stCondLst>
                                  <p:childTnLst>
                                    <p:animEffect transition="out" filter="box(in)">
                                      <p:cBhvr>
                                        <p:cTn id="12" dur="5000"/>
                                        <p:tgtEl>
                                          <p:spTgt spid="13"/>
                                        </p:tgtEl>
                                      </p:cBhvr>
                                    </p:animEffect>
                                    <p:set>
                                      <p:cBhvr>
                                        <p:cTn id="13" dur="1" fill="hold">
                                          <p:stCondLst>
                                            <p:cond delay="4999"/>
                                          </p:stCondLst>
                                        </p:cTn>
                                        <p:tgtEl>
                                          <p:spTgt spid="13"/>
                                        </p:tgtEl>
                                        <p:attrNameLst>
                                          <p:attrName>style.visibility</p:attrName>
                                        </p:attrNameLst>
                                      </p:cBhvr>
                                      <p:to>
                                        <p:strVal val="hidden"/>
                                      </p:to>
                                    </p:set>
                                  </p:childTnLst>
                                </p:cTn>
                              </p:par>
                              <p:par>
                                <p:cTn id="14" presetID="4" presetClass="exit" presetSubtype="16" fill="hold" grpId="0" nodeType="withEffect">
                                  <p:stCondLst>
                                    <p:cond delay="0"/>
                                  </p:stCondLst>
                                  <p:childTnLst>
                                    <p:animEffect transition="out" filter="box(in)">
                                      <p:cBhvr>
                                        <p:cTn id="15" dur="5000"/>
                                        <p:tgtEl>
                                          <p:spTgt spid="18"/>
                                        </p:tgtEl>
                                      </p:cBhvr>
                                    </p:animEffect>
                                    <p:set>
                                      <p:cBhvr>
                                        <p:cTn id="16" dur="1" fill="hold">
                                          <p:stCondLst>
                                            <p:cond delay="4999"/>
                                          </p:stCondLst>
                                        </p:cTn>
                                        <p:tgtEl>
                                          <p:spTgt spid="18"/>
                                        </p:tgtEl>
                                        <p:attrNameLst>
                                          <p:attrName>style.visibility</p:attrName>
                                        </p:attrNameLst>
                                      </p:cBhvr>
                                      <p:to>
                                        <p:strVal val="hidden"/>
                                      </p:to>
                                    </p:set>
                                  </p:childTnLst>
                                </p:cTn>
                              </p:par>
                              <p:par>
                                <p:cTn id="17" presetID="4" presetClass="exit" presetSubtype="16" fill="hold" grpId="0" nodeType="withEffect">
                                  <p:stCondLst>
                                    <p:cond delay="0"/>
                                  </p:stCondLst>
                                  <p:childTnLst>
                                    <p:animEffect transition="out" filter="box(in)">
                                      <p:cBhvr>
                                        <p:cTn id="18" dur="5000"/>
                                        <p:tgtEl>
                                          <p:spTgt spid="23"/>
                                        </p:tgtEl>
                                      </p:cBhvr>
                                    </p:animEffect>
                                    <p:set>
                                      <p:cBhvr>
                                        <p:cTn id="19" dur="1" fill="hold">
                                          <p:stCondLst>
                                            <p:cond delay="4999"/>
                                          </p:stCondLst>
                                        </p:cTn>
                                        <p:tgtEl>
                                          <p:spTgt spid="23"/>
                                        </p:tgtEl>
                                        <p:attrNameLst>
                                          <p:attrName>style.visibility</p:attrName>
                                        </p:attrNameLst>
                                      </p:cBhvr>
                                      <p:to>
                                        <p:strVal val="hidden"/>
                                      </p:to>
                                    </p:set>
                                  </p:childTnLst>
                                </p:cTn>
                              </p:par>
                              <p:par>
                                <p:cTn id="20" presetID="4" presetClass="exit" presetSubtype="16" fill="hold" grpId="0" nodeType="withEffect">
                                  <p:stCondLst>
                                    <p:cond delay="0"/>
                                  </p:stCondLst>
                                  <p:childTnLst>
                                    <p:animEffect transition="out" filter="box(in)">
                                      <p:cBhvr>
                                        <p:cTn id="21" dur="5000"/>
                                        <p:tgtEl>
                                          <p:spTgt spid="28"/>
                                        </p:tgtEl>
                                      </p:cBhvr>
                                    </p:animEffect>
                                    <p:set>
                                      <p:cBhvr>
                                        <p:cTn id="22" dur="1" fill="hold">
                                          <p:stCondLst>
                                            <p:cond delay="4999"/>
                                          </p:stCondLst>
                                        </p:cTn>
                                        <p:tgtEl>
                                          <p:spTgt spid="28"/>
                                        </p:tgtEl>
                                        <p:attrNameLst>
                                          <p:attrName>style.visibility</p:attrName>
                                        </p:attrNameLst>
                                      </p:cBhvr>
                                      <p:to>
                                        <p:strVal val="hidden"/>
                                      </p:to>
                                    </p:set>
                                  </p:childTnLst>
                                </p:cTn>
                              </p:par>
                              <p:par>
                                <p:cTn id="23" presetID="4" presetClass="exit" presetSubtype="16" fill="hold" grpId="0" nodeType="withEffect">
                                  <p:stCondLst>
                                    <p:cond delay="0"/>
                                  </p:stCondLst>
                                  <p:childTnLst>
                                    <p:animEffect transition="out" filter="box(in)">
                                      <p:cBhvr>
                                        <p:cTn id="24" dur="5000"/>
                                        <p:tgtEl>
                                          <p:spTgt spid="33"/>
                                        </p:tgtEl>
                                      </p:cBhvr>
                                    </p:animEffect>
                                    <p:set>
                                      <p:cBhvr>
                                        <p:cTn id="25" dur="1" fill="hold">
                                          <p:stCondLst>
                                            <p:cond delay="4999"/>
                                          </p:stCondLst>
                                        </p:cTn>
                                        <p:tgtEl>
                                          <p:spTgt spid="33"/>
                                        </p:tgtEl>
                                        <p:attrNameLst>
                                          <p:attrName>style.visibility</p:attrName>
                                        </p:attrNameLst>
                                      </p:cBhvr>
                                      <p:to>
                                        <p:strVal val="hidden"/>
                                      </p:to>
                                    </p:set>
                                  </p:childTnLst>
                                </p:cTn>
                              </p:par>
                              <p:par>
                                <p:cTn id="26" presetID="4" presetClass="exit" presetSubtype="16" fill="hold" grpId="0" nodeType="withEffect">
                                  <p:stCondLst>
                                    <p:cond delay="0"/>
                                  </p:stCondLst>
                                  <p:childTnLst>
                                    <p:animEffect transition="out" filter="box(in)">
                                      <p:cBhvr>
                                        <p:cTn id="27" dur="5000"/>
                                        <p:tgtEl>
                                          <p:spTgt spid="38"/>
                                        </p:tgtEl>
                                      </p:cBhvr>
                                    </p:animEffect>
                                    <p:set>
                                      <p:cBhvr>
                                        <p:cTn id="28" dur="1" fill="hold">
                                          <p:stCondLst>
                                            <p:cond delay="4999"/>
                                          </p:stCondLst>
                                        </p:cTn>
                                        <p:tgtEl>
                                          <p:spTgt spid="38"/>
                                        </p:tgtEl>
                                        <p:attrNameLst>
                                          <p:attrName>style.visibility</p:attrName>
                                        </p:attrNameLst>
                                      </p:cBhvr>
                                      <p:to>
                                        <p:strVal val="hidden"/>
                                      </p:to>
                                    </p:set>
                                  </p:childTnLst>
                                </p:cTn>
                              </p:par>
                              <p:par>
                                <p:cTn id="29" presetID="4" presetClass="exit" presetSubtype="16" fill="hold" grpId="0" nodeType="withEffect">
                                  <p:stCondLst>
                                    <p:cond delay="0"/>
                                  </p:stCondLst>
                                  <p:childTnLst>
                                    <p:animEffect transition="out" filter="box(in)">
                                      <p:cBhvr>
                                        <p:cTn id="30" dur="5000"/>
                                        <p:tgtEl>
                                          <p:spTgt spid="43"/>
                                        </p:tgtEl>
                                      </p:cBhvr>
                                    </p:animEffect>
                                    <p:set>
                                      <p:cBhvr>
                                        <p:cTn id="31" dur="1" fill="hold">
                                          <p:stCondLst>
                                            <p:cond delay="4999"/>
                                          </p:stCondLst>
                                        </p:cTn>
                                        <p:tgtEl>
                                          <p:spTgt spid="43"/>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5000"/>
                                        <p:tgtEl>
                                          <p:spTgt spid="4"/>
                                        </p:tgtEl>
                                      </p:cBhvr>
                                    </p:animEffect>
                                    <p:set>
                                      <p:cBhvr>
                                        <p:cTn id="34" dur="1" fill="hold">
                                          <p:stCondLst>
                                            <p:cond delay="4999"/>
                                          </p:stCondLst>
                                        </p:cTn>
                                        <p:tgtEl>
                                          <p:spTgt spid="4"/>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5000"/>
                                        <p:tgtEl>
                                          <p:spTgt spid="9"/>
                                        </p:tgtEl>
                                      </p:cBhvr>
                                    </p:animEffect>
                                    <p:set>
                                      <p:cBhvr>
                                        <p:cTn id="37" dur="1" fill="hold">
                                          <p:stCondLst>
                                            <p:cond delay="4999"/>
                                          </p:stCondLst>
                                        </p:cTn>
                                        <p:tgtEl>
                                          <p:spTgt spid="9"/>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5000"/>
                                        <p:tgtEl>
                                          <p:spTgt spid="14"/>
                                        </p:tgtEl>
                                      </p:cBhvr>
                                    </p:animEffect>
                                    <p:set>
                                      <p:cBhvr>
                                        <p:cTn id="40" dur="1" fill="hold">
                                          <p:stCondLst>
                                            <p:cond delay="4999"/>
                                          </p:stCondLst>
                                        </p:cTn>
                                        <p:tgtEl>
                                          <p:spTgt spid="14"/>
                                        </p:tgtEl>
                                        <p:attrNameLst>
                                          <p:attrName>style.visibility</p:attrName>
                                        </p:attrNameLst>
                                      </p:cBhvr>
                                      <p:to>
                                        <p:strVal val="hidden"/>
                                      </p:to>
                                    </p:set>
                                  </p:childTnLst>
                                </p:cTn>
                              </p:par>
                              <p:par>
                                <p:cTn id="41" presetID="4" presetClass="exit" presetSubtype="32" fill="hold" grpId="0" nodeType="withEffect">
                                  <p:stCondLst>
                                    <p:cond delay="0"/>
                                  </p:stCondLst>
                                  <p:childTnLst>
                                    <p:animEffect transition="out" filter="box(out)">
                                      <p:cBhvr>
                                        <p:cTn id="42" dur="5000"/>
                                        <p:tgtEl>
                                          <p:spTgt spid="19"/>
                                        </p:tgtEl>
                                      </p:cBhvr>
                                    </p:animEffect>
                                    <p:set>
                                      <p:cBhvr>
                                        <p:cTn id="43" dur="1" fill="hold">
                                          <p:stCondLst>
                                            <p:cond delay="4999"/>
                                          </p:stCondLst>
                                        </p:cTn>
                                        <p:tgtEl>
                                          <p:spTgt spid="19"/>
                                        </p:tgtEl>
                                        <p:attrNameLst>
                                          <p:attrName>style.visibility</p:attrName>
                                        </p:attrNameLst>
                                      </p:cBhvr>
                                      <p:to>
                                        <p:strVal val="hidden"/>
                                      </p:to>
                                    </p:set>
                                  </p:childTnLst>
                                </p:cTn>
                              </p:par>
                              <p:par>
                                <p:cTn id="44" presetID="4" presetClass="exit" presetSubtype="32" fill="hold" grpId="0" nodeType="withEffect">
                                  <p:stCondLst>
                                    <p:cond delay="0"/>
                                  </p:stCondLst>
                                  <p:childTnLst>
                                    <p:animEffect transition="out" filter="box(out)">
                                      <p:cBhvr>
                                        <p:cTn id="45" dur="5000"/>
                                        <p:tgtEl>
                                          <p:spTgt spid="24"/>
                                        </p:tgtEl>
                                      </p:cBhvr>
                                    </p:animEffect>
                                    <p:set>
                                      <p:cBhvr>
                                        <p:cTn id="46" dur="1" fill="hold">
                                          <p:stCondLst>
                                            <p:cond delay="4999"/>
                                          </p:stCondLst>
                                        </p:cTn>
                                        <p:tgtEl>
                                          <p:spTgt spid="24"/>
                                        </p:tgtEl>
                                        <p:attrNameLst>
                                          <p:attrName>style.visibility</p:attrName>
                                        </p:attrNameLst>
                                      </p:cBhvr>
                                      <p:to>
                                        <p:strVal val="hidden"/>
                                      </p:to>
                                    </p:set>
                                  </p:childTnLst>
                                </p:cTn>
                              </p:par>
                              <p:par>
                                <p:cTn id="47" presetID="4" presetClass="exit" presetSubtype="32" fill="hold" grpId="0" nodeType="withEffect">
                                  <p:stCondLst>
                                    <p:cond delay="0"/>
                                  </p:stCondLst>
                                  <p:childTnLst>
                                    <p:animEffect transition="out" filter="box(out)">
                                      <p:cBhvr>
                                        <p:cTn id="48" dur="5000"/>
                                        <p:tgtEl>
                                          <p:spTgt spid="29"/>
                                        </p:tgtEl>
                                      </p:cBhvr>
                                    </p:animEffect>
                                    <p:set>
                                      <p:cBhvr>
                                        <p:cTn id="49" dur="1" fill="hold">
                                          <p:stCondLst>
                                            <p:cond delay="4999"/>
                                          </p:stCondLst>
                                        </p:cTn>
                                        <p:tgtEl>
                                          <p:spTgt spid="29"/>
                                        </p:tgtEl>
                                        <p:attrNameLst>
                                          <p:attrName>style.visibility</p:attrName>
                                        </p:attrNameLst>
                                      </p:cBhvr>
                                      <p:to>
                                        <p:strVal val="hidden"/>
                                      </p:to>
                                    </p:set>
                                  </p:childTnLst>
                                </p:cTn>
                              </p:par>
                              <p:par>
                                <p:cTn id="50" presetID="4" presetClass="exit" presetSubtype="32" fill="hold" grpId="0" nodeType="withEffect">
                                  <p:stCondLst>
                                    <p:cond delay="0"/>
                                  </p:stCondLst>
                                  <p:childTnLst>
                                    <p:animEffect transition="out" filter="box(out)">
                                      <p:cBhvr>
                                        <p:cTn id="51" dur="5000"/>
                                        <p:tgtEl>
                                          <p:spTgt spid="34"/>
                                        </p:tgtEl>
                                      </p:cBhvr>
                                    </p:animEffect>
                                    <p:set>
                                      <p:cBhvr>
                                        <p:cTn id="52" dur="1" fill="hold">
                                          <p:stCondLst>
                                            <p:cond delay="4999"/>
                                          </p:stCondLst>
                                        </p:cTn>
                                        <p:tgtEl>
                                          <p:spTgt spid="34"/>
                                        </p:tgtEl>
                                        <p:attrNameLst>
                                          <p:attrName>style.visibility</p:attrName>
                                        </p:attrNameLst>
                                      </p:cBhvr>
                                      <p:to>
                                        <p:strVal val="hidden"/>
                                      </p:to>
                                    </p:set>
                                  </p:childTnLst>
                                </p:cTn>
                              </p:par>
                              <p:par>
                                <p:cTn id="53" presetID="4" presetClass="exit" presetSubtype="32" fill="hold" grpId="0" nodeType="withEffect">
                                  <p:stCondLst>
                                    <p:cond delay="0"/>
                                  </p:stCondLst>
                                  <p:childTnLst>
                                    <p:animEffect transition="out" filter="box(out)">
                                      <p:cBhvr>
                                        <p:cTn id="54" dur="5000"/>
                                        <p:tgtEl>
                                          <p:spTgt spid="39"/>
                                        </p:tgtEl>
                                      </p:cBhvr>
                                    </p:animEffect>
                                    <p:set>
                                      <p:cBhvr>
                                        <p:cTn id="55" dur="1" fill="hold">
                                          <p:stCondLst>
                                            <p:cond delay="4999"/>
                                          </p:stCondLst>
                                        </p:cTn>
                                        <p:tgtEl>
                                          <p:spTgt spid="39"/>
                                        </p:tgtEl>
                                        <p:attrNameLst>
                                          <p:attrName>style.visibility</p:attrName>
                                        </p:attrNameLst>
                                      </p:cBhvr>
                                      <p:to>
                                        <p:strVal val="hidden"/>
                                      </p:to>
                                    </p:set>
                                  </p:childTnLst>
                                </p:cTn>
                              </p:par>
                              <p:par>
                                <p:cTn id="56" presetID="4" presetClass="exit" presetSubtype="32" fill="hold" grpId="0" nodeType="withEffect">
                                  <p:stCondLst>
                                    <p:cond delay="0"/>
                                  </p:stCondLst>
                                  <p:childTnLst>
                                    <p:animEffect transition="out" filter="box(out)">
                                      <p:cBhvr>
                                        <p:cTn id="57" dur="5000"/>
                                        <p:tgtEl>
                                          <p:spTgt spid="44"/>
                                        </p:tgtEl>
                                      </p:cBhvr>
                                    </p:animEffect>
                                    <p:set>
                                      <p:cBhvr>
                                        <p:cTn id="58" dur="1" fill="hold">
                                          <p:stCondLst>
                                            <p:cond delay="4999"/>
                                          </p:stCondLst>
                                        </p:cTn>
                                        <p:tgtEl>
                                          <p:spTgt spid="44"/>
                                        </p:tgtEl>
                                        <p:attrNameLst>
                                          <p:attrName>style.visibility</p:attrName>
                                        </p:attrNameLst>
                                      </p:cBhvr>
                                      <p:to>
                                        <p:strVal val="hidden"/>
                                      </p:to>
                                    </p:set>
                                  </p:childTnLst>
                                </p:cTn>
                              </p:par>
                              <p:par>
                                <p:cTn id="59" presetID="4" presetClass="exit" presetSubtype="16" fill="hold" grpId="0" nodeType="withEffect">
                                  <p:stCondLst>
                                    <p:cond delay="0"/>
                                  </p:stCondLst>
                                  <p:childTnLst>
                                    <p:animEffect transition="out" filter="box(in)">
                                      <p:cBhvr>
                                        <p:cTn id="60" dur="5000"/>
                                        <p:tgtEl>
                                          <p:spTgt spid="5"/>
                                        </p:tgtEl>
                                      </p:cBhvr>
                                    </p:animEffect>
                                    <p:set>
                                      <p:cBhvr>
                                        <p:cTn id="61" dur="1" fill="hold">
                                          <p:stCondLst>
                                            <p:cond delay="4999"/>
                                          </p:stCondLst>
                                        </p:cTn>
                                        <p:tgtEl>
                                          <p:spTgt spid="5"/>
                                        </p:tgtEl>
                                        <p:attrNameLst>
                                          <p:attrName>style.visibility</p:attrName>
                                        </p:attrNameLst>
                                      </p:cBhvr>
                                      <p:to>
                                        <p:strVal val="hidden"/>
                                      </p:to>
                                    </p:set>
                                  </p:childTnLst>
                                </p:cTn>
                              </p:par>
                              <p:par>
                                <p:cTn id="62" presetID="4" presetClass="exit" presetSubtype="16" fill="hold" grpId="0" nodeType="withEffect">
                                  <p:stCondLst>
                                    <p:cond delay="0"/>
                                  </p:stCondLst>
                                  <p:childTnLst>
                                    <p:animEffect transition="out" filter="box(in)">
                                      <p:cBhvr>
                                        <p:cTn id="63" dur="5000"/>
                                        <p:tgtEl>
                                          <p:spTgt spid="10"/>
                                        </p:tgtEl>
                                      </p:cBhvr>
                                    </p:animEffect>
                                    <p:set>
                                      <p:cBhvr>
                                        <p:cTn id="64" dur="1" fill="hold">
                                          <p:stCondLst>
                                            <p:cond delay="4999"/>
                                          </p:stCondLst>
                                        </p:cTn>
                                        <p:tgtEl>
                                          <p:spTgt spid="10"/>
                                        </p:tgtEl>
                                        <p:attrNameLst>
                                          <p:attrName>style.visibility</p:attrName>
                                        </p:attrNameLst>
                                      </p:cBhvr>
                                      <p:to>
                                        <p:strVal val="hidden"/>
                                      </p:to>
                                    </p:set>
                                  </p:childTnLst>
                                </p:cTn>
                              </p:par>
                              <p:par>
                                <p:cTn id="65" presetID="4" presetClass="exit" presetSubtype="16" fill="hold" grpId="0" nodeType="withEffect">
                                  <p:stCondLst>
                                    <p:cond delay="0"/>
                                  </p:stCondLst>
                                  <p:childTnLst>
                                    <p:animEffect transition="out" filter="box(in)">
                                      <p:cBhvr>
                                        <p:cTn id="66" dur="5000"/>
                                        <p:tgtEl>
                                          <p:spTgt spid="15"/>
                                        </p:tgtEl>
                                      </p:cBhvr>
                                    </p:animEffect>
                                    <p:set>
                                      <p:cBhvr>
                                        <p:cTn id="67" dur="1" fill="hold">
                                          <p:stCondLst>
                                            <p:cond delay="4999"/>
                                          </p:stCondLst>
                                        </p:cTn>
                                        <p:tgtEl>
                                          <p:spTgt spid="15"/>
                                        </p:tgtEl>
                                        <p:attrNameLst>
                                          <p:attrName>style.visibility</p:attrName>
                                        </p:attrNameLst>
                                      </p:cBhvr>
                                      <p:to>
                                        <p:strVal val="hidden"/>
                                      </p:to>
                                    </p:set>
                                  </p:childTnLst>
                                </p:cTn>
                              </p:par>
                              <p:par>
                                <p:cTn id="68" presetID="4" presetClass="exit" presetSubtype="16" fill="hold" grpId="0" nodeType="withEffect">
                                  <p:stCondLst>
                                    <p:cond delay="0"/>
                                  </p:stCondLst>
                                  <p:childTnLst>
                                    <p:animEffect transition="out" filter="box(in)">
                                      <p:cBhvr>
                                        <p:cTn id="69" dur="5000"/>
                                        <p:tgtEl>
                                          <p:spTgt spid="20"/>
                                        </p:tgtEl>
                                      </p:cBhvr>
                                    </p:animEffect>
                                    <p:set>
                                      <p:cBhvr>
                                        <p:cTn id="70" dur="1" fill="hold">
                                          <p:stCondLst>
                                            <p:cond delay="4999"/>
                                          </p:stCondLst>
                                        </p:cTn>
                                        <p:tgtEl>
                                          <p:spTgt spid="20"/>
                                        </p:tgtEl>
                                        <p:attrNameLst>
                                          <p:attrName>style.visibility</p:attrName>
                                        </p:attrNameLst>
                                      </p:cBhvr>
                                      <p:to>
                                        <p:strVal val="hidden"/>
                                      </p:to>
                                    </p:set>
                                  </p:childTnLst>
                                </p:cTn>
                              </p:par>
                              <p:par>
                                <p:cTn id="71" presetID="4" presetClass="exit" presetSubtype="16" fill="hold" grpId="0" nodeType="withEffect">
                                  <p:stCondLst>
                                    <p:cond delay="0"/>
                                  </p:stCondLst>
                                  <p:childTnLst>
                                    <p:animEffect transition="out" filter="box(in)">
                                      <p:cBhvr>
                                        <p:cTn id="72" dur="5000"/>
                                        <p:tgtEl>
                                          <p:spTgt spid="25"/>
                                        </p:tgtEl>
                                      </p:cBhvr>
                                    </p:animEffect>
                                    <p:set>
                                      <p:cBhvr>
                                        <p:cTn id="73" dur="1" fill="hold">
                                          <p:stCondLst>
                                            <p:cond delay="4999"/>
                                          </p:stCondLst>
                                        </p:cTn>
                                        <p:tgtEl>
                                          <p:spTgt spid="25"/>
                                        </p:tgtEl>
                                        <p:attrNameLst>
                                          <p:attrName>style.visibility</p:attrName>
                                        </p:attrNameLst>
                                      </p:cBhvr>
                                      <p:to>
                                        <p:strVal val="hidden"/>
                                      </p:to>
                                    </p:set>
                                  </p:childTnLst>
                                </p:cTn>
                              </p:par>
                              <p:par>
                                <p:cTn id="74" presetID="4" presetClass="exit" presetSubtype="16" fill="hold" grpId="0" nodeType="withEffect">
                                  <p:stCondLst>
                                    <p:cond delay="0"/>
                                  </p:stCondLst>
                                  <p:childTnLst>
                                    <p:animEffect transition="out" filter="box(in)">
                                      <p:cBhvr>
                                        <p:cTn id="75" dur="5000"/>
                                        <p:tgtEl>
                                          <p:spTgt spid="30"/>
                                        </p:tgtEl>
                                      </p:cBhvr>
                                    </p:animEffect>
                                    <p:set>
                                      <p:cBhvr>
                                        <p:cTn id="76" dur="1" fill="hold">
                                          <p:stCondLst>
                                            <p:cond delay="4999"/>
                                          </p:stCondLst>
                                        </p:cTn>
                                        <p:tgtEl>
                                          <p:spTgt spid="30"/>
                                        </p:tgtEl>
                                        <p:attrNameLst>
                                          <p:attrName>style.visibility</p:attrName>
                                        </p:attrNameLst>
                                      </p:cBhvr>
                                      <p:to>
                                        <p:strVal val="hidden"/>
                                      </p:to>
                                    </p:set>
                                  </p:childTnLst>
                                </p:cTn>
                              </p:par>
                              <p:par>
                                <p:cTn id="77" presetID="4" presetClass="exit" presetSubtype="16" fill="hold" grpId="0" nodeType="withEffect">
                                  <p:stCondLst>
                                    <p:cond delay="0"/>
                                  </p:stCondLst>
                                  <p:childTnLst>
                                    <p:animEffect transition="out" filter="box(in)">
                                      <p:cBhvr>
                                        <p:cTn id="78" dur="5000"/>
                                        <p:tgtEl>
                                          <p:spTgt spid="35"/>
                                        </p:tgtEl>
                                      </p:cBhvr>
                                    </p:animEffect>
                                    <p:set>
                                      <p:cBhvr>
                                        <p:cTn id="79" dur="1" fill="hold">
                                          <p:stCondLst>
                                            <p:cond delay="4999"/>
                                          </p:stCondLst>
                                        </p:cTn>
                                        <p:tgtEl>
                                          <p:spTgt spid="35"/>
                                        </p:tgtEl>
                                        <p:attrNameLst>
                                          <p:attrName>style.visibility</p:attrName>
                                        </p:attrNameLst>
                                      </p:cBhvr>
                                      <p:to>
                                        <p:strVal val="hidden"/>
                                      </p:to>
                                    </p:set>
                                  </p:childTnLst>
                                </p:cTn>
                              </p:par>
                              <p:par>
                                <p:cTn id="80" presetID="4" presetClass="exit" presetSubtype="16" fill="hold" grpId="0" nodeType="withEffect">
                                  <p:stCondLst>
                                    <p:cond delay="0"/>
                                  </p:stCondLst>
                                  <p:childTnLst>
                                    <p:animEffect transition="out" filter="box(in)">
                                      <p:cBhvr>
                                        <p:cTn id="81" dur="5000"/>
                                        <p:tgtEl>
                                          <p:spTgt spid="40"/>
                                        </p:tgtEl>
                                      </p:cBhvr>
                                    </p:animEffect>
                                    <p:set>
                                      <p:cBhvr>
                                        <p:cTn id="82" dur="1" fill="hold">
                                          <p:stCondLst>
                                            <p:cond delay="4999"/>
                                          </p:stCondLst>
                                        </p:cTn>
                                        <p:tgtEl>
                                          <p:spTgt spid="40"/>
                                        </p:tgtEl>
                                        <p:attrNameLst>
                                          <p:attrName>style.visibility</p:attrName>
                                        </p:attrNameLst>
                                      </p:cBhvr>
                                      <p:to>
                                        <p:strVal val="hidden"/>
                                      </p:to>
                                    </p:set>
                                  </p:childTnLst>
                                </p:cTn>
                              </p:par>
                              <p:par>
                                <p:cTn id="83" presetID="4" presetClass="exit" presetSubtype="16" fill="hold" grpId="0" nodeType="withEffect">
                                  <p:stCondLst>
                                    <p:cond delay="0"/>
                                  </p:stCondLst>
                                  <p:childTnLst>
                                    <p:animEffect transition="out" filter="box(in)">
                                      <p:cBhvr>
                                        <p:cTn id="84" dur="5000"/>
                                        <p:tgtEl>
                                          <p:spTgt spid="45"/>
                                        </p:tgtEl>
                                      </p:cBhvr>
                                    </p:animEffect>
                                    <p:set>
                                      <p:cBhvr>
                                        <p:cTn id="85" dur="1" fill="hold">
                                          <p:stCondLst>
                                            <p:cond delay="4999"/>
                                          </p:stCondLst>
                                        </p:cTn>
                                        <p:tgtEl>
                                          <p:spTgt spid="45"/>
                                        </p:tgtEl>
                                        <p:attrNameLst>
                                          <p:attrName>style.visibility</p:attrName>
                                        </p:attrNameLst>
                                      </p:cBhvr>
                                      <p:to>
                                        <p:strVal val="hidden"/>
                                      </p:to>
                                    </p:set>
                                  </p:childTnLst>
                                </p:cTn>
                              </p:par>
                              <p:par>
                                <p:cTn id="86" presetID="4" presetClass="exit" presetSubtype="32" fill="hold" grpId="0" nodeType="withEffect">
                                  <p:stCondLst>
                                    <p:cond delay="0"/>
                                  </p:stCondLst>
                                  <p:childTnLst>
                                    <p:animEffect transition="out" filter="box(out)">
                                      <p:cBhvr>
                                        <p:cTn id="87" dur="5000"/>
                                        <p:tgtEl>
                                          <p:spTgt spid="6"/>
                                        </p:tgtEl>
                                      </p:cBhvr>
                                    </p:animEffect>
                                    <p:set>
                                      <p:cBhvr>
                                        <p:cTn id="88" dur="1" fill="hold">
                                          <p:stCondLst>
                                            <p:cond delay="4999"/>
                                          </p:stCondLst>
                                        </p:cTn>
                                        <p:tgtEl>
                                          <p:spTgt spid="6"/>
                                        </p:tgtEl>
                                        <p:attrNameLst>
                                          <p:attrName>style.visibility</p:attrName>
                                        </p:attrNameLst>
                                      </p:cBhvr>
                                      <p:to>
                                        <p:strVal val="hidden"/>
                                      </p:to>
                                    </p:set>
                                  </p:childTnLst>
                                </p:cTn>
                              </p:par>
                              <p:par>
                                <p:cTn id="89" presetID="4" presetClass="exit" presetSubtype="32" fill="hold" grpId="0" nodeType="withEffect">
                                  <p:stCondLst>
                                    <p:cond delay="0"/>
                                  </p:stCondLst>
                                  <p:childTnLst>
                                    <p:animEffect transition="out" filter="box(out)">
                                      <p:cBhvr>
                                        <p:cTn id="90" dur="5000"/>
                                        <p:tgtEl>
                                          <p:spTgt spid="11"/>
                                        </p:tgtEl>
                                      </p:cBhvr>
                                    </p:animEffect>
                                    <p:set>
                                      <p:cBhvr>
                                        <p:cTn id="91" dur="1" fill="hold">
                                          <p:stCondLst>
                                            <p:cond delay="4999"/>
                                          </p:stCondLst>
                                        </p:cTn>
                                        <p:tgtEl>
                                          <p:spTgt spid="11"/>
                                        </p:tgtEl>
                                        <p:attrNameLst>
                                          <p:attrName>style.visibility</p:attrName>
                                        </p:attrNameLst>
                                      </p:cBhvr>
                                      <p:to>
                                        <p:strVal val="hidden"/>
                                      </p:to>
                                    </p:set>
                                  </p:childTnLst>
                                </p:cTn>
                              </p:par>
                              <p:par>
                                <p:cTn id="92" presetID="4" presetClass="exit" presetSubtype="32" fill="hold" grpId="0" nodeType="withEffect">
                                  <p:stCondLst>
                                    <p:cond delay="0"/>
                                  </p:stCondLst>
                                  <p:childTnLst>
                                    <p:animEffect transition="out" filter="box(out)">
                                      <p:cBhvr>
                                        <p:cTn id="93" dur="5000"/>
                                        <p:tgtEl>
                                          <p:spTgt spid="16"/>
                                        </p:tgtEl>
                                      </p:cBhvr>
                                    </p:animEffect>
                                    <p:set>
                                      <p:cBhvr>
                                        <p:cTn id="94" dur="1" fill="hold">
                                          <p:stCondLst>
                                            <p:cond delay="4999"/>
                                          </p:stCondLst>
                                        </p:cTn>
                                        <p:tgtEl>
                                          <p:spTgt spid="16"/>
                                        </p:tgtEl>
                                        <p:attrNameLst>
                                          <p:attrName>style.visibility</p:attrName>
                                        </p:attrNameLst>
                                      </p:cBhvr>
                                      <p:to>
                                        <p:strVal val="hidden"/>
                                      </p:to>
                                    </p:set>
                                  </p:childTnLst>
                                </p:cTn>
                              </p:par>
                              <p:par>
                                <p:cTn id="95" presetID="4" presetClass="exit" presetSubtype="32" fill="hold" grpId="0" nodeType="withEffect">
                                  <p:stCondLst>
                                    <p:cond delay="0"/>
                                  </p:stCondLst>
                                  <p:childTnLst>
                                    <p:animEffect transition="out" filter="box(out)">
                                      <p:cBhvr>
                                        <p:cTn id="96" dur="5000"/>
                                        <p:tgtEl>
                                          <p:spTgt spid="21"/>
                                        </p:tgtEl>
                                      </p:cBhvr>
                                    </p:animEffect>
                                    <p:set>
                                      <p:cBhvr>
                                        <p:cTn id="97" dur="1" fill="hold">
                                          <p:stCondLst>
                                            <p:cond delay="4999"/>
                                          </p:stCondLst>
                                        </p:cTn>
                                        <p:tgtEl>
                                          <p:spTgt spid="21"/>
                                        </p:tgtEl>
                                        <p:attrNameLst>
                                          <p:attrName>style.visibility</p:attrName>
                                        </p:attrNameLst>
                                      </p:cBhvr>
                                      <p:to>
                                        <p:strVal val="hidden"/>
                                      </p:to>
                                    </p:set>
                                  </p:childTnLst>
                                </p:cTn>
                              </p:par>
                              <p:par>
                                <p:cTn id="98" presetID="4" presetClass="exit" presetSubtype="32" fill="hold" grpId="0" nodeType="withEffect">
                                  <p:stCondLst>
                                    <p:cond delay="0"/>
                                  </p:stCondLst>
                                  <p:childTnLst>
                                    <p:animEffect transition="out" filter="box(out)">
                                      <p:cBhvr>
                                        <p:cTn id="99" dur="5000"/>
                                        <p:tgtEl>
                                          <p:spTgt spid="26"/>
                                        </p:tgtEl>
                                      </p:cBhvr>
                                    </p:animEffect>
                                    <p:set>
                                      <p:cBhvr>
                                        <p:cTn id="100" dur="1" fill="hold">
                                          <p:stCondLst>
                                            <p:cond delay="4999"/>
                                          </p:stCondLst>
                                        </p:cTn>
                                        <p:tgtEl>
                                          <p:spTgt spid="26"/>
                                        </p:tgtEl>
                                        <p:attrNameLst>
                                          <p:attrName>style.visibility</p:attrName>
                                        </p:attrNameLst>
                                      </p:cBhvr>
                                      <p:to>
                                        <p:strVal val="hidden"/>
                                      </p:to>
                                    </p:set>
                                  </p:childTnLst>
                                </p:cTn>
                              </p:par>
                              <p:par>
                                <p:cTn id="101" presetID="4" presetClass="exit" presetSubtype="32" fill="hold" grpId="0" nodeType="withEffect">
                                  <p:stCondLst>
                                    <p:cond delay="0"/>
                                  </p:stCondLst>
                                  <p:childTnLst>
                                    <p:animEffect transition="out" filter="box(out)">
                                      <p:cBhvr>
                                        <p:cTn id="102" dur="5000"/>
                                        <p:tgtEl>
                                          <p:spTgt spid="31"/>
                                        </p:tgtEl>
                                      </p:cBhvr>
                                    </p:animEffect>
                                    <p:set>
                                      <p:cBhvr>
                                        <p:cTn id="103" dur="1" fill="hold">
                                          <p:stCondLst>
                                            <p:cond delay="4999"/>
                                          </p:stCondLst>
                                        </p:cTn>
                                        <p:tgtEl>
                                          <p:spTgt spid="31"/>
                                        </p:tgtEl>
                                        <p:attrNameLst>
                                          <p:attrName>style.visibility</p:attrName>
                                        </p:attrNameLst>
                                      </p:cBhvr>
                                      <p:to>
                                        <p:strVal val="hidden"/>
                                      </p:to>
                                    </p:set>
                                  </p:childTnLst>
                                </p:cTn>
                              </p:par>
                              <p:par>
                                <p:cTn id="104" presetID="4" presetClass="exit" presetSubtype="32" fill="hold" grpId="0" nodeType="withEffect">
                                  <p:stCondLst>
                                    <p:cond delay="0"/>
                                  </p:stCondLst>
                                  <p:childTnLst>
                                    <p:animEffect transition="out" filter="box(out)">
                                      <p:cBhvr>
                                        <p:cTn id="105" dur="5000"/>
                                        <p:tgtEl>
                                          <p:spTgt spid="36"/>
                                        </p:tgtEl>
                                      </p:cBhvr>
                                    </p:animEffect>
                                    <p:set>
                                      <p:cBhvr>
                                        <p:cTn id="106" dur="1" fill="hold">
                                          <p:stCondLst>
                                            <p:cond delay="4999"/>
                                          </p:stCondLst>
                                        </p:cTn>
                                        <p:tgtEl>
                                          <p:spTgt spid="36"/>
                                        </p:tgtEl>
                                        <p:attrNameLst>
                                          <p:attrName>style.visibility</p:attrName>
                                        </p:attrNameLst>
                                      </p:cBhvr>
                                      <p:to>
                                        <p:strVal val="hidden"/>
                                      </p:to>
                                    </p:set>
                                  </p:childTnLst>
                                </p:cTn>
                              </p:par>
                              <p:par>
                                <p:cTn id="107" presetID="4" presetClass="exit" presetSubtype="32" fill="hold" grpId="0" nodeType="withEffect">
                                  <p:stCondLst>
                                    <p:cond delay="0"/>
                                  </p:stCondLst>
                                  <p:childTnLst>
                                    <p:animEffect transition="out" filter="box(out)">
                                      <p:cBhvr>
                                        <p:cTn id="108" dur="5000"/>
                                        <p:tgtEl>
                                          <p:spTgt spid="41"/>
                                        </p:tgtEl>
                                      </p:cBhvr>
                                    </p:animEffect>
                                    <p:set>
                                      <p:cBhvr>
                                        <p:cTn id="109" dur="1" fill="hold">
                                          <p:stCondLst>
                                            <p:cond delay="4999"/>
                                          </p:stCondLst>
                                        </p:cTn>
                                        <p:tgtEl>
                                          <p:spTgt spid="41"/>
                                        </p:tgtEl>
                                        <p:attrNameLst>
                                          <p:attrName>style.visibility</p:attrName>
                                        </p:attrNameLst>
                                      </p:cBhvr>
                                      <p:to>
                                        <p:strVal val="hidden"/>
                                      </p:to>
                                    </p:set>
                                  </p:childTnLst>
                                </p:cTn>
                              </p:par>
                              <p:par>
                                <p:cTn id="110" presetID="4" presetClass="exit" presetSubtype="32" fill="hold" grpId="0" nodeType="withEffect">
                                  <p:stCondLst>
                                    <p:cond delay="0"/>
                                  </p:stCondLst>
                                  <p:childTnLst>
                                    <p:animEffect transition="out" filter="box(out)">
                                      <p:cBhvr>
                                        <p:cTn id="111" dur="5000"/>
                                        <p:tgtEl>
                                          <p:spTgt spid="46"/>
                                        </p:tgtEl>
                                      </p:cBhvr>
                                    </p:animEffect>
                                    <p:set>
                                      <p:cBhvr>
                                        <p:cTn id="112" dur="1" fill="hold">
                                          <p:stCondLst>
                                            <p:cond delay="4999"/>
                                          </p:stCondLst>
                                        </p:cTn>
                                        <p:tgtEl>
                                          <p:spTgt spid="46"/>
                                        </p:tgtEl>
                                        <p:attrNameLst>
                                          <p:attrName>style.visibility</p:attrName>
                                        </p:attrNameLst>
                                      </p:cBhvr>
                                      <p:to>
                                        <p:strVal val="hidden"/>
                                      </p:to>
                                    </p:set>
                                  </p:childTnLst>
                                </p:cTn>
                              </p:par>
                              <p:par>
                                <p:cTn id="113" presetID="4" presetClass="exit" presetSubtype="16" fill="hold" grpId="0" nodeType="withEffect">
                                  <p:stCondLst>
                                    <p:cond delay="0"/>
                                  </p:stCondLst>
                                  <p:childTnLst>
                                    <p:animEffect transition="out" filter="box(in)">
                                      <p:cBhvr>
                                        <p:cTn id="114" dur="5000"/>
                                        <p:tgtEl>
                                          <p:spTgt spid="7"/>
                                        </p:tgtEl>
                                      </p:cBhvr>
                                    </p:animEffect>
                                    <p:set>
                                      <p:cBhvr>
                                        <p:cTn id="115" dur="1" fill="hold">
                                          <p:stCondLst>
                                            <p:cond delay="4999"/>
                                          </p:stCondLst>
                                        </p:cTn>
                                        <p:tgtEl>
                                          <p:spTgt spid="7"/>
                                        </p:tgtEl>
                                        <p:attrNameLst>
                                          <p:attrName>style.visibility</p:attrName>
                                        </p:attrNameLst>
                                      </p:cBhvr>
                                      <p:to>
                                        <p:strVal val="hidden"/>
                                      </p:to>
                                    </p:set>
                                  </p:childTnLst>
                                </p:cTn>
                              </p:par>
                              <p:par>
                                <p:cTn id="116" presetID="4" presetClass="exit" presetSubtype="16" fill="hold" grpId="0" nodeType="withEffect">
                                  <p:stCondLst>
                                    <p:cond delay="0"/>
                                  </p:stCondLst>
                                  <p:childTnLst>
                                    <p:animEffect transition="out" filter="box(in)">
                                      <p:cBhvr>
                                        <p:cTn id="117" dur="5000"/>
                                        <p:tgtEl>
                                          <p:spTgt spid="12"/>
                                        </p:tgtEl>
                                      </p:cBhvr>
                                    </p:animEffect>
                                    <p:set>
                                      <p:cBhvr>
                                        <p:cTn id="118" dur="1" fill="hold">
                                          <p:stCondLst>
                                            <p:cond delay="4999"/>
                                          </p:stCondLst>
                                        </p:cTn>
                                        <p:tgtEl>
                                          <p:spTgt spid="12"/>
                                        </p:tgtEl>
                                        <p:attrNameLst>
                                          <p:attrName>style.visibility</p:attrName>
                                        </p:attrNameLst>
                                      </p:cBhvr>
                                      <p:to>
                                        <p:strVal val="hidden"/>
                                      </p:to>
                                    </p:set>
                                  </p:childTnLst>
                                </p:cTn>
                              </p:par>
                              <p:par>
                                <p:cTn id="119" presetID="4" presetClass="exit" presetSubtype="16" fill="hold" grpId="0" nodeType="withEffect">
                                  <p:stCondLst>
                                    <p:cond delay="0"/>
                                  </p:stCondLst>
                                  <p:childTnLst>
                                    <p:animEffect transition="out" filter="box(in)">
                                      <p:cBhvr>
                                        <p:cTn id="120" dur="5000"/>
                                        <p:tgtEl>
                                          <p:spTgt spid="17"/>
                                        </p:tgtEl>
                                      </p:cBhvr>
                                    </p:animEffect>
                                    <p:set>
                                      <p:cBhvr>
                                        <p:cTn id="121" dur="1" fill="hold">
                                          <p:stCondLst>
                                            <p:cond delay="4999"/>
                                          </p:stCondLst>
                                        </p:cTn>
                                        <p:tgtEl>
                                          <p:spTgt spid="17"/>
                                        </p:tgtEl>
                                        <p:attrNameLst>
                                          <p:attrName>style.visibility</p:attrName>
                                        </p:attrNameLst>
                                      </p:cBhvr>
                                      <p:to>
                                        <p:strVal val="hidden"/>
                                      </p:to>
                                    </p:set>
                                  </p:childTnLst>
                                </p:cTn>
                              </p:par>
                              <p:par>
                                <p:cTn id="122" presetID="4" presetClass="exit" presetSubtype="16" fill="hold" grpId="0" nodeType="withEffect">
                                  <p:stCondLst>
                                    <p:cond delay="0"/>
                                  </p:stCondLst>
                                  <p:childTnLst>
                                    <p:animEffect transition="out" filter="box(in)">
                                      <p:cBhvr>
                                        <p:cTn id="123" dur="5000"/>
                                        <p:tgtEl>
                                          <p:spTgt spid="22"/>
                                        </p:tgtEl>
                                      </p:cBhvr>
                                    </p:animEffect>
                                    <p:set>
                                      <p:cBhvr>
                                        <p:cTn id="124" dur="1" fill="hold">
                                          <p:stCondLst>
                                            <p:cond delay="4999"/>
                                          </p:stCondLst>
                                        </p:cTn>
                                        <p:tgtEl>
                                          <p:spTgt spid="22"/>
                                        </p:tgtEl>
                                        <p:attrNameLst>
                                          <p:attrName>style.visibility</p:attrName>
                                        </p:attrNameLst>
                                      </p:cBhvr>
                                      <p:to>
                                        <p:strVal val="hidden"/>
                                      </p:to>
                                    </p:set>
                                  </p:childTnLst>
                                </p:cTn>
                              </p:par>
                              <p:par>
                                <p:cTn id="125" presetID="4" presetClass="exit" presetSubtype="16" fill="hold" grpId="0" nodeType="withEffect">
                                  <p:stCondLst>
                                    <p:cond delay="0"/>
                                  </p:stCondLst>
                                  <p:childTnLst>
                                    <p:animEffect transition="out" filter="box(in)">
                                      <p:cBhvr>
                                        <p:cTn id="126" dur="5000"/>
                                        <p:tgtEl>
                                          <p:spTgt spid="27"/>
                                        </p:tgtEl>
                                      </p:cBhvr>
                                    </p:animEffect>
                                    <p:set>
                                      <p:cBhvr>
                                        <p:cTn id="127" dur="1" fill="hold">
                                          <p:stCondLst>
                                            <p:cond delay="4999"/>
                                          </p:stCondLst>
                                        </p:cTn>
                                        <p:tgtEl>
                                          <p:spTgt spid="27"/>
                                        </p:tgtEl>
                                        <p:attrNameLst>
                                          <p:attrName>style.visibility</p:attrName>
                                        </p:attrNameLst>
                                      </p:cBhvr>
                                      <p:to>
                                        <p:strVal val="hidden"/>
                                      </p:to>
                                    </p:set>
                                  </p:childTnLst>
                                </p:cTn>
                              </p:par>
                              <p:par>
                                <p:cTn id="128" presetID="4" presetClass="exit" presetSubtype="16" fill="hold" grpId="0" nodeType="withEffect">
                                  <p:stCondLst>
                                    <p:cond delay="0"/>
                                  </p:stCondLst>
                                  <p:childTnLst>
                                    <p:animEffect transition="out" filter="box(in)">
                                      <p:cBhvr>
                                        <p:cTn id="129" dur="5000"/>
                                        <p:tgtEl>
                                          <p:spTgt spid="32"/>
                                        </p:tgtEl>
                                      </p:cBhvr>
                                    </p:animEffect>
                                    <p:set>
                                      <p:cBhvr>
                                        <p:cTn id="130" dur="1" fill="hold">
                                          <p:stCondLst>
                                            <p:cond delay="4999"/>
                                          </p:stCondLst>
                                        </p:cTn>
                                        <p:tgtEl>
                                          <p:spTgt spid="32"/>
                                        </p:tgtEl>
                                        <p:attrNameLst>
                                          <p:attrName>style.visibility</p:attrName>
                                        </p:attrNameLst>
                                      </p:cBhvr>
                                      <p:to>
                                        <p:strVal val="hidden"/>
                                      </p:to>
                                    </p:set>
                                  </p:childTnLst>
                                </p:cTn>
                              </p:par>
                              <p:par>
                                <p:cTn id="131" presetID="4" presetClass="exit" presetSubtype="16" fill="hold" grpId="0" nodeType="withEffect">
                                  <p:stCondLst>
                                    <p:cond delay="0"/>
                                  </p:stCondLst>
                                  <p:childTnLst>
                                    <p:animEffect transition="out" filter="box(in)">
                                      <p:cBhvr>
                                        <p:cTn id="132" dur="5000"/>
                                        <p:tgtEl>
                                          <p:spTgt spid="37"/>
                                        </p:tgtEl>
                                      </p:cBhvr>
                                    </p:animEffect>
                                    <p:set>
                                      <p:cBhvr>
                                        <p:cTn id="133" dur="1" fill="hold">
                                          <p:stCondLst>
                                            <p:cond delay="4999"/>
                                          </p:stCondLst>
                                        </p:cTn>
                                        <p:tgtEl>
                                          <p:spTgt spid="37"/>
                                        </p:tgtEl>
                                        <p:attrNameLst>
                                          <p:attrName>style.visibility</p:attrName>
                                        </p:attrNameLst>
                                      </p:cBhvr>
                                      <p:to>
                                        <p:strVal val="hidden"/>
                                      </p:to>
                                    </p:set>
                                  </p:childTnLst>
                                </p:cTn>
                              </p:par>
                              <p:par>
                                <p:cTn id="134" presetID="4" presetClass="exit" presetSubtype="16" fill="hold" grpId="0" nodeType="withEffect">
                                  <p:stCondLst>
                                    <p:cond delay="0"/>
                                  </p:stCondLst>
                                  <p:childTnLst>
                                    <p:animEffect transition="out" filter="box(in)">
                                      <p:cBhvr>
                                        <p:cTn id="135" dur="5000"/>
                                        <p:tgtEl>
                                          <p:spTgt spid="42"/>
                                        </p:tgtEl>
                                      </p:cBhvr>
                                    </p:animEffect>
                                    <p:set>
                                      <p:cBhvr>
                                        <p:cTn id="136" dur="1" fill="hold">
                                          <p:stCondLst>
                                            <p:cond delay="4999"/>
                                          </p:stCondLst>
                                        </p:cTn>
                                        <p:tgtEl>
                                          <p:spTgt spid="42"/>
                                        </p:tgtEl>
                                        <p:attrNameLst>
                                          <p:attrName>style.visibility</p:attrName>
                                        </p:attrNameLst>
                                      </p:cBhvr>
                                      <p:to>
                                        <p:strVal val="hidden"/>
                                      </p:to>
                                    </p:set>
                                  </p:childTnLst>
                                </p:cTn>
                              </p:par>
                              <p:par>
                                <p:cTn id="137" presetID="4" presetClass="exit" presetSubtype="16" fill="hold" grpId="0" nodeType="withEffect">
                                  <p:stCondLst>
                                    <p:cond delay="0"/>
                                  </p:stCondLst>
                                  <p:childTnLst>
                                    <p:animEffect transition="out" filter="box(in)">
                                      <p:cBhvr>
                                        <p:cTn id="138" dur="5000"/>
                                        <p:tgtEl>
                                          <p:spTgt spid="47"/>
                                        </p:tgtEl>
                                      </p:cBhvr>
                                    </p:animEffect>
                                    <p:set>
                                      <p:cBhvr>
                                        <p:cTn id="139" dur="1" fill="hold">
                                          <p:stCondLst>
                                            <p:cond delay="4999"/>
                                          </p:stCondLst>
                                        </p:cTn>
                                        <p:tgtEl>
                                          <p:spTgt spid="47"/>
                                        </p:tgtEl>
                                        <p:attrNameLst>
                                          <p:attrName>style.visibility</p:attrName>
                                        </p:attrNameLst>
                                      </p:cBhvr>
                                      <p:to>
                                        <p:strVal val="hidden"/>
                                      </p:to>
                                    </p:set>
                                  </p:childTnLst>
                                </p:cTn>
                              </p:par>
                              <p:par>
                                <p:cTn id="140" presetID="4" presetClass="exit" presetSubtype="32" fill="hold" grpId="0" nodeType="withEffect">
                                  <p:stCondLst>
                                    <p:cond delay="0"/>
                                  </p:stCondLst>
                                  <p:childTnLst>
                                    <p:animEffect transition="out" filter="box(out)">
                                      <p:cBhvr>
                                        <p:cTn id="141" dur="5000"/>
                                        <p:tgtEl>
                                          <p:spTgt spid="48"/>
                                        </p:tgtEl>
                                      </p:cBhvr>
                                    </p:animEffect>
                                    <p:set>
                                      <p:cBhvr>
                                        <p:cTn id="142" dur="1" fill="hold">
                                          <p:stCondLst>
                                            <p:cond delay="4999"/>
                                          </p:stCondLst>
                                        </p:cTn>
                                        <p:tgtEl>
                                          <p:spTgt spid="48"/>
                                        </p:tgtEl>
                                        <p:attrNameLst>
                                          <p:attrName>style.visibility</p:attrName>
                                        </p:attrNameLst>
                                      </p:cBhvr>
                                      <p:to>
                                        <p:strVal val="hidden"/>
                                      </p:to>
                                    </p:set>
                                  </p:childTnLst>
                                </p:cTn>
                              </p:par>
                              <p:par>
                                <p:cTn id="143" presetID="4" presetClass="exit" presetSubtype="32" fill="hold" grpId="0" nodeType="withEffect">
                                  <p:stCondLst>
                                    <p:cond delay="0"/>
                                  </p:stCondLst>
                                  <p:childTnLst>
                                    <p:animEffect transition="out" filter="box(out)">
                                      <p:cBhvr>
                                        <p:cTn id="144" dur="5000"/>
                                        <p:tgtEl>
                                          <p:spTgt spid="49"/>
                                        </p:tgtEl>
                                      </p:cBhvr>
                                    </p:animEffect>
                                    <p:set>
                                      <p:cBhvr>
                                        <p:cTn id="145" dur="1" fill="hold">
                                          <p:stCondLst>
                                            <p:cond delay="4999"/>
                                          </p:stCondLst>
                                        </p:cTn>
                                        <p:tgtEl>
                                          <p:spTgt spid="49"/>
                                        </p:tgtEl>
                                        <p:attrNameLst>
                                          <p:attrName>style.visibility</p:attrName>
                                        </p:attrNameLst>
                                      </p:cBhvr>
                                      <p:to>
                                        <p:strVal val="hidden"/>
                                      </p:to>
                                    </p:set>
                                  </p:childTnLst>
                                </p:cTn>
                              </p:par>
                              <p:par>
                                <p:cTn id="146" presetID="4" presetClass="exit" presetSubtype="32" fill="hold" grpId="0" nodeType="withEffect">
                                  <p:stCondLst>
                                    <p:cond delay="0"/>
                                  </p:stCondLst>
                                  <p:childTnLst>
                                    <p:animEffect transition="out" filter="box(out)">
                                      <p:cBhvr>
                                        <p:cTn id="147" dur="5000"/>
                                        <p:tgtEl>
                                          <p:spTgt spid="50"/>
                                        </p:tgtEl>
                                      </p:cBhvr>
                                    </p:animEffect>
                                    <p:set>
                                      <p:cBhvr>
                                        <p:cTn id="148" dur="1" fill="hold">
                                          <p:stCondLst>
                                            <p:cond delay="4999"/>
                                          </p:stCondLst>
                                        </p:cTn>
                                        <p:tgtEl>
                                          <p:spTgt spid="50"/>
                                        </p:tgtEl>
                                        <p:attrNameLst>
                                          <p:attrName>style.visibility</p:attrName>
                                        </p:attrNameLst>
                                      </p:cBhvr>
                                      <p:to>
                                        <p:strVal val="hidden"/>
                                      </p:to>
                                    </p:set>
                                  </p:childTnLst>
                                </p:cTn>
                              </p:par>
                              <p:par>
                                <p:cTn id="149" presetID="4" presetClass="exit" presetSubtype="32" fill="hold" grpId="0" nodeType="withEffect">
                                  <p:stCondLst>
                                    <p:cond delay="0"/>
                                  </p:stCondLst>
                                  <p:childTnLst>
                                    <p:animEffect transition="out" filter="box(out)">
                                      <p:cBhvr>
                                        <p:cTn id="150" dur="5000"/>
                                        <p:tgtEl>
                                          <p:spTgt spid="51"/>
                                        </p:tgtEl>
                                      </p:cBhvr>
                                    </p:animEffect>
                                    <p:set>
                                      <p:cBhvr>
                                        <p:cTn id="151" dur="1" fill="hold">
                                          <p:stCondLst>
                                            <p:cond delay="4999"/>
                                          </p:stCondLst>
                                        </p:cTn>
                                        <p:tgtEl>
                                          <p:spTgt spid="51"/>
                                        </p:tgtEl>
                                        <p:attrNameLst>
                                          <p:attrName>style.visibility</p:attrName>
                                        </p:attrNameLst>
                                      </p:cBhvr>
                                      <p:to>
                                        <p:strVal val="hidden"/>
                                      </p:to>
                                    </p:set>
                                  </p:childTnLst>
                                </p:cTn>
                              </p:par>
                              <p:par>
                                <p:cTn id="152" presetID="4" presetClass="exit" presetSubtype="32" fill="hold" grpId="0" nodeType="withEffect">
                                  <p:stCondLst>
                                    <p:cond delay="0"/>
                                  </p:stCondLst>
                                  <p:childTnLst>
                                    <p:animEffect transition="out" filter="box(out)">
                                      <p:cBhvr>
                                        <p:cTn id="153" dur="5000"/>
                                        <p:tgtEl>
                                          <p:spTgt spid="52"/>
                                        </p:tgtEl>
                                      </p:cBhvr>
                                    </p:animEffect>
                                    <p:set>
                                      <p:cBhvr>
                                        <p:cTn id="154" dur="1" fill="hold">
                                          <p:stCondLst>
                                            <p:cond delay="4999"/>
                                          </p:stCondLst>
                                        </p:cTn>
                                        <p:tgtEl>
                                          <p:spTgt spid="52"/>
                                        </p:tgtEl>
                                        <p:attrNameLst>
                                          <p:attrName>style.visibility</p:attrName>
                                        </p:attrNameLst>
                                      </p:cBhvr>
                                      <p:to>
                                        <p:strVal val="hidden"/>
                                      </p:to>
                                    </p:set>
                                  </p:childTnLst>
                                </p:cTn>
                              </p:par>
                              <p:par>
                                <p:cTn id="155" presetID="4" presetClass="exit" presetSubtype="32" fill="hold" grpId="0" nodeType="withEffect">
                                  <p:stCondLst>
                                    <p:cond delay="0"/>
                                  </p:stCondLst>
                                  <p:childTnLst>
                                    <p:animEffect transition="out" filter="box(out)">
                                      <p:cBhvr>
                                        <p:cTn id="156" dur="5000"/>
                                        <p:tgtEl>
                                          <p:spTgt spid="53"/>
                                        </p:tgtEl>
                                      </p:cBhvr>
                                    </p:animEffect>
                                    <p:set>
                                      <p:cBhvr>
                                        <p:cTn id="157" dur="1" fill="hold">
                                          <p:stCondLst>
                                            <p:cond delay="4999"/>
                                          </p:stCondLst>
                                        </p:cTn>
                                        <p:tgtEl>
                                          <p:spTgt spid="53"/>
                                        </p:tgtEl>
                                        <p:attrNameLst>
                                          <p:attrName>style.visibility</p:attrName>
                                        </p:attrNameLst>
                                      </p:cBhvr>
                                      <p:to>
                                        <p:strVal val="hidden"/>
                                      </p:to>
                                    </p:set>
                                  </p:childTnLst>
                                </p:cTn>
                              </p:par>
                              <p:par>
                                <p:cTn id="158" presetID="4" presetClass="exit" presetSubtype="32" fill="hold" grpId="0" nodeType="withEffect">
                                  <p:stCondLst>
                                    <p:cond delay="0"/>
                                  </p:stCondLst>
                                  <p:childTnLst>
                                    <p:animEffect transition="out" filter="box(out)">
                                      <p:cBhvr>
                                        <p:cTn id="159" dur="5000"/>
                                        <p:tgtEl>
                                          <p:spTgt spid="54"/>
                                        </p:tgtEl>
                                      </p:cBhvr>
                                    </p:animEffect>
                                    <p:set>
                                      <p:cBhvr>
                                        <p:cTn id="160" dur="1" fill="hold">
                                          <p:stCondLst>
                                            <p:cond delay="4999"/>
                                          </p:stCondLst>
                                        </p:cTn>
                                        <p:tgtEl>
                                          <p:spTgt spid="54"/>
                                        </p:tgtEl>
                                        <p:attrNameLst>
                                          <p:attrName>style.visibility</p:attrName>
                                        </p:attrNameLst>
                                      </p:cBhvr>
                                      <p:to>
                                        <p:strVal val="hidden"/>
                                      </p:to>
                                    </p:set>
                                  </p:childTnLst>
                                </p:cTn>
                              </p:par>
                              <p:par>
                                <p:cTn id="161" presetID="4" presetClass="exit" presetSubtype="32" fill="hold" grpId="0" nodeType="withEffect">
                                  <p:stCondLst>
                                    <p:cond delay="0"/>
                                  </p:stCondLst>
                                  <p:childTnLst>
                                    <p:animEffect transition="out" filter="box(out)">
                                      <p:cBhvr>
                                        <p:cTn id="162" dur="5000"/>
                                        <p:tgtEl>
                                          <p:spTgt spid="55"/>
                                        </p:tgtEl>
                                      </p:cBhvr>
                                    </p:animEffect>
                                    <p:set>
                                      <p:cBhvr>
                                        <p:cTn id="163" dur="1" fill="hold">
                                          <p:stCondLst>
                                            <p:cond delay="4999"/>
                                          </p:stCondLst>
                                        </p:cTn>
                                        <p:tgtEl>
                                          <p:spTgt spid="55"/>
                                        </p:tgtEl>
                                        <p:attrNameLst>
                                          <p:attrName>style.visibility</p:attrName>
                                        </p:attrNameLst>
                                      </p:cBhvr>
                                      <p:to>
                                        <p:strVal val="hidden"/>
                                      </p:to>
                                    </p:set>
                                  </p:childTnLst>
                                </p:cTn>
                              </p:par>
                              <p:par>
                                <p:cTn id="164" presetID="4" presetClass="exit" presetSubtype="32" fill="hold" grpId="0" nodeType="withEffect">
                                  <p:stCondLst>
                                    <p:cond delay="0"/>
                                  </p:stCondLst>
                                  <p:childTnLst>
                                    <p:animEffect transition="out" filter="box(out)">
                                      <p:cBhvr>
                                        <p:cTn id="165" dur="5000"/>
                                        <p:tgtEl>
                                          <p:spTgt spid="56"/>
                                        </p:tgtEl>
                                      </p:cBhvr>
                                    </p:animEffect>
                                    <p:set>
                                      <p:cBhvr>
                                        <p:cTn id="166" dur="1" fill="hold">
                                          <p:stCondLst>
                                            <p:cond delay="4999"/>
                                          </p:stCondLst>
                                        </p:cTn>
                                        <p:tgtEl>
                                          <p:spTgt spid="56"/>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GO.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0" y="342900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1500166"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3000364"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4500562"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6072198"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0" y="4000492"/>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1500166"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3000364"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4500562"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6072198"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0" y="457199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1500166"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3000364"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4500562"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6072198"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14"/>
                                        </p:tgtEl>
                                      </p:cBhvr>
                                    </p:animEffect>
                                    <p:set>
                                      <p:cBhvr>
                                        <p:cTn id="13" dur="1" fill="hold">
                                          <p:stCondLst>
                                            <p:cond delay="4999"/>
                                          </p:stCondLst>
                                        </p:cTn>
                                        <p:tgtEl>
                                          <p:spTgt spid="14"/>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19"/>
                                        </p:tgtEl>
                                      </p:cBhvr>
                                    </p:animEffect>
                                    <p:set>
                                      <p:cBhvr>
                                        <p:cTn id="16" dur="1" fill="hold">
                                          <p:stCondLst>
                                            <p:cond delay="4999"/>
                                          </p:stCondLst>
                                        </p:cTn>
                                        <p:tgtEl>
                                          <p:spTgt spid="19"/>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24"/>
                                        </p:tgtEl>
                                      </p:cBhvr>
                                    </p:animEffect>
                                    <p:set>
                                      <p:cBhvr>
                                        <p:cTn id="19" dur="1" fill="hold">
                                          <p:stCondLst>
                                            <p:cond delay="4999"/>
                                          </p:stCondLst>
                                        </p:cTn>
                                        <p:tgtEl>
                                          <p:spTgt spid="24"/>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29"/>
                                        </p:tgtEl>
                                      </p:cBhvr>
                                    </p:animEffect>
                                    <p:set>
                                      <p:cBhvr>
                                        <p:cTn id="22" dur="1" fill="hold">
                                          <p:stCondLst>
                                            <p:cond delay="4999"/>
                                          </p:stCondLst>
                                        </p:cTn>
                                        <p:tgtEl>
                                          <p:spTgt spid="29"/>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34"/>
                                        </p:tgtEl>
                                      </p:cBhvr>
                                    </p:animEffect>
                                    <p:set>
                                      <p:cBhvr>
                                        <p:cTn id="25" dur="1" fill="hold">
                                          <p:stCondLst>
                                            <p:cond delay="4999"/>
                                          </p:stCondLst>
                                        </p:cTn>
                                        <p:tgtEl>
                                          <p:spTgt spid="34"/>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5000"/>
                                        <p:tgtEl>
                                          <p:spTgt spid="39"/>
                                        </p:tgtEl>
                                      </p:cBhvr>
                                    </p:animEffect>
                                    <p:set>
                                      <p:cBhvr>
                                        <p:cTn id="28" dur="1" fill="hold">
                                          <p:stCondLst>
                                            <p:cond delay="4999"/>
                                          </p:stCondLst>
                                        </p:cTn>
                                        <p:tgtEl>
                                          <p:spTgt spid="39"/>
                                        </p:tgtEl>
                                        <p:attrNameLst>
                                          <p:attrName>style.visibility</p:attrName>
                                        </p:attrNameLst>
                                      </p:cBhvr>
                                      <p:to>
                                        <p:strVal val="hidden"/>
                                      </p:to>
                                    </p:set>
                                  </p:childTnLst>
                                </p:cTn>
                              </p:par>
                              <p:par>
                                <p:cTn id="29" presetID="3" presetClass="exit" presetSubtype="5" fill="hold" grpId="0" nodeType="withEffect">
                                  <p:stCondLst>
                                    <p:cond delay="0"/>
                                  </p:stCondLst>
                                  <p:childTnLst>
                                    <p:animEffect transition="out" filter="blinds(vertical)">
                                      <p:cBhvr>
                                        <p:cTn id="30" dur="5000"/>
                                        <p:tgtEl>
                                          <p:spTgt spid="44"/>
                                        </p:tgtEl>
                                      </p:cBhvr>
                                    </p:animEffect>
                                    <p:set>
                                      <p:cBhvr>
                                        <p:cTn id="31" dur="1" fill="hold">
                                          <p:stCondLst>
                                            <p:cond delay="4999"/>
                                          </p:stCondLst>
                                        </p:cTn>
                                        <p:tgtEl>
                                          <p:spTgt spid="44"/>
                                        </p:tgtEl>
                                        <p:attrNameLst>
                                          <p:attrName>style.visibility</p:attrName>
                                        </p:attrNameLst>
                                      </p:cBhvr>
                                      <p:to>
                                        <p:strVal val="hidden"/>
                                      </p:to>
                                    </p:set>
                                  </p:childTnLst>
                                </p:cTn>
                              </p:par>
                              <p:par>
                                <p:cTn id="32" presetID="3" presetClass="exit" presetSubtype="5" fill="hold" grpId="0" nodeType="withEffect">
                                  <p:stCondLst>
                                    <p:cond delay="0"/>
                                  </p:stCondLst>
                                  <p:childTnLst>
                                    <p:animEffect transition="out" filter="blinds(vertical)">
                                      <p:cBhvr>
                                        <p:cTn id="33" dur="5000"/>
                                        <p:tgtEl>
                                          <p:spTgt spid="6"/>
                                        </p:tgtEl>
                                      </p:cBhvr>
                                    </p:animEffect>
                                    <p:set>
                                      <p:cBhvr>
                                        <p:cTn id="34" dur="1" fill="hold">
                                          <p:stCondLst>
                                            <p:cond delay="4999"/>
                                          </p:stCondLst>
                                        </p:cTn>
                                        <p:tgtEl>
                                          <p:spTgt spid="6"/>
                                        </p:tgtEl>
                                        <p:attrNameLst>
                                          <p:attrName>style.visibility</p:attrName>
                                        </p:attrNameLst>
                                      </p:cBhvr>
                                      <p:to>
                                        <p:strVal val="hidden"/>
                                      </p:to>
                                    </p:set>
                                  </p:childTnLst>
                                </p:cTn>
                              </p:par>
                              <p:par>
                                <p:cTn id="35" presetID="3" presetClass="exit" presetSubtype="5" fill="hold" grpId="0" nodeType="withEffect">
                                  <p:stCondLst>
                                    <p:cond delay="0"/>
                                  </p:stCondLst>
                                  <p:childTnLst>
                                    <p:animEffect transition="out" filter="blinds(vertical)">
                                      <p:cBhvr>
                                        <p:cTn id="36" dur="5000"/>
                                        <p:tgtEl>
                                          <p:spTgt spid="11"/>
                                        </p:tgtEl>
                                      </p:cBhvr>
                                    </p:animEffect>
                                    <p:set>
                                      <p:cBhvr>
                                        <p:cTn id="37" dur="1" fill="hold">
                                          <p:stCondLst>
                                            <p:cond delay="4999"/>
                                          </p:stCondLst>
                                        </p:cTn>
                                        <p:tgtEl>
                                          <p:spTgt spid="11"/>
                                        </p:tgtEl>
                                        <p:attrNameLst>
                                          <p:attrName>style.visibility</p:attrName>
                                        </p:attrNameLst>
                                      </p:cBhvr>
                                      <p:to>
                                        <p:strVal val="hidden"/>
                                      </p:to>
                                    </p:set>
                                  </p:childTnLst>
                                </p:cTn>
                              </p:par>
                              <p:par>
                                <p:cTn id="38" presetID="3" presetClass="exit" presetSubtype="5" fill="hold" grpId="0" nodeType="withEffect">
                                  <p:stCondLst>
                                    <p:cond delay="0"/>
                                  </p:stCondLst>
                                  <p:childTnLst>
                                    <p:animEffect transition="out" filter="blinds(vertical)">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3" presetClass="exit" presetSubtype="5" fill="hold" grpId="0" nodeType="withEffect">
                                  <p:stCondLst>
                                    <p:cond delay="0"/>
                                  </p:stCondLst>
                                  <p:childTnLst>
                                    <p:animEffect transition="out" filter="blinds(vertical)">
                                      <p:cBhvr>
                                        <p:cTn id="42" dur="5000"/>
                                        <p:tgtEl>
                                          <p:spTgt spid="21"/>
                                        </p:tgtEl>
                                      </p:cBhvr>
                                    </p:animEffect>
                                    <p:set>
                                      <p:cBhvr>
                                        <p:cTn id="43" dur="1" fill="hold">
                                          <p:stCondLst>
                                            <p:cond delay="4999"/>
                                          </p:stCondLst>
                                        </p:cTn>
                                        <p:tgtEl>
                                          <p:spTgt spid="21"/>
                                        </p:tgtEl>
                                        <p:attrNameLst>
                                          <p:attrName>style.visibility</p:attrName>
                                        </p:attrNameLst>
                                      </p:cBhvr>
                                      <p:to>
                                        <p:strVal val="hidden"/>
                                      </p:to>
                                    </p:set>
                                  </p:childTnLst>
                                </p:cTn>
                              </p:par>
                              <p:par>
                                <p:cTn id="44" presetID="3" presetClass="exit" presetSubtype="5" fill="hold" grpId="0" nodeType="withEffect">
                                  <p:stCondLst>
                                    <p:cond delay="0"/>
                                  </p:stCondLst>
                                  <p:childTnLst>
                                    <p:animEffect transition="out" filter="blinds(vertical)">
                                      <p:cBhvr>
                                        <p:cTn id="45" dur="5000"/>
                                        <p:tgtEl>
                                          <p:spTgt spid="26"/>
                                        </p:tgtEl>
                                      </p:cBhvr>
                                    </p:animEffect>
                                    <p:set>
                                      <p:cBhvr>
                                        <p:cTn id="46" dur="1" fill="hold">
                                          <p:stCondLst>
                                            <p:cond delay="4999"/>
                                          </p:stCondLst>
                                        </p:cTn>
                                        <p:tgtEl>
                                          <p:spTgt spid="26"/>
                                        </p:tgtEl>
                                        <p:attrNameLst>
                                          <p:attrName>style.visibility</p:attrName>
                                        </p:attrNameLst>
                                      </p:cBhvr>
                                      <p:to>
                                        <p:strVal val="hidden"/>
                                      </p:to>
                                    </p:set>
                                  </p:childTnLst>
                                </p:cTn>
                              </p:par>
                              <p:par>
                                <p:cTn id="47" presetID="3" presetClass="exit" presetSubtype="5" fill="hold" grpId="0" nodeType="withEffect">
                                  <p:stCondLst>
                                    <p:cond delay="0"/>
                                  </p:stCondLst>
                                  <p:childTnLst>
                                    <p:animEffect transition="out" filter="blinds(vertical)">
                                      <p:cBhvr>
                                        <p:cTn id="48" dur="5000"/>
                                        <p:tgtEl>
                                          <p:spTgt spid="31"/>
                                        </p:tgtEl>
                                      </p:cBhvr>
                                    </p:animEffect>
                                    <p:set>
                                      <p:cBhvr>
                                        <p:cTn id="49" dur="1" fill="hold">
                                          <p:stCondLst>
                                            <p:cond delay="4999"/>
                                          </p:stCondLst>
                                        </p:cTn>
                                        <p:tgtEl>
                                          <p:spTgt spid="31"/>
                                        </p:tgtEl>
                                        <p:attrNameLst>
                                          <p:attrName>style.visibility</p:attrName>
                                        </p:attrNameLst>
                                      </p:cBhvr>
                                      <p:to>
                                        <p:strVal val="hidden"/>
                                      </p:to>
                                    </p:set>
                                  </p:childTnLst>
                                </p:cTn>
                              </p:par>
                              <p:par>
                                <p:cTn id="50" presetID="3" presetClass="exit" presetSubtype="5" fill="hold" grpId="0" nodeType="withEffect">
                                  <p:stCondLst>
                                    <p:cond delay="0"/>
                                  </p:stCondLst>
                                  <p:childTnLst>
                                    <p:animEffect transition="out" filter="blinds(vertical)">
                                      <p:cBhvr>
                                        <p:cTn id="51" dur="5000"/>
                                        <p:tgtEl>
                                          <p:spTgt spid="36"/>
                                        </p:tgtEl>
                                      </p:cBhvr>
                                    </p:animEffect>
                                    <p:set>
                                      <p:cBhvr>
                                        <p:cTn id="52" dur="1" fill="hold">
                                          <p:stCondLst>
                                            <p:cond delay="4999"/>
                                          </p:stCondLst>
                                        </p:cTn>
                                        <p:tgtEl>
                                          <p:spTgt spid="36"/>
                                        </p:tgtEl>
                                        <p:attrNameLst>
                                          <p:attrName>style.visibility</p:attrName>
                                        </p:attrNameLst>
                                      </p:cBhvr>
                                      <p:to>
                                        <p:strVal val="hidden"/>
                                      </p:to>
                                    </p:set>
                                  </p:childTnLst>
                                </p:cTn>
                              </p:par>
                              <p:par>
                                <p:cTn id="53" presetID="3" presetClass="exit" presetSubtype="5" fill="hold" grpId="0" nodeType="withEffect">
                                  <p:stCondLst>
                                    <p:cond delay="0"/>
                                  </p:stCondLst>
                                  <p:childTnLst>
                                    <p:animEffect transition="out" filter="blinds(vertical)">
                                      <p:cBhvr>
                                        <p:cTn id="54" dur="5000"/>
                                        <p:tgtEl>
                                          <p:spTgt spid="41"/>
                                        </p:tgtEl>
                                      </p:cBhvr>
                                    </p:animEffect>
                                    <p:set>
                                      <p:cBhvr>
                                        <p:cTn id="55" dur="1" fill="hold">
                                          <p:stCondLst>
                                            <p:cond delay="4999"/>
                                          </p:stCondLst>
                                        </p:cTn>
                                        <p:tgtEl>
                                          <p:spTgt spid="41"/>
                                        </p:tgtEl>
                                        <p:attrNameLst>
                                          <p:attrName>style.visibility</p:attrName>
                                        </p:attrNameLst>
                                      </p:cBhvr>
                                      <p:to>
                                        <p:strVal val="hidden"/>
                                      </p:to>
                                    </p:set>
                                  </p:childTnLst>
                                </p:cTn>
                              </p:par>
                              <p:par>
                                <p:cTn id="56" presetID="3" presetClass="exit" presetSubtype="5" fill="hold" grpId="0" nodeType="withEffect">
                                  <p:stCondLst>
                                    <p:cond delay="0"/>
                                  </p:stCondLst>
                                  <p:childTnLst>
                                    <p:animEffect transition="out" filter="blinds(vertical)">
                                      <p:cBhvr>
                                        <p:cTn id="57" dur="5000"/>
                                        <p:tgtEl>
                                          <p:spTgt spid="46"/>
                                        </p:tgtEl>
                                      </p:cBhvr>
                                    </p:animEffect>
                                    <p:set>
                                      <p:cBhvr>
                                        <p:cTn id="58" dur="1" fill="hold">
                                          <p:stCondLst>
                                            <p:cond delay="4999"/>
                                          </p:stCondLst>
                                        </p:cTn>
                                        <p:tgtEl>
                                          <p:spTgt spid="46"/>
                                        </p:tgtEl>
                                        <p:attrNameLst>
                                          <p:attrName>style.visibility</p:attrName>
                                        </p:attrNameLst>
                                      </p:cBhvr>
                                      <p:to>
                                        <p:strVal val="hidden"/>
                                      </p:to>
                                    </p:set>
                                  </p:childTnLst>
                                </p:cTn>
                              </p:par>
                              <p:par>
                                <p:cTn id="59" presetID="3" presetClass="exit" presetSubtype="5" fill="hold" grpId="0" nodeType="withEffect">
                                  <p:stCondLst>
                                    <p:cond delay="0"/>
                                  </p:stCondLst>
                                  <p:childTnLst>
                                    <p:animEffect transition="out" filter="blinds(vertical)">
                                      <p:cBhvr>
                                        <p:cTn id="60" dur="5000"/>
                                        <p:tgtEl>
                                          <p:spTgt spid="48"/>
                                        </p:tgtEl>
                                      </p:cBhvr>
                                    </p:animEffect>
                                    <p:set>
                                      <p:cBhvr>
                                        <p:cTn id="61" dur="1" fill="hold">
                                          <p:stCondLst>
                                            <p:cond delay="4999"/>
                                          </p:stCondLst>
                                        </p:cTn>
                                        <p:tgtEl>
                                          <p:spTgt spid="48"/>
                                        </p:tgtEl>
                                        <p:attrNameLst>
                                          <p:attrName>style.visibility</p:attrName>
                                        </p:attrNameLst>
                                      </p:cBhvr>
                                      <p:to>
                                        <p:strVal val="hidden"/>
                                      </p:to>
                                    </p:set>
                                  </p:childTnLst>
                                </p:cTn>
                              </p:par>
                              <p:par>
                                <p:cTn id="62" presetID="3" presetClass="exit" presetSubtype="5" fill="hold" grpId="0" nodeType="withEffect">
                                  <p:stCondLst>
                                    <p:cond delay="0"/>
                                  </p:stCondLst>
                                  <p:childTnLst>
                                    <p:animEffect transition="out" filter="blinds(vertical)">
                                      <p:cBhvr>
                                        <p:cTn id="63" dur="5000"/>
                                        <p:tgtEl>
                                          <p:spTgt spid="49"/>
                                        </p:tgtEl>
                                      </p:cBhvr>
                                    </p:animEffect>
                                    <p:set>
                                      <p:cBhvr>
                                        <p:cTn id="64" dur="1" fill="hold">
                                          <p:stCondLst>
                                            <p:cond delay="4999"/>
                                          </p:stCondLst>
                                        </p:cTn>
                                        <p:tgtEl>
                                          <p:spTgt spid="49"/>
                                        </p:tgtEl>
                                        <p:attrNameLst>
                                          <p:attrName>style.visibility</p:attrName>
                                        </p:attrNameLst>
                                      </p:cBhvr>
                                      <p:to>
                                        <p:strVal val="hidden"/>
                                      </p:to>
                                    </p:set>
                                  </p:childTnLst>
                                </p:cTn>
                              </p:par>
                              <p:par>
                                <p:cTn id="65" presetID="3" presetClass="exit" presetSubtype="5" fill="hold" grpId="0" nodeType="withEffect">
                                  <p:stCondLst>
                                    <p:cond delay="0"/>
                                  </p:stCondLst>
                                  <p:childTnLst>
                                    <p:animEffect transition="out" filter="blinds(vertical)">
                                      <p:cBhvr>
                                        <p:cTn id="66" dur="5000"/>
                                        <p:tgtEl>
                                          <p:spTgt spid="50"/>
                                        </p:tgtEl>
                                      </p:cBhvr>
                                    </p:animEffect>
                                    <p:set>
                                      <p:cBhvr>
                                        <p:cTn id="67" dur="1" fill="hold">
                                          <p:stCondLst>
                                            <p:cond delay="4999"/>
                                          </p:stCondLst>
                                        </p:cTn>
                                        <p:tgtEl>
                                          <p:spTgt spid="50"/>
                                        </p:tgtEl>
                                        <p:attrNameLst>
                                          <p:attrName>style.visibility</p:attrName>
                                        </p:attrNameLst>
                                      </p:cBhvr>
                                      <p:to>
                                        <p:strVal val="hidden"/>
                                      </p:to>
                                    </p:set>
                                  </p:childTnLst>
                                </p:cTn>
                              </p:par>
                              <p:par>
                                <p:cTn id="68" presetID="3" presetClass="exit" presetSubtype="5" fill="hold" grpId="0" nodeType="withEffect">
                                  <p:stCondLst>
                                    <p:cond delay="0"/>
                                  </p:stCondLst>
                                  <p:childTnLst>
                                    <p:animEffect transition="out" filter="blinds(vertical)">
                                      <p:cBhvr>
                                        <p:cTn id="69" dur="5000"/>
                                        <p:tgtEl>
                                          <p:spTgt spid="51"/>
                                        </p:tgtEl>
                                      </p:cBhvr>
                                    </p:animEffect>
                                    <p:set>
                                      <p:cBhvr>
                                        <p:cTn id="70" dur="1" fill="hold">
                                          <p:stCondLst>
                                            <p:cond delay="4999"/>
                                          </p:stCondLst>
                                        </p:cTn>
                                        <p:tgtEl>
                                          <p:spTgt spid="51"/>
                                        </p:tgtEl>
                                        <p:attrNameLst>
                                          <p:attrName>style.visibility</p:attrName>
                                        </p:attrNameLst>
                                      </p:cBhvr>
                                      <p:to>
                                        <p:strVal val="hidden"/>
                                      </p:to>
                                    </p:set>
                                  </p:childTnLst>
                                </p:cTn>
                              </p:par>
                              <p:par>
                                <p:cTn id="71" presetID="3" presetClass="exit" presetSubtype="5" fill="hold" grpId="0" nodeType="withEffect">
                                  <p:stCondLst>
                                    <p:cond delay="0"/>
                                  </p:stCondLst>
                                  <p:childTnLst>
                                    <p:animEffect transition="out" filter="blinds(vertical)">
                                      <p:cBhvr>
                                        <p:cTn id="72" dur="5000"/>
                                        <p:tgtEl>
                                          <p:spTgt spid="52"/>
                                        </p:tgtEl>
                                      </p:cBhvr>
                                    </p:animEffect>
                                    <p:set>
                                      <p:cBhvr>
                                        <p:cTn id="73" dur="1" fill="hold">
                                          <p:stCondLst>
                                            <p:cond delay="4999"/>
                                          </p:stCondLst>
                                        </p:cTn>
                                        <p:tgtEl>
                                          <p:spTgt spid="52"/>
                                        </p:tgtEl>
                                        <p:attrNameLst>
                                          <p:attrName>style.visibility</p:attrName>
                                        </p:attrNameLst>
                                      </p:cBhvr>
                                      <p:to>
                                        <p:strVal val="hidden"/>
                                      </p:to>
                                    </p:set>
                                  </p:childTnLst>
                                </p:cTn>
                              </p:par>
                              <p:par>
                                <p:cTn id="74" presetID="3" presetClass="exit" presetSubtype="5" fill="hold" grpId="0" nodeType="withEffect">
                                  <p:stCondLst>
                                    <p:cond delay="0"/>
                                  </p:stCondLst>
                                  <p:childTnLst>
                                    <p:animEffect transition="out" filter="blinds(vertical)">
                                      <p:cBhvr>
                                        <p:cTn id="75" dur="5000"/>
                                        <p:tgtEl>
                                          <p:spTgt spid="53"/>
                                        </p:tgtEl>
                                      </p:cBhvr>
                                    </p:animEffect>
                                    <p:set>
                                      <p:cBhvr>
                                        <p:cTn id="76" dur="1" fill="hold">
                                          <p:stCondLst>
                                            <p:cond delay="4999"/>
                                          </p:stCondLst>
                                        </p:cTn>
                                        <p:tgtEl>
                                          <p:spTgt spid="53"/>
                                        </p:tgtEl>
                                        <p:attrNameLst>
                                          <p:attrName>style.visibility</p:attrName>
                                        </p:attrNameLst>
                                      </p:cBhvr>
                                      <p:to>
                                        <p:strVal val="hidden"/>
                                      </p:to>
                                    </p:set>
                                  </p:childTnLst>
                                </p:cTn>
                              </p:par>
                              <p:par>
                                <p:cTn id="77" presetID="3" presetClass="exit" presetSubtype="5" fill="hold" grpId="0" nodeType="withEffect">
                                  <p:stCondLst>
                                    <p:cond delay="0"/>
                                  </p:stCondLst>
                                  <p:childTnLst>
                                    <p:animEffect transition="out" filter="blinds(vertical)">
                                      <p:cBhvr>
                                        <p:cTn id="78" dur="5000"/>
                                        <p:tgtEl>
                                          <p:spTgt spid="54"/>
                                        </p:tgtEl>
                                      </p:cBhvr>
                                    </p:animEffect>
                                    <p:set>
                                      <p:cBhvr>
                                        <p:cTn id="79" dur="1" fill="hold">
                                          <p:stCondLst>
                                            <p:cond delay="4999"/>
                                          </p:stCondLst>
                                        </p:cTn>
                                        <p:tgtEl>
                                          <p:spTgt spid="54"/>
                                        </p:tgtEl>
                                        <p:attrNameLst>
                                          <p:attrName>style.visibility</p:attrName>
                                        </p:attrNameLst>
                                      </p:cBhvr>
                                      <p:to>
                                        <p:strVal val="hidden"/>
                                      </p:to>
                                    </p:set>
                                  </p:childTnLst>
                                </p:cTn>
                              </p:par>
                              <p:par>
                                <p:cTn id="80" presetID="3" presetClass="exit" presetSubtype="5" fill="hold" grpId="0" nodeType="withEffect">
                                  <p:stCondLst>
                                    <p:cond delay="0"/>
                                  </p:stCondLst>
                                  <p:childTnLst>
                                    <p:animEffect transition="out" filter="blinds(vertical)">
                                      <p:cBhvr>
                                        <p:cTn id="81" dur="5000"/>
                                        <p:tgtEl>
                                          <p:spTgt spid="55"/>
                                        </p:tgtEl>
                                      </p:cBhvr>
                                    </p:animEffect>
                                    <p:set>
                                      <p:cBhvr>
                                        <p:cTn id="82" dur="1" fill="hold">
                                          <p:stCondLst>
                                            <p:cond delay="4999"/>
                                          </p:stCondLst>
                                        </p:cTn>
                                        <p:tgtEl>
                                          <p:spTgt spid="55"/>
                                        </p:tgtEl>
                                        <p:attrNameLst>
                                          <p:attrName>style.visibility</p:attrName>
                                        </p:attrNameLst>
                                      </p:cBhvr>
                                      <p:to>
                                        <p:strVal val="hidden"/>
                                      </p:to>
                                    </p:set>
                                  </p:childTnLst>
                                </p:cTn>
                              </p:par>
                              <p:par>
                                <p:cTn id="83" presetID="3" presetClass="exit" presetSubtype="5" fill="hold" grpId="0" nodeType="withEffect">
                                  <p:stCondLst>
                                    <p:cond delay="0"/>
                                  </p:stCondLst>
                                  <p:childTnLst>
                                    <p:animEffect transition="out" filter="blinds(vertical)">
                                      <p:cBhvr>
                                        <p:cTn id="84" dur="5000"/>
                                        <p:tgtEl>
                                          <p:spTgt spid="56"/>
                                        </p:tgtEl>
                                      </p:cBhvr>
                                    </p:animEffect>
                                    <p:set>
                                      <p:cBhvr>
                                        <p:cTn id="85" dur="1" fill="hold">
                                          <p:stCondLst>
                                            <p:cond delay="4999"/>
                                          </p:stCondLst>
                                        </p:cTn>
                                        <p:tgtEl>
                                          <p:spTgt spid="56"/>
                                        </p:tgtEl>
                                        <p:attrNameLst>
                                          <p:attrName>style.visibility</p:attrName>
                                        </p:attrNameLst>
                                      </p:cBhvr>
                                      <p:to>
                                        <p:strVal val="hidden"/>
                                      </p:to>
                                    </p:set>
                                  </p:childTnLst>
                                </p:cTn>
                              </p:par>
                              <p:par>
                                <p:cTn id="86" presetID="23" presetClass="entr" presetSubtype="288" fill="hold" nodeType="withEffect">
                                  <p:stCondLst>
                                    <p:cond delay="0"/>
                                  </p:stCondLst>
                                  <p:childTnLst>
                                    <p:set>
                                      <p:cBhvr>
                                        <p:cTn id="87" dur="1" fill="hold">
                                          <p:stCondLst>
                                            <p:cond delay="0"/>
                                          </p:stCondLst>
                                        </p:cTn>
                                        <p:tgtEl>
                                          <p:spTgt spid="2"/>
                                        </p:tgtEl>
                                        <p:attrNameLst>
                                          <p:attrName>style.visibility</p:attrName>
                                        </p:attrNameLst>
                                      </p:cBhvr>
                                      <p:to>
                                        <p:strVal val="visible"/>
                                      </p:to>
                                    </p:set>
                                    <p:anim calcmode="lin" valueType="num">
                                      <p:cBhvr>
                                        <p:cTn id="88" dur="5000" fill="hold"/>
                                        <p:tgtEl>
                                          <p:spTgt spid="2"/>
                                        </p:tgtEl>
                                        <p:attrNameLst>
                                          <p:attrName>ppt_w</p:attrName>
                                        </p:attrNameLst>
                                      </p:cBhvr>
                                      <p:tavLst>
                                        <p:tav tm="0">
                                          <p:val>
                                            <p:strVal val="4/3*#ppt_w"/>
                                          </p:val>
                                        </p:tav>
                                        <p:tav tm="100000">
                                          <p:val>
                                            <p:strVal val="#ppt_w"/>
                                          </p:val>
                                        </p:tav>
                                      </p:tavLst>
                                    </p:anim>
                                    <p:anim calcmode="lin" valueType="num">
                                      <p:cBhvr>
                                        <p:cTn id="89" dur="5000" fill="hold"/>
                                        <p:tgtEl>
                                          <p:spTgt spid="2"/>
                                        </p:tgtEl>
                                        <p:attrNameLst>
                                          <p:attrName>ppt_h</p:attrName>
                                        </p:attrNameLst>
                                      </p:cBhvr>
                                      <p:tavLst>
                                        <p:tav tm="0">
                                          <p:val>
                                            <p:strVal val="4/3*#ppt_h"/>
                                          </p:val>
                                        </p:tav>
                                        <p:tav tm="100000">
                                          <p:val>
                                            <p:strVal val="#ppt_h"/>
                                          </p:val>
                                        </p:tav>
                                      </p:tavLst>
                                    </p:anim>
                                  </p:childTnLst>
                                </p:cTn>
                              </p:par>
                              <p:par>
                                <p:cTn id="90" presetID="8" presetClass="exit" presetSubtype="16" fill="hold" grpId="0" nodeType="withEffect">
                                  <p:stCondLst>
                                    <p:cond delay="0"/>
                                  </p:stCondLst>
                                  <p:childTnLst>
                                    <p:animEffect transition="out" filter="diamond(in)">
                                      <p:cBhvr>
                                        <p:cTn id="91" dur="5000"/>
                                        <p:tgtEl>
                                          <p:spTgt spid="3"/>
                                        </p:tgtEl>
                                      </p:cBhvr>
                                    </p:animEffect>
                                    <p:set>
                                      <p:cBhvr>
                                        <p:cTn id="92" dur="1" fill="hold">
                                          <p:stCondLst>
                                            <p:cond delay="4999"/>
                                          </p:stCondLst>
                                        </p:cTn>
                                        <p:tgtEl>
                                          <p:spTgt spid="3"/>
                                        </p:tgtEl>
                                        <p:attrNameLst>
                                          <p:attrName>style.visibility</p:attrName>
                                        </p:attrNameLst>
                                      </p:cBhvr>
                                      <p:to>
                                        <p:strVal val="hidden"/>
                                      </p:to>
                                    </p:set>
                                  </p:childTnLst>
                                </p:cTn>
                              </p:par>
                              <p:par>
                                <p:cTn id="93" presetID="8" presetClass="exit" presetSubtype="16" fill="hold" grpId="0" nodeType="withEffect">
                                  <p:stCondLst>
                                    <p:cond delay="0"/>
                                  </p:stCondLst>
                                  <p:childTnLst>
                                    <p:animEffect transition="out" filter="diamond(in)">
                                      <p:cBhvr>
                                        <p:cTn id="94" dur="5000"/>
                                        <p:tgtEl>
                                          <p:spTgt spid="8"/>
                                        </p:tgtEl>
                                      </p:cBhvr>
                                    </p:animEffect>
                                    <p:set>
                                      <p:cBhvr>
                                        <p:cTn id="95" dur="1" fill="hold">
                                          <p:stCondLst>
                                            <p:cond delay="4999"/>
                                          </p:stCondLst>
                                        </p:cTn>
                                        <p:tgtEl>
                                          <p:spTgt spid="8"/>
                                        </p:tgtEl>
                                        <p:attrNameLst>
                                          <p:attrName>style.visibility</p:attrName>
                                        </p:attrNameLst>
                                      </p:cBhvr>
                                      <p:to>
                                        <p:strVal val="hidden"/>
                                      </p:to>
                                    </p:set>
                                  </p:childTnLst>
                                </p:cTn>
                              </p:par>
                              <p:par>
                                <p:cTn id="96" presetID="8" presetClass="exit" presetSubtype="16" fill="hold" grpId="0" nodeType="withEffect">
                                  <p:stCondLst>
                                    <p:cond delay="0"/>
                                  </p:stCondLst>
                                  <p:childTnLst>
                                    <p:animEffect transition="out" filter="diamond(in)">
                                      <p:cBhvr>
                                        <p:cTn id="97" dur="5000"/>
                                        <p:tgtEl>
                                          <p:spTgt spid="13"/>
                                        </p:tgtEl>
                                      </p:cBhvr>
                                    </p:animEffect>
                                    <p:set>
                                      <p:cBhvr>
                                        <p:cTn id="98" dur="1" fill="hold">
                                          <p:stCondLst>
                                            <p:cond delay="4999"/>
                                          </p:stCondLst>
                                        </p:cTn>
                                        <p:tgtEl>
                                          <p:spTgt spid="13"/>
                                        </p:tgtEl>
                                        <p:attrNameLst>
                                          <p:attrName>style.visibility</p:attrName>
                                        </p:attrNameLst>
                                      </p:cBhvr>
                                      <p:to>
                                        <p:strVal val="hidden"/>
                                      </p:to>
                                    </p:set>
                                  </p:childTnLst>
                                </p:cTn>
                              </p:par>
                              <p:par>
                                <p:cTn id="99" presetID="8" presetClass="exit" presetSubtype="16" fill="hold" grpId="0" nodeType="withEffect">
                                  <p:stCondLst>
                                    <p:cond delay="0"/>
                                  </p:stCondLst>
                                  <p:childTnLst>
                                    <p:animEffect transition="out" filter="diamond(in)">
                                      <p:cBhvr>
                                        <p:cTn id="100" dur="5000"/>
                                        <p:tgtEl>
                                          <p:spTgt spid="18"/>
                                        </p:tgtEl>
                                      </p:cBhvr>
                                    </p:animEffect>
                                    <p:set>
                                      <p:cBhvr>
                                        <p:cTn id="101" dur="1" fill="hold">
                                          <p:stCondLst>
                                            <p:cond delay="4999"/>
                                          </p:stCondLst>
                                        </p:cTn>
                                        <p:tgtEl>
                                          <p:spTgt spid="18"/>
                                        </p:tgtEl>
                                        <p:attrNameLst>
                                          <p:attrName>style.visibility</p:attrName>
                                        </p:attrNameLst>
                                      </p:cBhvr>
                                      <p:to>
                                        <p:strVal val="hidden"/>
                                      </p:to>
                                    </p:set>
                                  </p:childTnLst>
                                </p:cTn>
                              </p:par>
                              <p:par>
                                <p:cTn id="102" presetID="8" presetClass="exit" presetSubtype="16" fill="hold" grpId="0" nodeType="withEffect">
                                  <p:stCondLst>
                                    <p:cond delay="0"/>
                                  </p:stCondLst>
                                  <p:childTnLst>
                                    <p:animEffect transition="out" filter="diamond(in)">
                                      <p:cBhvr>
                                        <p:cTn id="103" dur="5000"/>
                                        <p:tgtEl>
                                          <p:spTgt spid="23"/>
                                        </p:tgtEl>
                                      </p:cBhvr>
                                    </p:animEffect>
                                    <p:set>
                                      <p:cBhvr>
                                        <p:cTn id="104" dur="1" fill="hold">
                                          <p:stCondLst>
                                            <p:cond delay="4999"/>
                                          </p:stCondLst>
                                        </p:cTn>
                                        <p:tgtEl>
                                          <p:spTgt spid="23"/>
                                        </p:tgtEl>
                                        <p:attrNameLst>
                                          <p:attrName>style.visibility</p:attrName>
                                        </p:attrNameLst>
                                      </p:cBhvr>
                                      <p:to>
                                        <p:strVal val="hidden"/>
                                      </p:to>
                                    </p:set>
                                  </p:childTnLst>
                                </p:cTn>
                              </p:par>
                              <p:par>
                                <p:cTn id="105" presetID="8" presetClass="exit" presetSubtype="16" fill="hold" grpId="0" nodeType="withEffect">
                                  <p:stCondLst>
                                    <p:cond delay="0"/>
                                  </p:stCondLst>
                                  <p:childTnLst>
                                    <p:animEffect transition="out" filter="diamond(in)">
                                      <p:cBhvr>
                                        <p:cTn id="106" dur="5000"/>
                                        <p:tgtEl>
                                          <p:spTgt spid="28"/>
                                        </p:tgtEl>
                                      </p:cBhvr>
                                    </p:animEffect>
                                    <p:set>
                                      <p:cBhvr>
                                        <p:cTn id="107" dur="1" fill="hold">
                                          <p:stCondLst>
                                            <p:cond delay="4999"/>
                                          </p:stCondLst>
                                        </p:cTn>
                                        <p:tgtEl>
                                          <p:spTgt spid="28"/>
                                        </p:tgtEl>
                                        <p:attrNameLst>
                                          <p:attrName>style.visibility</p:attrName>
                                        </p:attrNameLst>
                                      </p:cBhvr>
                                      <p:to>
                                        <p:strVal val="hidden"/>
                                      </p:to>
                                    </p:set>
                                  </p:childTnLst>
                                </p:cTn>
                              </p:par>
                              <p:par>
                                <p:cTn id="108" presetID="8" presetClass="exit" presetSubtype="16" fill="hold" grpId="0" nodeType="withEffect">
                                  <p:stCondLst>
                                    <p:cond delay="0"/>
                                  </p:stCondLst>
                                  <p:childTnLst>
                                    <p:animEffect transition="out" filter="diamond(in)">
                                      <p:cBhvr>
                                        <p:cTn id="109" dur="5000"/>
                                        <p:tgtEl>
                                          <p:spTgt spid="33"/>
                                        </p:tgtEl>
                                      </p:cBhvr>
                                    </p:animEffect>
                                    <p:set>
                                      <p:cBhvr>
                                        <p:cTn id="110" dur="1" fill="hold">
                                          <p:stCondLst>
                                            <p:cond delay="4999"/>
                                          </p:stCondLst>
                                        </p:cTn>
                                        <p:tgtEl>
                                          <p:spTgt spid="33"/>
                                        </p:tgtEl>
                                        <p:attrNameLst>
                                          <p:attrName>style.visibility</p:attrName>
                                        </p:attrNameLst>
                                      </p:cBhvr>
                                      <p:to>
                                        <p:strVal val="hidden"/>
                                      </p:to>
                                    </p:set>
                                  </p:childTnLst>
                                </p:cTn>
                              </p:par>
                              <p:par>
                                <p:cTn id="111" presetID="8" presetClass="exit" presetSubtype="16" fill="hold" grpId="0" nodeType="withEffect">
                                  <p:stCondLst>
                                    <p:cond delay="0"/>
                                  </p:stCondLst>
                                  <p:childTnLst>
                                    <p:animEffect transition="out" filter="diamond(in)">
                                      <p:cBhvr>
                                        <p:cTn id="112" dur="5000"/>
                                        <p:tgtEl>
                                          <p:spTgt spid="38"/>
                                        </p:tgtEl>
                                      </p:cBhvr>
                                    </p:animEffect>
                                    <p:set>
                                      <p:cBhvr>
                                        <p:cTn id="113" dur="1" fill="hold">
                                          <p:stCondLst>
                                            <p:cond delay="4999"/>
                                          </p:stCondLst>
                                        </p:cTn>
                                        <p:tgtEl>
                                          <p:spTgt spid="38"/>
                                        </p:tgtEl>
                                        <p:attrNameLst>
                                          <p:attrName>style.visibility</p:attrName>
                                        </p:attrNameLst>
                                      </p:cBhvr>
                                      <p:to>
                                        <p:strVal val="hidden"/>
                                      </p:to>
                                    </p:set>
                                  </p:childTnLst>
                                </p:cTn>
                              </p:par>
                              <p:par>
                                <p:cTn id="114" presetID="8" presetClass="exit" presetSubtype="16" fill="hold" grpId="0" nodeType="withEffect">
                                  <p:stCondLst>
                                    <p:cond delay="0"/>
                                  </p:stCondLst>
                                  <p:childTnLst>
                                    <p:animEffect transition="out" filter="diamond(in)">
                                      <p:cBhvr>
                                        <p:cTn id="115" dur="5000"/>
                                        <p:tgtEl>
                                          <p:spTgt spid="43"/>
                                        </p:tgtEl>
                                      </p:cBhvr>
                                    </p:animEffect>
                                    <p:set>
                                      <p:cBhvr>
                                        <p:cTn id="116" dur="1" fill="hold">
                                          <p:stCondLst>
                                            <p:cond delay="4999"/>
                                          </p:stCondLst>
                                        </p:cTn>
                                        <p:tgtEl>
                                          <p:spTgt spid="43"/>
                                        </p:tgtEl>
                                        <p:attrNameLst>
                                          <p:attrName>style.visibility</p:attrName>
                                        </p:attrNameLst>
                                      </p:cBhvr>
                                      <p:to>
                                        <p:strVal val="hidden"/>
                                      </p:to>
                                    </p:set>
                                  </p:childTnLst>
                                </p:cTn>
                              </p:par>
                              <p:par>
                                <p:cTn id="117" presetID="8" presetClass="exit" presetSubtype="16" fill="hold" grpId="0" nodeType="withEffect">
                                  <p:stCondLst>
                                    <p:cond delay="0"/>
                                  </p:stCondLst>
                                  <p:childTnLst>
                                    <p:animEffect transition="out" filter="diamond(in)">
                                      <p:cBhvr>
                                        <p:cTn id="118" dur="5000"/>
                                        <p:tgtEl>
                                          <p:spTgt spid="5"/>
                                        </p:tgtEl>
                                      </p:cBhvr>
                                    </p:animEffect>
                                    <p:set>
                                      <p:cBhvr>
                                        <p:cTn id="119" dur="1" fill="hold">
                                          <p:stCondLst>
                                            <p:cond delay="4999"/>
                                          </p:stCondLst>
                                        </p:cTn>
                                        <p:tgtEl>
                                          <p:spTgt spid="5"/>
                                        </p:tgtEl>
                                        <p:attrNameLst>
                                          <p:attrName>style.visibility</p:attrName>
                                        </p:attrNameLst>
                                      </p:cBhvr>
                                      <p:to>
                                        <p:strVal val="hidden"/>
                                      </p:to>
                                    </p:set>
                                  </p:childTnLst>
                                </p:cTn>
                              </p:par>
                              <p:par>
                                <p:cTn id="120" presetID="8" presetClass="exit" presetSubtype="16" fill="hold" grpId="0" nodeType="withEffect">
                                  <p:stCondLst>
                                    <p:cond delay="0"/>
                                  </p:stCondLst>
                                  <p:childTnLst>
                                    <p:animEffect transition="out" filter="diamond(in)">
                                      <p:cBhvr>
                                        <p:cTn id="121" dur="5000"/>
                                        <p:tgtEl>
                                          <p:spTgt spid="10"/>
                                        </p:tgtEl>
                                      </p:cBhvr>
                                    </p:animEffect>
                                    <p:set>
                                      <p:cBhvr>
                                        <p:cTn id="122" dur="1" fill="hold">
                                          <p:stCondLst>
                                            <p:cond delay="4999"/>
                                          </p:stCondLst>
                                        </p:cTn>
                                        <p:tgtEl>
                                          <p:spTgt spid="10"/>
                                        </p:tgtEl>
                                        <p:attrNameLst>
                                          <p:attrName>style.visibility</p:attrName>
                                        </p:attrNameLst>
                                      </p:cBhvr>
                                      <p:to>
                                        <p:strVal val="hidden"/>
                                      </p:to>
                                    </p:set>
                                  </p:childTnLst>
                                </p:cTn>
                              </p:par>
                              <p:par>
                                <p:cTn id="123" presetID="8" presetClass="exit" presetSubtype="16" fill="hold" grpId="0" nodeType="withEffect">
                                  <p:stCondLst>
                                    <p:cond delay="0"/>
                                  </p:stCondLst>
                                  <p:childTnLst>
                                    <p:animEffect transition="out" filter="diamond(in)">
                                      <p:cBhvr>
                                        <p:cTn id="124" dur="5000"/>
                                        <p:tgtEl>
                                          <p:spTgt spid="15"/>
                                        </p:tgtEl>
                                      </p:cBhvr>
                                    </p:animEffect>
                                    <p:set>
                                      <p:cBhvr>
                                        <p:cTn id="125" dur="1" fill="hold">
                                          <p:stCondLst>
                                            <p:cond delay="4999"/>
                                          </p:stCondLst>
                                        </p:cTn>
                                        <p:tgtEl>
                                          <p:spTgt spid="15"/>
                                        </p:tgtEl>
                                        <p:attrNameLst>
                                          <p:attrName>style.visibility</p:attrName>
                                        </p:attrNameLst>
                                      </p:cBhvr>
                                      <p:to>
                                        <p:strVal val="hidden"/>
                                      </p:to>
                                    </p:set>
                                  </p:childTnLst>
                                </p:cTn>
                              </p:par>
                              <p:par>
                                <p:cTn id="126" presetID="8" presetClass="exit" presetSubtype="16" fill="hold" grpId="0" nodeType="withEffect">
                                  <p:stCondLst>
                                    <p:cond delay="0"/>
                                  </p:stCondLst>
                                  <p:childTnLst>
                                    <p:animEffect transition="out" filter="diamond(in)">
                                      <p:cBhvr>
                                        <p:cTn id="127" dur="5000"/>
                                        <p:tgtEl>
                                          <p:spTgt spid="20"/>
                                        </p:tgtEl>
                                      </p:cBhvr>
                                    </p:animEffect>
                                    <p:set>
                                      <p:cBhvr>
                                        <p:cTn id="128" dur="1" fill="hold">
                                          <p:stCondLst>
                                            <p:cond delay="4999"/>
                                          </p:stCondLst>
                                        </p:cTn>
                                        <p:tgtEl>
                                          <p:spTgt spid="20"/>
                                        </p:tgtEl>
                                        <p:attrNameLst>
                                          <p:attrName>style.visibility</p:attrName>
                                        </p:attrNameLst>
                                      </p:cBhvr>
                                      <p:to>
                                        <p:strVal val="hidden"/>
                                      </p:to>
                                    </p:set>
                                  </p:childTnLst>
                                </p:cTn>
                              </p:par>
                              <p:par>
                                <p:cTn id="129" presetID="8" presetClass="exit" presetSubtype="16" fill="hold" grpId="0" nodeType="withEffect">
                                  <p:stCondLst>
                                    <p:cond delay="0"/>
                                  </p:stCondLst>
                                  <p:childTnLst>
                                    <p:animEffect transition="out" filter="diamond(in)">
                                      <p:cBhvr>
                                        <p:cTn id="130" dur="5000"/>
                                        <p:tgtEl>
                                          <p:spTgt spid="25"/>
                                        </p:tgtEl>
                                      </p:cBhvr>
                                    </p:animEffect>
                                    <p:set>
                                      <p:cBhvr>
                                        <p:cTn id="131" dur="1" fill="hold">
                                          <p:stCondLst>
                                            <p:cond delay="4999"/>
                                          </p:stCondLst>
                                        </p:cTn>
                                        <p:tgtEl>
                                          <p:spTgt spid="25"/>
                                        </p:tgtEl>
                                        <p:attrNameLst>
                                          <p:attrName>style.visibility</p:attrName>
                                        </p:attrNameLst>
                                      </p:cBhvr>
                                      <p:to>
                                        <p:strVal val="hidden"/>
                                      </p:to>
                                    </p:set>
                                  </p:childTnLst>
                                </p:cTn>
                              </p:par>
                              <p:par>
                                <p:cTn id="132" presetID="8" presetClass="exit" presetSubtype="16" fill="hold" grpId="0" nodeType="withEffect">
                                  <p:stCondLst>
                                    <p:cond delay="0"/>
                                  </p:stCondLst>
                                  <p:childTnLst>
                                    <p:animEffect transition="out" filter="diamond(in)">
                                      <p:cBhvr>
                                        <p:cTn id="133" dur="5000"/>
                                        <p:tgtEl>
                                          <p:spTgt spid="30"/>
                                        </p:tgtEl>
                                      </p:cBhvr>
                                    </p:animEffect>
                                    <p:set>
                                      <p:cBhvr>
                                        <p:cTn id="134" dur="1" fill="hold">
                                          <p:stCondLst>
                                            <p:cond delay="4999"/>
                                          </p:stCondLst>
                                        </p:cTn>
                                        <p:tgtEl>
                                          <p:spTgt spid="30"/>
                                        </p:tgtEl>
                                        <p:attrNameLst>
                                          <p:attrName>style.visibility</p:attrName>
                                        </p:attrNameLst>
                                      </p:cBhvr>
                                      <p:to>
                                        <p:strVal val="hidden"/>
                                      </p:to>
                                    </p:set>
                                  </p:childTnLst>
                                </p:cTn>
                              </p:par>
                              <p:par>
                                <p:cTn id="135" presetID="8" presetClass="exit" presetSubtype="16" fill="hold" grpId="0" nodeType="withEffect">
                                  <p:stCondLst>
                                    <p:cond delay="0"/>
                                  </p:stCondLst>
                                  <p:childTnLst>
                                    <p:animEffect transition="out" filter="diamond(in)">
                                      <p:cBhvr>
                                        <p:cTn id="136" dur="5000"/>
                                        <p:tgtEl>
                                          <p:spTgt spid="35"/>
                                        </p:tgtEl>
                                      </p:cBhvr>
                                    </p:animEffect>
                                    <p:set>
                                      <p:cBhvr>
                                        <p:cTn id="137" dur="1" fill="hold">
                                          <p:stCondLst>
                                            <p:cond delay="4999"/>
                                          </p:stCondLst>
                                        </p:cTn>
                                        <p:tgtEl>
                                          <p:spTgt spid="35"/>
                                        </p:tgtEl>
                                        <p:attrNameLst>
                                          <p:attrName>style.visibility</p:attrName>
                                        </p:attrNameLst>
                                      </p:cBhvr>
                                      <p:to>
                                        <p:strVal val="hidden"/>
                                      </p:to>
                                    </p:set>
                                  </p:childTnLst>
                                </p:cTn>
                              </p:par>
                              <p:par>
                                <p:cTn id="138" presetID="8" presetClass="exit" presetSubtype="16" fill="hold" grpId="0" nodeType="withEffect">
                                  <p:stCondLst>
                                    <p:cond delay="0"/>
                                  </p:stCondLst>
                                  <p:childTnLst>
                                    <p:animEffect transition="out" filter="diamond(in)">
                                      <p:cBhvr>
                                        <p:cTn id="139" dur="5000"/>
                                        <p:tgtEl>
                                          <p:spTgt spid="40"/>
                                        </p:tgtEl>
                                      </p:cBhvr>
                                    </p:animEffect>
                                    <p:set>
                                      <p:cBhvr>
                                        <p:cTn id="140" dur="1" fill="hold">
                                          <p:stCondLst>
                                            <p:cond delay="4999"/>
                                          </p:stCondLst>
                                        </p:cTn>
                                        <p:tgtEl>
                                          <p:spTgt spid="40"/>
                                        </p:tgtEl>
                                        <p:attrNameLst>
                                          <p:attrName>style.visibility</p:attrName>
                                        </p:attrNameLst>
                                      </p:cBhvr>
                                      <p:to>
                                        <p:strVal val="hidden"/>
                                      </p:to>
                                    </p:set>
                                  </p:childTnLst>
                                </p:cTn>
                              </p:par>
                              <p:par>
                                <p:cTn id="141" presetID="8" presetClass="exit" presetSubtype="16" fill="hold" grpId="0" nodeType="withEffect">
                                  <p:stCondLst>
                                    <p:cond delay="0"/>
                                  </p:stCondLst>
                                  <p:childTnLst>
                                    <p:animEffect transition="out" filter="diamond(in)">
                                      <p:cBhvr>
                                        <p:cTn id="142" dur="5000"/>
                                        <p:tgtEl>
                                          <p:spTgt spid="45"/>
                                        </p:tgtEl>
                                      </p:cBhvr>
                                    </p:animEffect>
                                    <p:set>
                                      <p:cBhvr>
                                        <p:cTn id="143" dur="1" fill="hold">
                                          <p:stCondLst>
                                            <p:cond delay="4999"/>
                                          </p:stCondLst>
                                        </p:cTn>
                                        <p:tgtEl>
                                          <p:spTgt spid="45"/>
                                        </p:tgtEl>
                                        <p:attrNameLst>
                                          <p:attrName>style.visibility</p:attrName>
                                        </p:attrNameLst>
                                      </p:cBhvr>
                                      <p:to>
                                        <p:strVal val="hidden"/>
                                      </p:to>
                                    </p:set>
                                  </p:childTnLst>
                                </p:cTn>
                              </p:par>
                              <p:par>
                                <p:cTn id="144" presetID="8" presetClass="exit" presetSubtype="16" fill="hold" grpId="0" nodeType="withEffect">
                                  <p:stCondLst>
                                    <p:cond delay="0"/>
                                  </p:stCondLst>
                                  <p:childTnLst>
                                    <p:animEffect transition="out" filter="diamond(in)">
                                      <p:cBhvr>
                                        <p:cTn id="145" dur="5000"/>
                                        <p:tgtEl>
                                          <p:spTgt spid="7"/>
                                        </p:tgtEl>
                                      </p:cBhvr>
                                    </p:animEffect>
                                    <p:set>
                                      <p:cBhvr>
                                        <p:cTn id="146" dur="1" fill="hold">
                                          <p:stCondLst>
                                            <p:cond delay="4999"/>
                                          </p:stCondLst>
                                        </p:cTn>
                                        <p:tgtEl>
                                          <p:spTgt spid="7"/>
                                        </p:tgtEl>
                                        <p:attrNameLst>
                                          <p:attrName>style.visibility</p:attrName>
                                        </p:attrNameLst>
                                      </p:cBhvr>
                                      <p:to>
                                        <p:strVal val="hidden"/>
                                      </p:to>
                                    </p:set>
                                  </p:childTnLst>
                                </p:cTn>
                              </p:par>
                              <p:par>
                                <p:cTn id="147" presetID="8" presetClass="exit" presetSubtype="16" fill="hold" grpId="0" nodeType="withEffect">
                                  <p:stCondLst>
                                    <p:cond delay="0"/>
                                  </p:stCondLst>
                                  <p:childTnLst>
                                    <p:animEffect transition="out" filter="diamond(in)">
                                      <p:cBhvr>
                                        <p:cTn id="148" dur="5000"/>
                                        <p:tgtEl>
                                          <p:spTgt spid="12"/>
                                        </p:tgtEl>
                                      </p:cBhvr>
                                    </p:animEffect>
                                    <p:set>
                                      <p:cBhvr>
                                        <p:cTn id="149" dur="1" fill="hold">
                                          <p:stCondLst>
                                            <p:cond delay="4999"/>
                                          </p:stCondLst>
                                        </p:cTn>
                                        <p:tgtEl>
                                          <p:spTgt spid="12"/>
                                        </p:tgtEl>
                                        <p:attrNameLst>
                                          <p:attrName>style.visibility</p:attrName>
                                        </p:attrNameLst>
                                      </p:cBhvr>
                                      <p:to>
                                        <p:strVal val="hidden"/>
                                      </p:to>
                                    </p:set>
                                  </p:childTnLst>
                                </p:cTn>
                              </p:par>
                              <p:par>
                                <p:cTn id="150" presetID="8" presetClass="exit" presetSubtype="16" fill="hold" grpId="0" nodeType="withEffect">
                                  <p:stCondLst>
                                    <p:cond delay="0"/>
                                  </p:stCondLst>
                                  <p:childTnLst>
                                    <p:animEffect transition="out" filter="diamond(in)">
                                      <p:cBhvr>
                                        <p:cTn id="151" dur="5000"/>
                                        <p:tgtEl>
                                          <p:spTgt spid="17"/>
                                        </p:tgtEl>
                                      </p:cBhvr>
                                    </p:animEffect>
                                    <p:set>
                                      <p:cBhvr>
                                        <p:cTn id="152" dur="1" fill="hold">
                                          <p:stCondLst>
                                            <p:cond delay="4999"/>
                                          </p:stCondLst>
                                        </p:cTn>
                                        <p:tgtEl>
                                          <p:spTgt spid="17"/>
                                        </p:tgtEl>
                                        <p:attrNameLst>
                                          <p:attrName>style.visibility</p:attrName>
                                        </p:attrNameLst>
                                      </p:cBhvr>
                                      <p:to>
                                        <p:strVal val="hidden"/>
                                      </p:to>
                                    </p:set>
                                  </p:childTnLst>
                                </p:cTn>
                              </p:par>
                              <p:par>
                                <p:cTn id="153" presetID="8" presetClass="exit" presetSubtype="16" fill="hold" grpId="0" nodeType="withEffect">
                                  <p:stCondLst>
                                    <p:cond delay="0"/>
                                  </p:stCondLst>
                                  <p:childTnLst>
                                    <p:animEffect transition="out" filter="diamond(in)">
                                      <p:cBhvr>
                                        <p:cTn id="154" dur="5000"/>
                                        <p:tgtEl>
                                          <p:spTgt spid="22"/>
                                        </p:tgtEl>
                                      </p:cBhvr>
                                    </p:animEffect>
                                    <p:set>
                                      <p:cBhvr>
                                        <p:cTn id="155" dur="1" fill="hold">
                                          <p:stCondLst>
                                            <p:cond delay="4999"/>
                                          </p:stCondLst>
                                        </p:cTn>
                                        <p:tgtEl>
                                          <p:spTgt spid="22"/>
                                        </p:tgtEl>
                                        <p:attrNameLst>
                                          <p:attrName>style.visibility</p:attrName>
                                        </p:attrNameLst>
                                      </p:cBhvr>
                                      <p:to>
                                        <p:strVal val="hidden"/>
                                      </p:to>
                                    </p:set>
                                  </p:childTnLst>
                                </p:cTn>
                              </p:par>
                              <p:par>
                                <p:cTn id="156" presetID="8" presetClass="exit" presetSubtype="16" fill="hold" grpId="0" nodeType="withEffect">
                                  <p:stCondLst>
                                    <p:cond delay="0"/>
                                  </p:stCondLst>
                                  <p:childTnLst>
                                    <p:animEffect transition="out" filter="diamond(in)">
                                      <p:cBhvr>
                                        <p:cTn id="157" dur="5000"/>
                                        <p:tgtEl>
                                          <p:spTgt spid="27"/>
                                        </p:tgtEl>
                                      </p:cBhvr>
                                    </p:animEffect>
                                    <p:set>
                                      <p:cBhvr>
                                        <p:cTn id="158" dur="1" fill="hold">
                                          <p:stCondLst>
                                            <p:cond delay="4999"/>
                                          </p:stCondLst>
                                        </p:cTn>
                                        <p:tgtEl>
                                          <p:spTgt spid="27"/>
                                        </p:tgtEl>
                                        <p:attrNameLst>
                                          <p:attrName>style.visibility</p:attrName>
                                        </p:attrNameLst>
                                      </p:cBhvr>
                                      <p:to>
                                        <p:strVal val="hidden"/>
                                      </p:to>
                                    </p:set>
                                  </p:childTnLst>
                                </p:cTn>
                              </p:par>
                              <p:par>
                                <p:cTn id="159" presetID="8" presetClass="exit" presetSubtype="16" fill="hold" grpId="0" nodeType="withEffect">
                                  <p:stCondLst>
                                    <p:cond delay="0"/>
                                  </p:stCondLst>
                                  <p:childTnLst>
                                    <p:animEffect transition="out" filter="diamond(in)">
                                      <p:cBhvr>
                                        <p:cTn id="160" dur="5000"/>
                                        <p:tgtEl>
                                          <p:spTgt spid="32"/>
                                        </p:tgtEl>
                                      </p:cBhvr>
                                    </p:animEffect>
                                    <p:set>
                                      <p:cBhvr>
                                        <p:cTn id="161" dur="1" fill="hold">
                                          <p:stCondLst>
                                            <p:cond delay="4999"/>
                                          </p:stCondLst>
                                        </p:cTn>
                                        <p:tgtEl>
                                          <p:spTgt spid="32"/>
                                        </p:tgtEl>
                                        <p:attrNameLst>
                                          <p:attrName>style.visibility</p:attrName>
                                        </p:attrNameLst>
                                      </p:cBhvr>
                                      <p:to>
                                        <p:strVal val="hidden"/>
                                      </p:to>
                                    </p:set>
                                  </p:childTnLst>
                                </p:cTn>
                              </p:par>
                              <p:par>
                                <p:cTn id="162" presetID="8" presetClass="exit" presetSubtype="16" fill="hold" grpId="0" nodeType="withEffect">
                                  <p:stCondLst>
                                    <p:cond delay="0"/>
                                  </p:stCondLst>
                                  <p:childTnLst>
                                    <p:animEffect transition="out" filter="diamond(in)">
                                      <p:cBhvr>
                                        <p:cTn id="163" dur="5000"/>
                                        <p:tgtEl>
                                          <p:spTgt spid="37"/>
                                        </p:tgtEl>
                                      </p:cBhvr>
                                    </p:animEffect>
                                    <p:set>
                                      <p:cBhvr>
                                        <p:cTn id="164" dur="1" fill="hold">
                                          <p:stCondLst>
                                            <p:cond delay="4999"/>
                                          </p:stCondLst>
                                        </p:cTn>
                                        <p:tgtEl>
                                          <p:spTgt spid="37"/>
                                        </p:tgtEl>
                                        <p:attrNameLst>
                                          <p:attrName>style.visibility</p:attrName>
                                        </p:attrNameLst>
                                      </p:cBhvr>
                                      <p:to>
                                        <p:strVal val="hidden"/>
                                      </p:to>
                                    </p:set>
                                  </p:childTnLst>
                                </p:cTn>
                              </p:par>
                              <p:par>
                                <p:cTn id="165" presetID="8" presetClass="exit" presetSubtype="16" fill="hold" grpId="0" nodeType="withEffect">
                                  <p:stCondLst>
                                    <p:cond delay="0"/>
                                  </p:stCondLst>
                                  <p:childTnLst>
                                    <p:animEffect transition="out" filter="diamond(in)">
                                      <p:cBhvr>
                                        <p:cTn id="166" dur="5000"/>
                                        <p:tgtEl>
                                          <p:spTgt spid="42"/>
                                        </p:tgtEl>
                                      </p:cBhvr>
                                    </p:animEffect>
                                    <p:set>
                                      <p:cBhvr>
                                        <p:cTn id="167" dur="1" fill="hold">
                                          <p:stCondLst>
                                            <p:cond delay="4999"/>
                                          </p:stCondLst>
                                        </p:cTn>
                                        <p:tgtEl>
                                          <p:spTgt spid="42"/>
                                        </p:tgtEl>
                                        <p:attrNameLst>
                                          <p:attrName>style.visibility</p:attrName>
                                        </p:attrNameLst>
                                      </p:cBhvr>
                                      <p:to>
                                        <p:strVal val="hidden"/>
                                      </p:to>
                                    </p:set>
                                  </p:childTnLst>
                                </p:cTn>
                              </p:par>
                              <p:par>
                                <p:cTn id="168" presetID="8" presetClass="exit" presetSubtype="16" fill="hold" grpId="0" nodeType="withEffect">
                                  <p:stCondLst>
                                    <p:cond delay="0"/>
                                  </p:stCondLst>
                                  <p:childTnLst>
                                    <p:animEffect transition="out" filter="diamond(in)">
                                      <p:cBhvr>
                                        <p:cTn id="169" dur="5000"/>
                                        <p:tgtEl>
                                          <p:spTgt spid="47"/>
                                        </p:tgtEl>
                                      </p:cBhvr>
                                    </p:animEffect>
                                    <p:set>
                                      <p:cBhvr>
                                        <p:cTn id="170" dur="1" fill="hold">
                                          <p:stCondLst>
                                            <p:cond delay="4999"/>
                                          </p:stCondLst>
                                        </p:cTn>
                                        <p:tgtEl>
                                          <p:spTgt spid="4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g_003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0" y="342900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1500166"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3000364"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4500562"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6072198"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0" y="4000492"/>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1500166"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3000364"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4500562"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6072198"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0" y="457199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1500166"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3000364"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4500562"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6072198"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grpId="0" nodeType="withEffect">
                                  <p:stCondLst>
                                    <p:cond delay="0"/>
                                  </p:stCondLst>
                                  <p:childTnLst>
                                    <p:animEffect transition="out" filter="plus(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13" presetClass="exit" presetSubtype="16" fill="hold" grpId="0" nodeType="withEffect">
                                  <p:stCondLst>
                                    <p:cond delay="0"/>
                                  </p:stCondLst>
                                  <p:childTnLst>
                                    <p:animEffect transition="out" filter="plus(in)">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13" presetClass="exit" presetSubtype="16" fill="hold" grpId="0" nodeType="withEffect">
                                  <p:stCondLst>
                                    <p:cond delay="0"/>
                                  </p:stCondLst>
                                  <p:childTnLst>
                                    <p:animEffect transition="out" filter="plus(in)">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3" presetClass="exit" presetSubtype="16" fill="hold" grpId="0" nodeType="withEffect">
                                  <p:stCondLst>
                                    <p:cond delay="0"/>
                                  </p:stCondLst>
                                  <p:childTnLst>
                                    <p:animEffect transition="out" filter="plus(in)">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13" presetClass="exit" presetSubtype="16" fill="hold" grpId="0" nodeType="withEffect">
                                  <p:stCondLst>
                                    <p:cond delay="0"/>
                                  </p:stCondLst>
                                  <p:childTnLst>
                                    <p:animEffect transition="out" filter="plus(in)">
                                      <p:cBhvr>
                                        <p:cTn id="18" dur="5000"/>
                                        <p:tgtEl>
                                          <p:spTgt spid="8"/>
                                        </p:tgtEl>
                                      </p:cBhvr>
                                    </p:animEffect>
                                    <p:set>
                                      <p:cBhvr>
                                        <p:cTn id="19" dur="1" fill="hold">
                                          <p:stCondLst>
                                            <p:cond delay="4999"/>
                                          </p:stCondLst>
                                        </p:cTn>
                                        <p:tgtEl>
                                          <p:spTgt spid="8"/>
                                        </p:tgtEl>
                                        <p:attrNameLst>
                                          <p:attrName>style.visibility</p:attrName>
                                        </p:attrNameLst>
                                      </p:cBhvr>
                                      <p:to>
                                        <p:strVal val="hidden"/>
                                      </p:to>
                                    </p:set>
                                  </p:childTnLst>
                                </p:cTn>
                              </p:par>
                              <p:par>
                                <p:cTn id="20" presetID="13" presetClass="exit" presetSubtype="16" fill="hold" grpId="0" nodeType="withEffect">
                                  <p:stCondLst>
                                    <p:cond delay="0"/>
                                  </p:stCondLst>
                                  <p:childTnLst>
                                    <p:animEffect transition="out" filter="plus(in)">
                                      <p:cBhvr>
                                        <p:cTn id="21" dur="5000"/>
                                        <p:tgtEl>
                                          <p:spTgt spid="9"/>
                                        </p:tgtEl>
                                      </p:cBhvr>
                                    </p:animEffect>
                                    <p:set>
                                      <p:cBhvr>
                                        <p:cTn id="22" dur="1" fill="hold">
                                          <p:stCondLst>
                                            <p:cond delay="4999"/>
                                          </p:stCondLst>
                                        </p:cTn>
                                        <p:tgtEl>
                                          <p:spTgt spid="9"/>
                                        </p:tgtEl>
                                        <p:attrNameLst>
                                          <p:attrName>style.visibility</p:attrName>
                                        </p:attrNameLst>
                                      </p:cBhvr>
                                      <p:to>
                                        <p:strVal val="hidden"/>
                                      </p:to>
                                    </p:set>
                                  </p:childTnLst>
                                </p:cTn>
                              </p:par>
                              <p:par>
                                <p:cTn id="23" presetID="13" presetClass="exit" presetSubtype="16" fill="hold" grpId="0" nodeType="withEffect">
                                  <p:stCondLst>
                                    <p:cond delay="0"/>
                                  </p:stCondLst>
                                  <p:childTnLst>
                                    <p:animEffect transition="out" filter="plus(in)">
                                      <p:cBhvr>
                                        <p:cTn id="24" dur="5000"/>
                                        <p:tgtEl>
                                          <p:spTgt spid="10"/>
                                        </p:tgtEl>
                                      </p:cBhvr>
                                    </p:animEffect>
                                    <p:set>
                                      <p:cBhvr>
                                        <p:cTn id="25" dur="1" fill="hold">
                                          <p:stCondLst>
                                            <p:cond delay="4999"/>
                                          </p:stCondLst>
                                        </p:cTn>
                                        <p:tgtEl>
                                          <p:spTgt spid="10"/>
                                        </p:tgtEl>
                                        <p:attrNameLst>
                                          <p:attrName>style.visibility</p:attrName>
                                        </p:attrNameLst>
                                      </p:cBhvr>
                                      <p:to>
                                        <p:strVal val="hidden"/>
                                      </p:to>
                                    </p:set>
                                  </p:childTnLst>
                                </p:cTn>
                              </p:par>
                              <p:par>
                                <p:cTn id="26" presetID="13" presetClass="exit" presetSubtype="16" fill="hold" grpId="0" nodeType="withEffect">
                                  <p:stCondLst>
                                    <p:cond delay="0"/>
                                  </p:stCondLst>
                                  <p:childTnLst>
                                    <p:animEffect transition="out" filter="plus(in)">
                                      <p:cBhvr>
                                        <p:cTn id="27" dur="5000"/>
                                        <p:tgtEl>
                                          <p:spTgt spid="11"/>
                                        </p:tgtEl>
                                      </p:cBhvr>
                                    </p:animEffect>
                                    <p:set>
                                      <p:cBhvr>
                                        <p:cTn id="28" dur="1" fill="hold">
                                          <p:stCondLst>
                                            <p:cond delay="4999"/>
                                          </p:stCondLst>
                                        </p:cTn>
                                        <p:tgtEl>
                                          <p:spTgt spid="11"/>
                                        </p:tgtEl>
                                        <p:attrNameLst>
                                          <p:attrName>style.visibility</p:attrName>
                                        </p:attrNameLst>
                                      </p:cBhvr>
                                      <p:to>
                                        <p:strVal val="hidden"/>
                                      </p:to>
                                    </p:set>
                                  </p:childTnLst>
                                </p:cTn>
                              </p:par>
                              <p:par>
                                <p:cTn id="29" presetID="13" presetClass="exit" presetSubtype="16" fill="hold" grpId="0" nodeType="withEffect">
                                  <p:stCondLst>
                                    <p:cond delay="0"/>
                                  </p:stCondLst>
                                  <p:childTnLst>
                                    <p:animEffect transition="out" filter="plus(in)">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13" presetClass="exit" presetSubtype="16" fill="hold" grpId="0" nodeType="withEffect">
                                  <p:stCondLst>
                                    <p:cond delay="0"/>
                                  </p:stCondLst>
                                  <p:childTnLst>
                                    <p:animEffect transition="out" filter="plus(in)">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13" presetClass="exit" presetSubtype="16" fill="hold" grpId="0" nodeType="withEffect">
                                  <p:stCondLst>
                                    <p:cond delay="0"/>
                                  </p:stCondLst>
                                  <p:childTnLst>
                                    <p:animEffect transition="out" filter="plus(in)">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13" presetClass="exit" presetSubtype="16" fill="hold" grpId="0" nodeType="withEffect">
                                  <p:stCondLst>
                                    <p:cond delay="0"/>
                                  </p:stCondLst>
                                  <p:childTnLst>
                                    <p:animEffect transition="out" filter="plus(in)">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13" presetClass="exit" presetSubtype="16" fill="hold" grpId="0" nodeType="withEffect">
                                  <p:stCondLst>
                                    <p:cond delay="0"/>
                                  </p:stCondLst>
                                  <p:childTnLst>
                                    <p:animEffect transition="out" filter="plus(in)">
                                      <p:cBhvr>
                                        <p:cTn id="42" dur="5000"/>
                                        <p:tgtEl>
                                          <p:spTgt spid="18"/>
                                        </p:tgtEl>
                                      </p:cBhvr>
                                    </p:animEffect>
                                    <p:set>
                                      <p:cBhvr>
                                        <p:cTn id="43" dur="1" fill="hold">
                                          <p:stCondLst>
                                            <p:cond delay="4999"/>
                                          </p:stCondLst>
                                        </p:cTn>
                                        <p:tgtEl>
                                          <p:spTgt spid="18"/>
                                        </p:tgtEl>
                                        <p:attrNameLst>
                                          <p:attrName>style.visibility</p:attrName>
                                        </p:attrNameLst>
                                      </p:cBhvr>
                                      <p:to>
                                        <p:strVal val="hidden"/>
                                      </p:to>
                                    </p:set>
                                  </p:childTnLst>
                                </p:cTn>
                              </p:par>
                              <p:par>
                                <p:cTn id="44" presetID="13" presetClass="exit" presetSubtype="16" fill="hold" grpId="0" nodeType="withEffect">
                                  <p:stCondLst>
                                    <p:cond delay="0"/>
                                  </p:stCondLst>
                                  <p:childTnLst>
                                    <p:animEffect transition="out" filter="plus(in)">
                                      <p:cBhvr>
                                        <p:cTn id="45" dur="5000"/>
                                        <p:tgtEl>
                                          <p:spTgt spid="19"/>
                                        </p:tgtEl>
                                      </p:cBhvr>
                                    </p:animEffect>
                                    <p:set>
                                      <p:cBhvr>
                                        <p:cTn id="46" dur="1" fill="hold">
                                          <p:stCondLst>
                                            <p:cond delay="4999"/>
                                          </p:stCondLst>
                                        </p:cTn>
                                        <p:tgtEl>
                                          <p:spTgt spid="19"/>
                                        </p:tgtEl>
                                        <p:attrNameLst>
                                          <p:attrName>style.visibility</p:attrName>
                                        </p:attrNameLst>
                                      </p:cBhvr>
                                      <p:to>
                                        <p:strVal val="hidden"/>
                                      </p:to>
                                    </p:set>
                                  </p:childTnLst>
                                </p:cTn>
                              </p:par>
                              <p:par>
                                <p:cTn id="47" presetID="13" presetClass="exit" presetSubtype="16" fill="hold" grpId="0" nodeType="withEffect">
                                  <p:stCondLst>
                                    <p:cond delay="0"/>
                                  </p:stCondLst>
                                  <p:childTnLst>
                                    <p:animEffect transition="out" filter="plus(in)">
                                      <p:cBhvr>
                                        <p:cTn id="48" dur="5000"/>
                                        <p:tgtEl>
                                          <p:spTgt spid="20"/>
                                        </p:tgtEl>
                                      </p:cBhvr>
                                    </p:animEffect>
                                    <p:set>
                                      <p:cBhvr>
                                        <p:cTn id="49" dur="1" fill="hold">
                                          <p:stCondLst>
                                            <p:cond delay="4999"/>
                                          </p:stCondLst>
                                        </p:cTn>
                                        <p:tgtEl>
                                          <p:spTgt spid="20"/>
                                        </p:tgtEl>
                                        <p:attrNameLst>
                                          <p:attrName>style.visibility</p:attrName>
                                        </p:attrNameLst>
                                      </p:cBhvr>
                                      <p:to>
                                        <p:strVal val="hidden"/>
                                      </p:to>
                                    </p:set>
                                  </p:childTnLst>
                                </p:cTn>
                              </p:par>
                              <p:par>
                                <p:cTn id="50" presetID="13" presetClass="exit" presetSubtype="16" fill="hold" grpId="0" nodeType="withEffect">
                                  <p:stCondLst>
                                    <p:cond delay="0"/>
                                  </p:stCondLst>
                                  <p:childTnLst>
                                    <p:animEffect transition="out" filter="plus(in)">
                                      <p:cBhvr>
                                        <p:cTn id="51" dur="5000"/>
                                        <p:tgtEl>
                                          <p:spTgt spid="21"/>
                                        </p:tgtEl>
                                      </p:cBhvr>
                                    </p:animEffect>
                                    <p:set>
                                      <p:cBhvr>
                                        <p:cTn id="52" dur="1" fill="hold">
                                          <p:stCondLst>
                                            <p:cond delay="4999"/>
                                          </p:stCondLst>
                                        </p:cTn>
                                        <p:tgtEl>
                                          <p:spTgt spid="21"/>
                                        </p:tgtEl>
                                        <p:attrNameLst>
                                          <p:attrName>style.visibility</p:attrName>
                                        </p:attrNameLst>
                                      </p:cBhvr>
                                      <p:to>
                                        <p:strVal val="hidden"/>
                                      </p:to>
                                    </p:set>
                                  </p:childTnLst>
                                </p:cTn>
                              </p:par>
                              <p:par>
                                <p:cTn id="53" presetID="13" presetClass="exit" presetSubtype="16" fill="hold" grpId="0" nodeType="withEffect">
                                  <p:stCondLst>
                                    <p:cond delay="0"/>
                                  </p:stCondLst>
                                  <p:childTnLst>
                                    <p:animEffect transition="out" filter="plus(in)">
                                      <p:cBhvr>
                                        <p:cTn id="54" dur="5000"/>
                                        <p:tgtEl>
                                          <p:spTgt spid="23"/>
                                        </p:tgtEl>
                                      </p:cBhvr>
                                    </p:animEffect>
                                    <p:set>
                                      <p:cBhvr>
                                        <p:cTn id="55" dur="1" fill="hold">
                                          <p:stCondLst>
                                            <p:cond delay="4999"/>
                                          </p:stCondLst>
                                        </p:cTn>
                                        <p:tgtEl>
                                          <p:spTgt spid="23"/>
                                        </p:tgtEl>
                                        <p:attrNameLst>
                                          <p:attrName>style.visibility</p:attrName>
                                        </p:attrNameLst>
                                      </p:cBhvr>
                                      <p:to>
                                        <p:strVal val="hidden"/>
                                      </p:to>
                                    </p:set>
                                  </p:childTnLst>
                                </p:cTn>
                              </p:par>
                              <p:par>
                                <p:cTn id="56" presetID="13" presetClass="exit" presetSubtype="16" fill="hold" grpId="0" nodeType="withEffect">
                                  <p:stCondLst>
                                    <p:cond delay="0"/>
                                  </p:stCondLst>
                                  <p:childTnLst>
                                    <p:animEffect transition="out" filter="plus(in)">
                                      <p:cBhvr>
                                        <p:cTn id="57" dur="5000"/>
                                        <p:tgtEl>
                                          <p:spTgt spid="24"/>
                                        </p:tgtEl>
                                      </p:cBhvr>
                                    </p:animEffect>
                                    <p:set>
                                      <p:cBhvr>
                                        <p:cTn id="58" dur="1" fill="hold">
                                          <p:stCondLst>
                                            <p:cond delay="4999"/>
                                          </p:stCondLst>
                                        </p:cTn>
                                        <p:tgtEl>
                                          <p:spTgt spid="24"/>
                                        </p:tgtEl>
                                        <p:attrNameLst>
                                          <p:attrName>style.visibility</p:attrName>
                                        </p:attrNameLst>
                                      </p:cBhvr>
                                      <p:to>
                                        <p:strVal val="hidden"/>
                                      </p:to>
                                    </p:set>
                                  </p:childTnLst>
                                </p:cTn>
                              </p:par>
                              <p:par>
                                <p:cTn id="59" presetID="13" presetClass="exit" presetSubtype="16" fill="hold" grpId="0" nodeType="withEffect">
                                  <p:stCondLst>
                                    <p:cond delay="0"/>
                                  </p:stCondLst>
                                  <p:childTnLst>
                                    <p:animEffect transition="out" filter="plus(in)">
                                      <p:cBhvr>
                                        <p:cTn id="60" dur="5000"/>
                                        <p:tgtEl>
                                          <p:spTgt spid="25"/>
                                        </p:tgtEl>
                                      </p:cBhvr>
                                    </p:animEffect>
                                    <p:set>
                                      <p:cBhvr>
                                        <p:cTn id="61" dur="1" fill="hold">
                                          <p:stCondLst>
                                            <p:cond delay="4999"/>
                                          </p:stCondLst>
                                        </p:cTn>
                                        <p:tgtEl>
                                          <p:spTgt spid="25"/>
                                        </p:tgtEl>
                                        <p:attrNameLst>
                                          <p:attrName>style.visibility</p:attrName>
                                        </p:attrNameLst>
                                      </p:cBhvr>
                                      <p:to>
                                        <p:strVal val="hidden"/>
                                      </p:to>
                                    </p:set>
                                  </p:childTnLst>
                                </p:cTn>
                              </p:par>
                              <p:par>
                                <p:cTn id="62" presetID="13" presetClass="exit" presetSubtype="16" fill="hold" grpId="0" nodeType="withEffect">
                                  <p:stCondLst>
                                    <p:cond delay="0"/>
                                  </p:stCondLst>
                                  <p:childTnLst>
                                    <p:animEffect transition="out" filter="plus(in)">
                                      <p:cBhvr>
                                        <p:cTn id="63" dur="5000"/>
                                        <p:tgtEl>
                                          <p:spTgt spid="26"/>
                                        </p:tgtEl>
                                      </p:cBhvr>
                                    </p:animEffect>
                                    <p:set>
                                      <p:cBhvr>
                                        <p:cTn id="64" dur="1" fill="hold">
                                          <p:stCondLst>
                                            <p:cond delay="4999"/>
                                          </p:stCondLst>
                                        </p:cTn>
                                        <p:tgtEl>
                                          <p:spTgt spid="26"/>
                                        </p:tgtEl>
                                        <p:attrNameLst>
                                          <p:attrName>style.visibility</p:attrName>
                                        </p:attrNameLst>
                                      </p:cBhvr>
                                      <p:to>
                                        <p:strVal val="hidden"/>
                                      </p:to>
                                    </p:set>
                                  </p:childTnLst>
                                </p:cTn>
                              </p:par>
                              <p:par>
                                <p:cTn id="65" presetID="13" presetClass="exit" presetSubtype="16" fill="hold" grpId="0" nodeType="withEffect">
                                  <p:stCondLst>
                                    <p:cond delay="0"/>
                                  </p:stCondLst>
                                  <p:childTnLst>
                                    <p:animEffect transition="out" filter="plus(in)">
                                      <p:cBhvr>
                                        <p:cTn id="66" dur="5000"/>
                                        <p:tgtEl>
                                          <p:spTgt spid="28"/>
                                        </p:tgtEl>
                                      </p:cBhvr>
                                    </p:animEffect>
                                    <p:set>
                                      <p:cBhvr>
                                        <p:cTn id="67" dur="1" fill="hold">
                                          <p:stCondLst>
                                            <p:cond delay="4999"/>
                                          </p:stCondLst>
                                        </p:cTn>
                                        <p:tgtEl>
                                          <p:spTgt spid="28"/>
                                        </p:tgtEl>
                                        <p:attrNameLst>
                                          <p:attrName>style.visibility</p:attrName>
                                        </p:attrNameLst>
                                      </p:cBhvr>
                                      <p:to>
                                        <p:strVal val="hidden"/>
                                      </p:to>
                                    </p:set>
                                  </p:childTnLst>
                                </p:cTn>
                              </p:par>
                              <p:par>
                                <p:cTn id="68" presetID="13" presetClass="exit" presetSubtype="16" fill="hold" grpId="0" nodeType="withEffect">
                                  <p:stCondLst>
                                    <p:cond delay="0"/>
                                  </p:stCondLst>
                                  <p:childTnLst>
                                    <p:animEffect transition="out" filter="plus(in)">
                                      <p:cBhvr>
                                        <p:cTn id="69" dur="5000"/>
                                        <p:tgtEl>
                                          <p:spTgt spid="29"/>
                                        </p:tgtEl>
                                      </p:cBhvr>
                                    </p:animEffect>
                                    <p:set>
                                      <p:cBhvr>
                                        <p:cTn id="70" dur="1" fill="hold">
                                          <p:stCondLst>
                                            <p:cond delay="4999"/>
                                          </p:stCondLst>
                                        </p:cTn>
                                        <p:tgtEl>
                                          <p:spTgt spid="29"/>
                                        </p:tgtEl>
                                        <p:attrNameLst>
                                          <p:attrName>style.visibility</p:attrName>
                                        </p:attrNameLst>
                                      </p:cBhvr>
                                      <p:to>
                                        <p:strVal val="hidden"/>
                                      </p:to>
                                    </p:set>
                                  </p:childTnLst>
                                </p:cTn>
                              </p:par>
                              <p:par>
                                <p:cTn id="71" presetID="13" presetClass="exit" presetSubtype="16" fill="hold" grpId="0" nodeType="withEffect">
                                  <p:stCondLst>
                                    <p:cond delay="0"/>
                                  </p:stCondLst>
                                  <p:childTnLst>
                                    <p:animEffect transition="out" filter="plus(in)">
                                      <p:cBhvr>
                                        <p:cTn id="72" dur="5000"/>
                                        <p:tgtEl>
                                          <p:spTgt spid="30"/>
                                        </p:tgtEl>
                                      </p:cBhvr>
                                    </p:animEffect>
                                    <p:set>
                                      <p:cBhvr>
                                        <p:cTn id="73" dur="1" fill="hold">
                                          <p:stCondLst>
                                            <p:cond delay="4999"/>
                                          </p:stCondLst>
                                        </p:cTn>
                                        <p:tgtEl>
                                          <p:spTgt spid="30"/>
                                        </p:tgtEl>
                                        <p:attrNameLst>
                                          <p:attrName>style.visibility</p:attrName>
                                        </p:attrNameLst>
                                      </p:cBhvr>
                                      <p:to>
                                        <p:strVal val="hidden"/>
                                      </p:to>
                                    </p:set>
                                  </p:childTnLst>
                                </p:cTn>
                              </p:par>
                              <p:par>
                                <p:cTn id="74" presetID="13" presetClass="exit" presetSubtype="16" fill="hold" grpId="0" nodeType="withEffect">
                                  <p:stCondLst>
                                    <p:cond delay="0"/>
                                  </p:stCondLst>
                                  <p:childTnLst>
                                    <p:animEffect transition="out" filter="plus(in)">
                                      <p:cBhvr>
                                        <p:cTn id="75" dur="5000"/>
                                        <p:tgtEl>
                                          <p:spTgt spid="31"/>
                                        </p:tgtEl>
                                      </p:cBhvr>
                                    </p:animEffect>
                                    <p:set>
                                      <p:cBhvr>
                                        <p:cTn id="76" dur="1" fill="hold">
                                          <p:stCondLst>
                                            <p:cond delay="4999"/>
                                          </p:stCondLst>
                                        </p:cTn>
                                        <p:tgtEl>
                                          <p:spTgt spid="31"/>
                                        </p:tgtEl>
                                        <p:attrNameLst>
                                          <p:attrName>style.visibility</p:attrName>
                                        </p:attrNameLst>
                                      </p:cBhvr>
                                      <p:to>
                                        <p:strVal val="hidden"/>
                                      </p:to>
                                    </p:set>
                                  </p:childTnLst>
                                </p:cTn>
                              </p:par>
                              <p:par>
                                <p:cTn id="77" presetID="13" presetClass="exit" presetSubtype="16" fill="hold" grpId="0" nodeType="withEffect">
                                  <p:stCondLst>
                                    <p:cond delay="0"/>
                                  </p:stCondLst>
                                  <p:childTnLst>
                                    <p:animEffect transition="out" filter="plus(in)">
                                      <p:cBhvr>
                                        <p:cTn id="78" dur="5000"/>
                                        <p:tgtEl>
                                          <p:spTgt spid="33"/>
                                        </p:tgtEl>
                                      </p:cBhvr>
                                    </p:animEffect>
                                    <p:set>
                                      <p:cBhvr>
                                        <p:cTn id="79" dur="1" fill="hold">
                                          <p:stCondLst>
                                            <p:cond delay="4999"/>
                                          </p:stCondLst>
                                        </p:cTn>
                                        <p:tgtEl>
                                          <p:spTgt spid="33"/>
                                        </p:tgtEl>
                                        <p:attrNameLst>
                                          <p:attrName>style.visibility</p:attrName>
                                        </p:attrNameLst>
                                      </p:cBhvr>
                                      <p:to>
                                        <p:strVal val="hidden"/>
                                      </p:to>
                                    </p:set>
                                  </p:childTnLst>
                                </p:cTn>
                              </p:par>
                              <p:par>
                                <p:cTn id="80" presetID="13" presetClass="exit" presetSubtype="16" fill="hold" grpId="0" nodeType="withEffect">
                                  <p:stCondLst>
                                    <p:cond delay="0"/>
                                  </p:stCondLst>
                                  <p:childTnLst>
                                    <p:animEffect transition="out" filter="plus(in)">
                                      <p:cBhvr>
                                        <p:cTn id="81" dur="5000"/>
                                        <p:tgtEl>
                                          <p:spTgt spid="34"/>
                                        </p:tgtEl>
                                      </p:cBhvr>
                                    </p:animEffect>
                                    <p:set>
                                      <p:cBhvr>
                                        <p:cTn id="82" dur="1" fill="hold">
                                          <p:stCondLst>
                                            <p:cond delay="4999"/>
                                          </p:stCondLst>
                                        </p:cTn>
                                        <p:tgtEl>
                                          <p:spTgt spid="34"/>
                                        </p:tgtEl>
                                        <p:attrNameLst>
                                          <p:attrName>style.visibility</p:attrName>
                                        </p:attrNameLst>
                                      </p:cBhvr>
                                      <p:to>
                                        <p:strVal val="hidden"/>
                                      </p:to>
                                    </p:set>
                                  </p:childTnLst>
                                </p:cTn>
                              </p:par>
                              <p:par>
                                <p:cTn id="83" presetID="13" presetClass="exit" presetSubtype="16" fill="hold" grpId="0" nodeType="withEffect">
                                  <p:stCondLst>
                                    <p:cond delay="0"/>
                                  </p:stCondLst>
                                  <p:childTnLst>
                                    <p:animEffect transition="out" filter="plus(in)">
                                      <p:cBhvr>
                                        <p:cTn id="84" dur="5000"/>
                                        <p:tgtEl>
                                          <p:spTgt spid="35"/>
                                        </p:tgtEl>
                                      </p:cBhvr>
                                    </p:animEffect>
                                    <p:set>
                                      <p:cBhvr>
                                        <p:cTn id="85" dur="1" fill="hold">
                                          <p:stCondLst>
                                            <p:cond delay="4999"/>
                                          </p:stCondLst>
                                        </p:cTn>
                                        <p:tgtEl>
                                          <p:spTgt spid="35"/>
                                        </p:tgtEl>
                                        <p:attrNameLst>
                                          <p:attrName>style.visibility</p:attrName>
                                        </p:attrNameLst>
                                      </p:cBhvr>
                                      <p:to>
                                        <p:strVal val="hidden"/>
                                      </p:to>
                                    </p:set>
                                  </p:childTnLst>
                                </p:cTn>
                              </p:par>
                              <p:par>
                                <p:cTn id="86" presetID="13" presetClass="exit" presetSubtype="16" fill="hold" grpId="0" nodeType="withEffect">
                                  <p:stCondLst>
                                    <p:cond delay="0"/>
                                  </p:stCondLst>
                                  <p:childTnLst>
                                    <p:animEffect transition="out" filter="plus(in)">
                                      <p:cBhvr>
                                        <p:cTn id="87" dur="5000"/>
                                        <p:tgtEl>
                                          <p:spTgt spid="36"/>
                                        </p:tgtEl>
                                      </p:cBhvr>
                                    </p:animEffect>
                                    <p:set>
                                      <p:cBhvr>
                                        <p:cTn id="88" dur="1" fill="hold">
                                          <p:stCondLst>
                                            <p:cond delay="4999"/>
                                          </p:stCondLst>
                                        </p:cTn>
                                        <p:tgtEl>
                                          <p:spTgt spid="36"/>
                                        </p:tgtEl>
                                        <p:attrNameLst>
                                          <p:attrName>style.visibility</p:attrName>
                                        </p:attrNameLst>
                                      </p:cBhvr>
                                      <p:to>
                                        <p:strVal val="hidden"/>
                                      </p:to>
                                    </p:set>
                                  </p:childTnLst>
                                </p:cTn>
                              </p:par>
                              <p:par>
                                <p:cTn id="89" presetID="13" presetClass="exit" presetSubtype="16" fill="hold" grpId="0" nodeType="withEffect">
                                  <p:stCondLst>
                                    <p:cond delay="0"/>
                                  </p:stCondLst>
                                  <p:childTnLst>
                                    <p:animEffect transition="out" filter="plus(in)">
                                      <p:cBhvr>
                                        <p:cTn id="90" dur="5000"/>
                                        <p:tgtEl>
                                          <p:spTgt spid="38"/>
                                        </p:tgtEl>
                                      </p:cBhvr>
                                    </p:animEffect>
                                    <p:set>
                                      <p:cBhvr>
                                        <p:cTn id="91" dur="1" fill="hold">
                                          <p:stCondLst>
                                            <p:cond delay="4999"/>
                                          </p:stCondLst>
                                        </p:cTn>
                                        <p:tgtEl>
                                          <p:spTgt spid="38"/>
                                        </p:tgtEl>
                                        <p:attrNameLst>
                                          <p:attrName>style.visibility</p:attrName>
                                        </p:attrNameLst>
                                      </p:cBhvr>
                                      <p:to>
                                        <p:strVal val="hidden"/>
                                      </p:to>
                                    </p:set>
                                  </p:childTnLst>
                                </p:cTn>
                              </p:par>
                              <p:par>
                                <p:cTn id="92" presetID="13" presetClass="exit" presetSubtype="16" fill="hold" grpId="0" nodeType="withEffect">
                                  <p:stCondLst>
                                    <p:cond delay="0"/>
                                  </p:stCondLst>
                                  <p:childTnLst>
                                    <p:animEffect transition="out" filter="plus(in)">
                                      <p:cBhvr>
                                        <p:cTn id="93" dur="5000"/>
                                        <p:tgtEl>
                                          <p:spTgt spid="39"/>
                                        </p:tgtEl>
                                      </p:cBhvr>
                                    </p:animEffect>
                                    <p:set>
                                      <p:cBhvr>
                                        <p:cTn id="94" dur="1" fill="hold">
                                          <p:stCondLst>
                                            <p:cond delay="4999"/>
                                          </p:stCondLst>
                                        </p:cTn>
                                        <p:tgtEl>
                                          <p:spTgt spid="39"/>
                                        </p:tgtEl>
                                        <p:attrNameLst>
                                          <p:attrName>style.visibility</p:attrName>
                                        </p:attrNameLst>
                                      </p:cBhvr>
                                      <p:to>
                                        <p:strVal val="hidden"/>
                                      </p:to>
                                    </p:set>
                                  </p:childTnLst>
                                </p:cTn>
                              </p:par>
                              <p:par>
                                <p:cTn id="95" presetID="13" presetClass="exit" presetSubtype="16" fill="hold" grpId="0" nodeType="withEffect">
                                  <p:stCondLst>
                                    <p:cond delay="0"/>
                                  </p:stCondLst>
                                  <p:childTnLst>
                                    <p:animEffect transition="out" filter="plus(in)">
                                      <p:cBhvr>
                                        <p:cTn id="96" dur="5000"/>
                                        <p:tgtEl>
                                          <p:spTgt spid="40"/>
                                        </p:tgtEl>
                                      </p:cBhvr>
                                    </p:animEffect>
                                    <p:set>
                                      <p:cBhvr>
                                        <p:cTn id="97" dur="1" fill="hold">
                                          <p:stCondLst>
                                            <p:cond delay="4999"/>
                                          </p:stCondLst>
                                        </p:cTn>
                                        <p:tgtEl>
                                          <p:spTgt spid="40"/>
                                        </p:tgtEl>
                                        <p:attrNameLst>
                                          <p:attrName>style.visibility</p:attrName>
                                        </p:attrNameLst>
                                      </p:cBhvr>
                                      <p:to>
                                        <p:strVal val="hidden"/>
                                      </p:to>
                                    </p:set>
                                  </p:childTnLst>
                                </p:cTn>
                              </p:par>
                              <p:par>
                                <p:cTn id="98" presetID="13" presetClass="exit" presetSubtype="16" fill="hold" grpId="0" nodeType="withEffect">
                                  <p:stCondLst>
                                    <p:cond delay="0"/>
                                  </p:stCondLst>
                                  <p:childTnLst>
                                    <p:animEffect transition="out" filter="plus(in)">
                                      <p:cBhvr>
                                        <p:cTn id="99" dur="5000"/>
                                        <p:tgtEl>
                                          <p:spTgt spid="41"/>
                                        </p:tgtEl>
                                      </p:cBhvr>
                                    </p:animEffect>
                                    <p:set>
                                      <p:cBhvr>
                                        <p:cTn id="100" dur="1" fill="hold">
                                          <p:stCondLst>
                                            <p:cond delay="4999"/>
                                          </p:stCondLst>
                                        </p:cTn>
                                        <p:tgtEl>
                                          <p:spTgt spid="41"/>
                                        </p:tgtEl>
                                        <p:attrNameLst>
                                          <p:attrName>style.visibility</p:attrName>
                                        </p:attrNameLst>
                                      </p:cBhvr>
                                      <p:to>
                                        <p:strVal val="hidden"/>
                                      </p:to>
                                    </p:set>
                                  </p:childTnLst>
                                </p:cTn>
                              </p:par>
                              <p:par>
                                <p:cTn id="101" presetID="13" presetClass="exit" presetSubtype="16" fill="hold" grpId="0" nodeType="withEffect">
                                  <p:stCondLst>
                                    <p:cond delay="0"/>
                                  </p:stCondLst>
                                  <p:childTnLst>
                                    <p:animEffect transition="out" filter="plus(in)">
                                      <p:cBhvr>
                                        <p:cTn id="102" dur="5000"/>
                                        <p:tgtEl>
                                          <p:spTgt spid="43"/>
                                        </p:tgtEl>
                                      </p:cBhvr>
                                    </p:animEffect>
                                    <p:set>
                                      <p:cBhvr>
                                        <p:cTn id="103" dur="1" fill="hold">
                                          <p:stCondLst>
                                            <p:cond delay="4999"/>
                                          </p:stCondLst>
                                        </p:cTn>
                                        <p:tgtEl>
                                          <p:spTgt spid="43"/>
                                        </p:tgtEl>
                                        <p:attrNameLst>
                                          <p:attrName>style.visibility</p:attrName>
                                        </p:attrNameLst>
                                      </p:cBhvr>
                                      <p:to>
                                        <p:strVal val="hidden"/>
                                      </p:to>
                                    </p:set>
                                  </p:childTnLst>
                                </p:cTn>
                              </p:par>
                              <p:par>
                                <p:cTn id="104" presetID="13" presetClass="exit" presetSubtype="16" fill="hold" grpId="0" nodeType="withEffect">
                                  <p:stCondLst>
                                    <p:cond delay="0"/>
                                  </p:stCondLst>
                                  <p:childTnLst>
                                    <p:animEffect transition="out" filter="plus(in)">
                                      <p:cBhvr>
                                        <p:cTn id="105" dur="5000"/>
                                        <p:tgtEl>
                                          <p:spTgt spid="44"/>
                                        </p:tgtEl>
                                      </p:cBhvr>
                                    </p:animEffect>
                                    <p:set>
                                      <p:cBhvr>
                                        <p:cTn id="106" dur="1" fill="hold">
                                          <p:stCondLst>
                                            <p:cond delay="4999"/>
                                          </p:stCondLst>
                                        </p:cTn>
                                        <p:tgtEl>
                                          <p:spTgt spid="44"/>
                                        </p:tgtEl>
                                        <p:attrNameLst>
                                          <p:attrName>style.visibility</p:attrName>
                                        </p:attrNameLst>
                                      </p:cBhvr>
                                      <p:to>
                                        <p:strVal val="hidden"/>
                                      </p:to>
                                    </p:set>
                                  </p:childTnLst>
                                </p:cTn>
                              </p:par>
                              <p:par>
                                <p:cTn id="107" presetID="13" presetClass="exit" presetSubtype="16" fill="hold" grpId="0" nodeType="withEffect">
                                  <p:stCondLst>
                                    <p:cond delay="0"/>
                                  </p:stCondLst>
                                  <p:childTnLst>
                                    <p:animEffect transition="out" filter="plus(in)">
                                      <p:cBhvr>
                                        <p:cTn id="108" dur="5000"/>
                                        <p:tgtEl>
                                          <p:spTgt spid="45"/>
                                        </p:tgtEl>
                                      </p:cBhvr>
                                    </p:animEffect>
                                    <p:set>
                                      <p:cBhvr>
                                        <p:cTn id="109" dur="1" fill="hold">
                                          <p:stCondLst>
                                            <p:cond delay="4999"/>
                                          </p:stCondLst>
                                        </p:cTn>
                                        <p:tgtEl>
                                          <p:spTgt spid="45"/>
                                        </p:tgtEl>
                                        <p:attrNameLst>
                                          <p:attrName>style.visibility</p:attrName>
                                        </p:attrNameLst>
                                      </p:cBhvr>
                                      <p:to>
                                        <p:strVal val="hidden"/>
                                      </p:to>
                                    </p:set>
                                  </p:childTnLst>
                                </p:cTn>
                              </p:par>
                              <p:par>
                                <p:cTn id="110" presetID="13" presetClass="exit" presetSubtype="16" fill="hold" grpId="0" nodeType="withEffect">
                                  <p:stCondLst>
                                    <p:cond delay="0"/>
                                  </p:stCondLst>
                                  <p:childTnLst>
                                    <p:animEffect transition="out" filter="plus(in)">
                                      <p:cBhvr>
                                        <p:cTn id="111" dur="5000"/>
                                        <p:tgtEl>
                                          <p:spTgt spid="46"/>
                                        </p:tgtEl>
                                      </p:cBhvr>
                                    </p:animEffect>
                                    <p:set>
                                      <p:cBhvr>
                                        <p:cTn id="112" dur="1" fill="hold">
                                          <p:stCondLst>
                                            <p:cond delay="4999"/>
                                          </p:stCondLst>
                                        </p:cTn>
                                        <p:tgtEl>
                                          <p:spTgt spid="46"/>
                                        </p:tgtEl>
                                        <p:attrNameLst>
                                          <p:attrName>style.visibility</p:attrName>
                                        </p:attrNameLst>
                                      </p:cBhvr>
                                      <p:to>
                                        <p:strVal val="hidden"/>
                                      </p:to>
                                    </p:set>
                                  </p:childTnLst>
                                </p:cTn>
                              </p:par>
                              <p:par>
                                <p:cTn id="113" presetID="13" presetClass="exit" presetSubtype="16" fill="hold" grpId="0" nodeType="withEffect">
                                  <p:stCondLst>
                                    <p:cond delay="0"/>
                                  </p:stCondLst>
                                  <p:childTnLst>
                                    <p:animEffect transition="out" filter="plus(in)">
                                      <p:cBhvr>
                                        <p:cTn id="114" dur="5000"/>
                                        <p:tgtEl>
                                          <p:spTgt spid="7"/>
                                        </p:tgtEl>
                                      </p:cBhvr>
                                    </p:animEffect>
                                    <p:set>
                                      <p:cBhvr>
                                        <p:cTn id="115" dur="1" fill="hold">
                                          <p:stCondLst>
                                            <p:cond delay="4999"/>
                                          </p:stCondLst>
                                        </p:cTn>
                                        <p:tgtEl>
                                          <p:spTgt spid="7"/>
                                        </p:tgtEl>
                                        <p:attrNameLst>
                                          <p:attrName>style.visibility</p:attrName>
                                        </p:attrNameLst>
                                      </p:cBhvr>
                                      <p:to>
                                        <p:strVal val="hidden"/>
                                      </p:to>
                                    </p:set>
                                  </p:childTnLst>
                                </p:cTn>
                              </p:par>
                              <p:par>
                                <p:cTn id="116" presetID="13" presetClass="exit" presetSubtype="16" fill="hold" grpId="0" nodeType="withEffect">
                                  <p:stCondLst>
                                    <p:cond delay="0"/>
                                  </p:stCondLst>
                                  <p:childTnLst>
                                    <p:animEffect transition="out" filter="plus(in)">
                                      <p:cBhvr>
                                        <p:cTn id="117" dur="5000"/>
                                        <p:tgtEl>
                                          <p:spTgt spid="12"/>
                                        </p:tgtEl>
                                      </p:cBhvr>
                                    </p:animEffect>
                                    <p:set>
                                      <p:cBhvr>
                                        <p:cTn id="118" dur="1" fill="hold">
                                          <p:stCondLst>
                                            <p:cond delay="4999"/>
                                          </p:stCondLst>
                                        </p:cTn>
                                        <p:tgtEl>
                                          <p:spTgt spid="12"/>
                                        </p:tgtEl>
                                        <p:attrNameLst>
                                          <p:attrName>style.visibility</p:attrName>
                                        </p:attrNameLst>
                                      </p:cBhvr>
                                      <p:to>
                                        <p:strVal val="hidden"/>
                                      </p:to>
                                    </p:set>
                                  </p:childTnLst>
                                </p:cTn>
                              </p:par>
                              <p:par>
                                <p:cTn id="119" presetID="13" presetClass="exit" presetSubtype="16" fill="hold" grpId="0" nodeType="withEffect">
                                  <p:stCondLst>
                                    <p:cond delay="0"/>
                                  </p:stCondLst>
                                  <p:childTnLst>
                                    <p:animEffect transition="out" filter="plus(in)">
                                      <p:cBhvr>
                                        <p:cTn id="120" dur="5000"/>
                                        <p:tgtEl>
                                          <p:spTgt spid="17"/>
                                        </p:tgtEl>
                                      </p:cBhvr>
                                    </p:animEffect>
                                    <p:set>
                                      <p:cBhvr>
                                        <p:cTn id="121" dur="1" fill="hold">
                                          <p:stCondLst>
                                            <p:cond delay="4999"/>
                                          </p:stCondLst>
                                        </p:cTn>
                                        <p:tgtEl>
                                          <p:spTgt spid="17"/>
                                        </p:tgtEl>
                                        <p:attrNameLst>
                                          <p:attrName>style.visibility</p:attrName>
                                        </p:attrNameLst>
                                      </p:cBhvr>
                                      <p:to>
                                        <p:strVal val="hidden"/>
                                      </p:to>
                                    </p:set>
                                  </p:childTnLst>
                                </p:cTn>
                              </p:par>
                              <p:par>
                                <p:cTn id="122" presetID="13" presetClass="exit" presetSubtype="16" fill="hold" grpId="0" nodeType="withEffect">
                                  <p:stCondLst>
                                    <p:cond delay="0"/>
                                  </p:stCondLst>
                                  <p:childTnLst>
                                    <p:animEffect transition="out" filter="plus(in)">
                                      <p:cBhvr>
                                        <p:cTn id="123" dur="5000"/>
                                        <p:tgtEl>
                                          <p:spTgt spid="22"/>
                                        </p:tgtEl>
                                      </p:cBhvr>
                                    </p:animEffect>
                                    <p:set>
                                      <p:cBhvr>
                                        <p:cTn id="124" dur="1" fill="hold">
                                          <p:stCondLst>
                                            <p:cond delay="4999"/>
                                          </p:stCondLst>
                                        </p:cTn>
                                        <p:tgtEl>
                                          <p:spTgt spid="22"/>
                                        </p:tgtEl>
                                        <p:attrNameLst>
                                          <p:attrName>style.visibility</p:attrName>
                                        </p:attrNameLst>
                                      </p:cBhvr>
                                      <p:to>
                                        <p:strVal val="hidden"/>
                                      </p:to>
                                    </p:set>
                                  </p:childTnLst>
                                </p:cTn>
                              </p:par>
                              <p:par>
                                <p:cTn id="125" presetID="13" presetClass="exit" presetSubtype="16" fill="hold" grpId="0" nodeType="withEffect">
                                  <p:stCondLst>
                                    <p:cond delay="0"/>
                                  </p:stCondLst>
                                  <p:childTnLst>
                                    <p:animEffect transition="out" filter="plus(in)">
                                      <p:cBhvr>
                                        <p:cTn id="126" dur="5000"/>
                                        <p:tgtEl>
                                          <p:spTgt spid="27"/>
                                        </p:tgtEl>
                                      </p:cBhvr>
                                    </p:animEffect>
                                    <p:set>
                                      <p:cBhvr>
                                        <p:cTn id="127" dur="1" fill="hold">
                                          <p:stCondLst>
                                            <p:cond delay="4999"/>
                                          </p:stCondLst>
                                        </p:cTn>
                                        <p:tgtEl>
                                          <p:spTgt spid="27"/>
                                        </p:tgtEl>
                                        <p:attrNameLst>
                                          <p:attrName>style.visibility</p:attrName>
                                        </p:attrNameLst>
                                      </p:cBhvr>
                                      <p:to>
                                        <p:strVal val="hidden"/>
                                      </p:to>
                                    </p:set>
                                  </p:childTnLst>
                                </p:cTn>
                              </p:par>
                              <p:par>
                                <p:cTn id="128" presetID="13" presetClass="exit" presetSubtype="16" fill="hold" grpId="0" nodeType="withEffect">
                                  <p:stCondLst>
                                    <p:cond delay="0"/>
                                  </p:stCondLst>
                                  <p:childTnLst>
                                    <p:animEffect transition="out" filter="plus(in)">
                                      <p:cBhvr>
                                        <p:cTn id="129" dur="5000"/>
                                        <p:tgtEl>
                                          <p:spTgt spid="32"/>
                                        </p:tgtEl>
                                      </p:cBhvr>
                                    </p:animEffect>
                                    <p:set>
                                      <p:cBhvr>
                                        <p:cTn id="130" dur="1" fill="hold">
                                          <p:stCondLst>
                                            <p:cond delay="4999"/>
                                          </p:stCondLst>
                                        </p:cTn>
                                        <p:tgtEl>
                                          <p:spTgt spid="32"/>
                                        </p:tgtEl>
                                        <p:attrNameLst>
                                          <p:attrName>style.visibility</p:attrName>
                                        </p:attrNameLst>
                                      </p:cBhvr>
                                      <p:to>
                                        <p:strVal val="hidden"/>
                                      </p:to>
                                    </p:set>
                                  </p:childTnLst>
                                </p:cTn>
                              </p:par>
                              <p:par>
                                <p:cTn id="131" presetID="13" presetClass="exit" presetSubtype="16" fill="hold" grpId="0" nodeType="withEffect">
                                  <p:stCondLst>
                                    <p:cond delay="0"/>
                                  </p:stCondLst>
                                  <p:childTnLst>
                                    <p:animEffect transition="out" filter="plus(in)">
                                      <p:cBhvr>
                                        <p:cTn id="132" dur="5000"/>
                                        <p:tgtEl>
                                          <p:spTgt spid="37"/>
                                        </p:tgtEl>
                                      </p:cBhvr>
                                    </p:animEffect>
                                    <p:set>
                                      <p:cBhvr>
                                        <p:cTn id="133" dur="1" fill="hold">
                                          <p:stCondLst>
                                            <p:cond delay="4999"/>
                                          </p:stCondLst>
                                        </p:cTn>
                                        <p:tgtEl>
                                          <p:spTgt spid="37"/>
                                        </p:tgtEl>
                                        <p:attrNameLst>
                                          <p:attrName>style.visibility</p:attrName>
                                        </p:attrNameLst>
                                      </p:cBhvr>
                                      <p:to>
                                        <p:strVal val="hidden"/>
                                      </p:to>
                                    </p:set>
                                  </p:childTnLst>
                                </p:cTn>
                              </p:par>
                              <p:par>
                                <p:cTn id="134" presetID="13" presetClass="exit" presetSubtype="16" fill="hold" grpId="0" nodeType="withEffect">
                                  <p:stCondLst>
                                    <p:cond delay="0"/>
                                  </p:stCondLst>
                                  <p:childTnLst>
                                    <p:animEffect transition="out" filter="plus(in)">
                                      <p:cBhvr>
                                        <p:cTn id="135" dur="5000"/>
                                        <p:tgtEl>
                                          <p:spTgt spid="42"/>
                                        </p:tgtEl>
                                      </p:cBhvr>
                                    </p:animEffect>
                                    <p:set>
                                      <p:cBhvr>
                                        <p:cTn id="136" dur="1" fill="hold">
                                          <p:stCondLst>
                                            <p:cond delay="4999"/>
                                          </p:stCondLst>
                                        </p:cTn>
                                        <p:tgtEl>
                                          <p:spTgt spid="42"/>
                                        </p:tgtEl>
                                        <p:attrNameLst>
                                          <p:attrName>style.visibility</p:attrName>
                                        </p:attrNameLst>
                                      </p:cBhvr>
                                      <p:to>
                                        <p:strVal val="hidden"/>
                                      </p:to>
                                    </p:set>
                                  </p:childTnLst>
                                </p:cTn>
                              </p:par>
                              <p:par>
                                <p:cTn id="137" presetID="13" presetClass="exit" presetSubtype="16" fill="hold" grpId="0" nodeType="withEffect">
                                  <p:stCondLst>
                                    <p:cond delay="0"/>
                                  </p:stCondLst>
                                  <p:childTnLst>
                                    <p:animEffect transition="out" filter="plus(in)">
                                      <p:cBhvr>
                                        <p:cTn id="138" dur="5000"/>
                                        <p:tgtEl>
                                          <p:spTgt spid="47"/>
                                        </p:tgtEl>
                                      </p:cBhvr>
                                    </p:animEffect>
                                    <p:set>
                                      <p:cBhvr>
                                        <p:cTn id="139" dur="1" fill="hold">
                                          <p:stCondLst>
                                            <p:cond delay="4999"/>
                                          </p:stCondLst>
                                        </p:cTn>
                                        <p:tgtEl>
                                          <p:spTgt spid="47"/>
                                        </p:tgtEl>
                                        <p:attrNameLst>
                                          <p:attrName>style.visibility</p:attrName>
                                        </p:attrNameLst>
                                      </p:cBhvr>
                                      <p:to>
                                        <p:strVal val="hidden"/>
                                      </p:to>
                                    </p:set>
                                  </p:childTnLst>
                                </p:cTn>
                              </p:par>
                              <p:par>
                                <p:cTn id="140" presetID="13" presetClass="exit" presetSubtype="16" fill="hold" grpId="0" nodeType="withEffect">
                                  <p:stCondLst>
                                    <p:cond delay="0"/>
                                  </p:stCondLst>
                                  <p:childTnLst>
                                    <p:animEffect transition="out" filter="plus(in)">
                                      <p:cBhvr>
                                        <p:cTn id="141" dur="5000"/>
                                        <p:tgtEl>
                                          <p:spTgt spid="48"/>
                                        </p:tgtEl>
                                      </p:cBhvr>
                                    </p:animEffect>
                                    <p:set>
                                      <p:cBhvr>
                                        <p:cTn id="142" dur="1" fill="hold">
                                          <p:stCondLst>
                                            <p:cond delay="4999"/>
                                          </p:stCondLst>
                                        </p:cTn>
                                        <p:tgtEl>
                                          <p:spTgt spid="48"/>
                                        </p:tgtEl>
                                        <p:attrNameLst>
                                          <p:attrName>style.visibility</p:attrName>
                                        </p:attrNameLst>
                                      </p:cBhvr>
                                      <p:to>
                                        <p:strVal val="hidden"/>
                                      </p:to>
                                    </p:set>
                                  </p:childTnLst>
                                </p:cTn>
                              </p:par>
                              <p:par>
                                <p:cTn id="143" presetID="13" presetClass="exit" presetSubtype="16" fill="hold" grpId="0" nodeType="withEffect">
                                  <p:stCondLst>
                                    <p:cond delay="0"/>
                                  </p:stCondLst>
                                  <p:childTnLst>
                                    <p:animEffect transition="out" filter="plus(in)">
                                      <p:cBhvr>
                                        <p:cTn id="144" dur="5000"/>
                                        <p:tgtEl>
                                          <p:spTgt spid="49"/>
                                        </p:tgtEl>
                                      </p:cBhvr>
                                    </p:animEffect>
                                    <p:set>
                                      <p:cBhvr>
                                        <p:cTn id="145" dur="1" fill="hold">
                                          <p:stCondLst>
                                            <p:cond delay="4999"/>
                                          </p:stCondLst>
                                        </p:cTn>
                                        <p:tgtEl>
                                          <p:spTgt spid="49"/>
                                        </p:tgtEl>
                                        <p:attrNameLst>
                                          <p:attrName>style.visibility</p:attrName>
                                        </p:attrNameLst>
                                      </p:cBhvr>
                                      <p:to>
                                        <p:strVal val="hidden"/>
                                      </p:to>
                                    </p:set>
                                  </p:childTnLst>
                                </p:cTn>
                              </p:par>
                              <p:par>
                                <p:cTn id="146" presetID="13" presetClass="exit" presetSubtype="16" fill="hold" grpId="0" nodeType="withEffect">
                                  <p:stCondLst>
                                    <p:cond delay="0"/>
                                  </p:stCondLst>
                                  <p:childTnLst>
                                    <p:animEffect transition="out" filter="plus(in)">
                                      <p:cBhvr>
                                        <p:cTn id="147" dur="5000"/>
                                        <p:tgtEl>
                                          <p:spTgt spid="50"/>
                                        </p:tgtEl>
                                      </p:cBhvr>
                                    </p:animEffect>
                                    <p:set>
                                      <p:cBhvr>
                                        <p:cTn id="148" dur="1" fill="hold">
                                          <p:stCondLst>
                                            <p:cond delay="4999"/>
                                          </p:stCondLst>
                                        </p:cTn>
                                        <p:tgtEl>
                                          <p:spTgt spid="50"/>
                                        </p:tgtEl>
                                        <p:attrNameLst>
                                          <p:attrName>style.visibility</p:attrName>
                                        </p:attrNameLst>
                                      </p:cBhvr>
                                      <p:to>
                                        <p:strVal val="hidden"/>
                                      </p:to>
                                    </p:set>
                                  </p:childTnLst>
                                </p:cTn>
                              </p:par>
                              <p:par>
                                <p:cTn id="149" presetID="13" presetClass="exit" presetSubtype="16" fill="hold" grpId="0" nodeType="withEffect">
                                  <p:stCondLst>
                                    <p:cond delay="0"/>
                                  </p:stCondLst>
                                  <p:childTnLst>
                                    <p:animEffect transition="out" filter="plus(in)">
                                      <p:cBhvr>
                                        <p:cTn id="150" dur="5000"/>
                                        <p:tgtEl>
                                          <p:spTgt spid="51"/>
                                        </p:tgtEl>
                                      </p:cBhvr>
                                    </p:animEffect>
                                    <p:set>
                                      <p:cBhvr>
                                        <p:cTn id="151" dur="1" fill="hold">
                                          <p:stCondLst>
                                            <p:cond delay="4999"/>
                                          </p:stCondLst>
                                        </p:cTn>
                                        <p:tgtEl>
                                          <p:spTgt spid="51"/>
                                        </p:tgtEl>
                                        <p:attrNameLst>
                                          <p:attrName>style.visibility</p:attrName>
                                        </p:attrNameLst>
                                      </p:cBhvr>
                                      <p:to>
                                        <p:strVal val="hidden"/>
                                      </p:to>
                                    </p:set>
                                  </p:childTnLst>
                                </p:cTn>
                              </p:par>
                              <p:par>
                                <p:cTn id="152" presetID="13" presetClass="exit" presetSubtype="16" fill="hold" grpId="0" nodeType="withEffect">
                                  <p:stCondLst>
                                    <p:cond delay="0"/>
                                  </p:stCondLst>
                                  <p:childTnLst>
                                    <p:animEffect transition="out" filter="plus(in)">
                                      <p:cBhvr>
                                        <p:cTn id="153" dur="5000"/>
                                        <p:tgtEl>
                                          <p:spTgt spid="52"/>
                                        </p:tgtEl>
                                      </p:cBhvr>
                                    </p:animEffect>
                                    <p:set>
                                      <p:cBhvr>
                                        <p:cTn id="154" dur="1" fill="hold">
                                          <p:stCondLst>
                                            <p:cond delay="4999"/>
                                          </p:stCondLst>
                                        </p:cTn>
                                        <p:tgtEl>
                                          <p:spTgt spid="52"/>
                                        </p:tgtEl>
                                        <p:attrNameLst>
                                          <p:attrName>style.visibility</p:attrName>
                                        </p:attrNameLst>
                                      </p:cBhvr>
                                      <p:to>
                                        <p:strVal val="hidden"/>
                                      </p:to>
                                    </p:set>
                                  </p:childTnLst>
                                </p:cTn>
                              </p:par>
                              <p:par>
                                <p:cTn id="155" presetID="13" presetClass="exit" presetSubtype="16" fill="hold" grpId="0" nodeType="withEffect">
                                  <p:stCondLst>
                                    <p:cond delay="0"/>
                                  </p:stCondLst>
                                  <p:childTnLst>
                                    <p:animEffect transition="out" filter="plus(in)">
                                      <p:cBhvr>
                                        <p:cTn id="156" dur="5000"/>
                                        <p:tgtEl>
                                          <p:spTgt spid="53"/>
                                        </p:tgtEl>
                                      </p:cBhvr>
                                    </p:animEffect>
                                    <p:set>
                                      <p:cBhvr>
                                        <p:cTn id="157" dur="1" fill="hold">
                                          <p:stCondLst>
                                            <p:cond delay="4999"/>
                                          </p:stCondLst>
                                        </p:cTn>
                                        <p:tgtEl>
                                          <p:spTgt spid="53"/>
                                        </p:tgtEl>
                                        <p:attrNameLst>
                                          <p:attrName>style.visibility</p:attrName>
                                        </p:attrNameLst>
                                      </p:cBhvr>
                                      <p:to>
                                        <p:strVal val="hidden"/>
                                      </p:to>
                                    </p:set>
                                  </p:childTnLst>
                                </p:cTn>
                              </p:par>
                              <p:par>
                                <p:cTn id="158" presetID="13" presetClass="exit" presetSubtype="16" fill="hold" grpId="0" nodeType="withEffect">
                                  <p:stCondLst>
                                    <p:cond delay="0"/>
                                  </p:stCondLst>
                                  <p:childTnLst>
                                    <p:animEffect transition="out" filter="plus(in)">
                                      <p:cBhvr>
                                        <p:cTn id="159" dur="5000"/>
                                        <p:tgtEl>
                                          <p:spTgt spid="54"/>
                                        </p:tgtEl>
                                      </p:cBhvr>
                                    </p:animEffect>
                                    <p:set>
                                      <p:cBhvr>
                                        <p:cTn id="160" dur="1" fill="hold">
                                          <p:stCondLst>
                                            <p:cond delay="4999"/>
                                          </p:stCondLst>
                                        </p:cTn>
                                        <p:tgtEl>
                                          <p:spTgt spid="54"/>
                                        </p:tgtEl>
                                        <p:attrNameLst>
                                          <p:attrName>style.visibility</p:attrName>
                                        </p:attrNameLst>
                                      </p:cBhvr>
                                      <p:to>
                                        <p:strVal val="hidden"/>
                                      </p:to>
                                    </p:set>
                                  </p:childTnLst>
                                </p:cTn>
                              </p:par>
                              <p:par>
                                <p:cTn id="161" presetID="13" presetClass="exit" presetSubtype="16" fill="hold" grpId="0" nodeType="withEffect">
                                  <p:stCondLst>
                                    <p:cond delay="0"/>
                                  </p:stCondLst>
                                  <p:childTnLst>
                                    <p:animEffect transition="out" filter="plus(in)">
                                      <p:cBhvr>
                                        <p:cTn id="162" dur="5000"/>
                                        <p:tgtEl>
                                          <p:spTgt spid="55"/>
                                        </p:tgtEl>
                                      </p:cBhvr>
                                    </p:animEffect>
                                    <p:set>
                                      <p:cBhvr>
                                        <p:cTn id="163" dur="1" fill="hold">
                                          <p:stCondLst>
                                            <p:cond delay="4999"/>
                                          </p:stCondLst>
                                        </p:cTn>
                                        <p:tgtEl>
                                          <p:spTgt spid="55"/>
                                        </p:tgtEl>
                                        <p:attrNameLst>
                                          <p:attrName>style.visibility</p:attrName>
                                        </p:attrNameLst>
                                      </p:cBhvr>
                                      <p:to>
                                        <p:strVal val="hidden"/>
                                      </p:to>
                                    </p:set>
                                  </p:childTnLst>
                                </p:cTn>
                              </p:par>
                              <p:par>
                                <p:cTn id="164" presetID="13" presetClass="exit" presetSubtype="16" fill="hold" grpId="0" nodeType="withEffect">
                                  <p:stCondLst>
                                    <p:cond delay="0"/>
                                  </p:stCondLst>
                                  <p:childTnLst>
                                    <p:animEffect transition="out" filter="plus(in)">
                                      <p:cBhvr>
                                        <p:cTn id="165" dur="5000"/>
                                        <p:tgtEl>
                                          <p:spTgt spid="56"/>
                                        </p:tgtEl>
                                      </p:cBhvr>
                                    </p:animEffect>
                                    <p:set>
                                      <p:cBhvr>
                                        <p:cTn id="166" dur="1" fill="hold">
                                          <p:stCondLst>
                                            <p:cond delay="4999"/>
                                          </p:stCondLst>
                                        </p:cTn>
                                        <p:tgtEl>
                                          <p:spTgt spid="56"/>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Hagia-Sophia-in-Istanbul-Turke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0" y="342900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1500166"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3000364"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4500562"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6072198"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0" y="4000492"/>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1500166"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3000364"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4500562"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6072198"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0" y="457199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1500166"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3000364"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4500562"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6072198"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6" fill="hold" grpId="0" nodeType="withEffect">
                                  <p:stCondLst>
                                    <p:cond delay="0"/>
                                  </p:stCondLst>
                                  <p:childTnLst>
                                    <p:animEffect transition="out" filter="strips(downRigh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18" presetClass="exit" presetSubtype="6" fill="hold" grpId="0" nodeType="withEffect">
                                  <p:stCondLst>
                                    <p:cond delay="0"/>
                                  </p:stCondLst>
                                  <p:childTnLst>
                                    <p:animEffect transition="out" filter="strips(downRigh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18" presetClass="exit" presetSubtype="6" fill="hold" grpId="0" nodeType="withEffect">
                                  <p:stCondLst>
                                    <p:cond delay="0"/>
                                  </p:stCondLst>
                                  <p:childTnLst>
                                    <p:animEffect transition="out" filter="strips(downRight)">
                                      <p:cBhvr>
                                        <p:cTn id="18" dur="5000"/>
                                        <p:tgtEl>
                                          <p:spTgt spid="13"/>
                                        </p:tgtEl>
                                      </p:cBhvr>
                                    </p:animEffect>
                                    <p:set>
                                      <p:cBhvr>
                                        <p:cTn id="19" dur="1" fill="hold">
                                          <p:stCondLst>
                                            <p:cond delay="4999"/>
                                          </p:stCondLst>
                                        </p:cTn>
                                        <p:tgtEl>
                                          <p:spTgt spid="13"/>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par>
                                <p:cTn id="23" presetID="18" presetClass="exit" presetSubtype="6" fill="hold" grpId="0" nodeType="withEffect">
                                  <p:stCondLst>
                                    <p:cond delay="0"/>
                                  </p:stCondLst>
                                  <p:childTnLst>
                                    <p:animEffect transition="out" filter="strips(downRight)">
                                      <p:cBhvr>
                                        <p:cTn id="24" dur="5000"/>
                                        <p:tgtEl>
                                          <p:spTgt spid="18"/>
                                        </p:tgtEl>
                                      </p:cBhvr>
                                    </p:animEffect>
                                    <p:set>
                                      <p:cBhvr>
                                        <p:cTn id="25" dur="1" fill="hold">
                                          <p:stCondLst>
                                            <p:cond delay="4999"/>
                                          </p:stCondLst>
                                        </p:cTn>
                                        <p:tgtEl>
                                          <p:spTgt spid="18"/>
                                        </p:tgtEl>
                                        <p:attrNameLst>
                                          <p:attrName>style.visibility</p:attrName>
                                        </p:attrNameLst>
                                      </p:cBhvr>
                                      <p:to>
                                        <p:strVal val="hidden"/>
                                      </p:to>
                                    </p:set>
                                  </p:childTnLst>
                                </p:cTn>
                              </p:par>
                              <p:par>
                                <p:cTn id="26" presetID="18" presetClass="exit" presetSubtype="6" fill="hold" grpId="0" nodeType="withEffect">
                                  <p:stCondLst>
                                    <p:cond delay="0"/>
                                  </p:stCondLst>
                                  <p:childTnLst>
                                    <p:animEffect transition="out" filter="strips(downRight)">
                                      <p:cBhvr>
                                        <p:cTn id="27" dur="5000"/>
                                        <p:tgtEl>
                                          <p:spTgt spid="19"/>
                                        </p:tgtEl>
                                      </p:cBhvr>
                                    </p:animEffect>
                                    <p:set>
                                      <p:cBhvr>
                                        <p:cTn id="28" dur="1" fill="hold">
                                          <p:stCondLst>
                                            <p:cond delay="4999"/>
                                          </p:stCondLst>
                                        </p:cTn>
                                        <p:tgtEl>
                                          <p:spTgt spid="19"/>
                                        </p:tgtEl>
                                        <p:attrNameLst>
                                          <p:attrName>style.visibility</p:attrName>
                                        </p:attrNameLst>
                                      </p:cBhvr>
                                      <p:to>
                                        <p:strVal val="hidden"/>
                                      </p:to>
                                    </p:set>
                                  </p:childTnLst>
                                </p:cTn>
                              </p:par>
                              <p:par>
                                <p:cTn id="29" presetID="18" presetClass="exit" presetSubtype="6" fill="hold" grpId="0" nodeType="withEffect">
                                  <p:stCondLst>
                                    <p:cond delay="0"/>
                                  </p:stCondLst>
                                  <p:childTnLst>
                                    <p:animEffect transition="out" filter="strips(downRight)">
                                      <p:cBhvr>
                                        <p:cTn id="30" dur="5000"/>
                                        <p:tgtEl>
                                          <p:spTgt spid="23"/>
                                        </p:tgtEl>
                                      </p:cBhvr>
                                    </p:animEffect>
                                    <p:set>
                                      <p:cBhvr>
                                        <p:cTn id="31" dur="1" fill="hold">
                                          <p:stCondLst>
                                            <p:cond delay="4999"/>
                                          </p:stCondLst>
                                        </p:cTn>
                                        <p:tgtEl>
                                          <p:spTgt spid="23"/>
                                        </p:tgtEl>
                                        <p:attrNameLst>
                                          <p:attrName>style.visibility</p:attrName>
                                        </p:attrNameLst>
                                      </p:cBhvr>
                                      <p:to>
                                        <p:strVal val="hidden"/>
                                      </p:to>
                                    </p:set>
                                  </p:childTnLst>
                                </p:cTn>
                              </p:par>
                              <p:par>
                                <p:cTn id="32" presetID="18" presetClass="exit" presetSubtype="6" fill="hold" grpId="0" nodeType="withEffect">
                                  <p:stCondLst>
                                    <p:cond delay="0"/>
                                  </p:stCondLst>
                                  <p:childTnLst>
                                    <p:animEffect transition="out" filter="strips(downRight)">
                                      <p:cBhvr>
                                        <p:cTn id="33" dur="5000"/>
                                        <p:tgtEl>
                                          <p:spTgt spid="24"/>
                                        </p:tgtEl>
                                      </p:cBhvr>
                                    </p:animEffect>
                                    <p:set>
                                      <p:cBhvr>
                                        <p:cTn id="34" dur="1" fill="hold">
                                          <p:stCondLst>
                                            <p:cond delay="4999"/>
                                          </p:stCondLst>
                                        </p:cTn>
                                        <p:tgtEl>
                                          <p:spTgt spid="24"/>
                                        </p:tgtEl>
                                        <p:attrNameLst>
                                          <p:attrName>style.visibility</p:attrName>
                                        </p:attrNameLst>
                                      </p:cBhvr>
                                      <p:to>
                                        <p:strVal val="hidden"/>
                                      </p:to>
                                    </p:set>
                                  </p:childTnLst>
                                </p:cTn>
                              </p:par>
                              <p:par>
                                <p:cTn id="35" presetID="18" presetClass="exit" presetSubtype="6" fill="hold" grpId="0" nodeType="withEffect">
                                  <p:stCondLst>
                                    <p:cond delay="0"/>
                                  </p:stCondLst>
                                  <p:childTnLst>
                                    <p:animEffect transition="out" filter="strips(downRight)">
                                      <p:cBhvr>
                                        <p:cTn id="36" dur="5000"/>
                                        <p:tgtEl>
                                          <p:spTgt spid="28"/>
                                        </p:tgtEl>
                                      </p:cBhvr>
                                    </p:animEffect>
                                    <p:set>
                                      <p:cBhvr>
                                        <p:cTn id="37" dur="1" fill="hold">
                                          <p:stCondLst>
                                            <p:cond delay="4999"/>
                                          </p:stCondLst>
                                        </p:cTn>
                                        <p:tgtEl>
                                          <p:spTgt spid="28"/>
                                        </p:tgtEl>
                                        <p:attrNameLst>
                                          <p:attrName>style.visibility</p:attrName>
                                        </p:attrNameLst>
                                      </p:cBhvr>
                                      <p:to>
                                        <p:strVal val="hidden"/>
                                      </p:to>
                                    </p:set>
                                  </p:childTnLst>
                                </p:cTn>
                              </p:par>
                              <p:par>
                                <p:cTn id="38" presetID="18" presetClass="exit" presetSubtype="6" fill="hold" grpId="0" nodeType="withEffect">
                                  <p:stCondLst>
                                    <p:cond delay="0"/>
                                  </p:stCondLst>
                                  <p:childTnLst>
                                    <p:animEffect transition="out" filter="strips(downRight)">
                                      <p:cBhvr>
                                        <p:cTn id="39" dur="5000"/>
                                        <p:tgtEl>
                                          <p:spTgt spid="29"/>
                                        </p:tgtEl>
                                      </p:cBhvr>
                                    </p:animEffect>
                                    <p:set>
                                      <p:cBhvr>
                                        <p:cTn id="40" dur="1" fill="hold">
                                          <p:stCondLst>
                                            <p:cond delay="4999"/>
                                          </p:stCondLst>
                                        </p:cTn>
                                        <p:tgtEl>
                                          <p:spTgt spid="29"/>
                                        </p:tgtEl>
                                        <p:attrNameLst>
                                          <p:attrName>style.visibility</p:attrName>
                                        </p:attrNameLst>
                                      </p:cBhvr>
                                      <p:to>
                                        <p:strVal val="hidden"/>
                                      </p:to>
                                    </p:set>
                                  </p:childTnLst>
                                </p:cTn>
                              </p:par>
                              <p:par>
                                <p:cTn id="41" presetID="18" presetClass="exit" presetSubtype="6" fill="hold" grpId="0" nodeType="withEffect">
                                  <p:stCondLst>
                                    <p:cond delay="0"/>
                                  </p:stCondLst>
                                  <p:childTnLst>
                                    <p:animEffect transition="out" filter="strips(downRight)">
                                      <p:cBhvr>
                                        <p:cTn id="42" dur="5000"/>
                                        <p:tgtEl>
                                          <p:spTgt spid="33"/>
                                        </p:tgtEl>
                                      </p:cBhvr>
                                    </p:animEffect>
                                    <p:set>
                                      <p:cBhvr>
                                        <p:cTn id="43" dur="1" fill="hold">
                                          <p:stCondLst>
                                            <p:cond delay="4999"/>
                                          </p:stCondLst>
                                        </p:cTn>
                                        <p:tgtEl>
                                          <p:spTgt spid="33"/>
                                        </p:tgtEl>
                                        <p:attrNameLst>
                                          <p:attrName>style.visibility</p:attrName>
                                        </p:attrNameLst>
                                      </p:cBhvr>
                                      <p:to>
                                        <p:strVal val="hidden"/>
                                      </p:to>
                                    </p:set>
                                  </p:childTnLst>
                                </p:cTn>
                              </p:par>
                              <p:par>
                                <p:cTn id="44" presetID="18" presetClass="exit" presetSubtype="6" fill="hold" grpId="0" nodeType="withEffect">
                                  <p:stCondLst>
                                    <p:cond delay="0"/>
                                  </p:stCondLst>
                                  <p:childTnLst>
                                    <p:animEffect transition="out" filter="strips(downRight)">
                                      <p:cBhvr>
                                        <p:cTn id="45" dur="5000"/>
                                        <p:tgtEl>
                                          <p:spTgt spid="34"/>
                                        </p:tgtEl>
                                      </p:cBhvr>
                                    </p:animEffect>
                                    <p:set>
                                      <p:cBhvr>
                                        <p:cTn id="46" dur="1" fill="hold">
                                          <p:stCondLst>
                                            <p:cond delay="4999"/>
                                          </p:stCondLst>
                                        </p:cTn>
                                        <p:tgtEl>
                                          <p:spTgt spid="34"/>
                                        </p:tgtEl>
                                        <p:attrNameLst>
                                          <p:attrName>style.visibility</p:attrName>
                                        </p:attrNameLst>
                                      </p:cBhvr>
                                      <p:to>
                                        <p:strVal val="hidden"/>
                                      </p:to>
                                    </p:set>
                                  </p:childTnLst>
                                </p:cTn>
                              </p:par>
                              <p:par>
                                <p:cTn id="47" presetID="18" presetClass="exit" presetSubtype="6" fill="hold" grpId="0" nodeType="withEffect">
                                  <p:stCondLst>
                                    <p:cond delay="0"/>
                                  </p:stCondLst>
                                  <p:childTnLst>
                                    <p:animEffect transition="out" filter="strips(downRight)">
                                      <p:cBhvr>
                                        <p:cTn id="48" dur="5000"/>
                                        <p:tgtEl>
                                          <p:spTgt spid="38"/>
                                        </p:tgtEl>
                                      </p:cBhvr>
                                    </p:animEffect>
                                    <p:set>
                                      <p:cBhvr>
                                        <p:cTn id="49" dur="1" fill="hold">
                                          <p:stCondLst>
                                            <p:cond delay="4999"/>
                                          </p:stCondLst>
                                        </p:cTn>
                                        <p:tgtEl>
                                          <p:spTgt spid="38"/>
                                        </p:tgtEl>
                                        <p:attrNameLst>
                                          <p:attrName>style.visibility</p:attrName>
                                        </p:attrNameLst>
                                      </p:cBhvr>
                                      <p:to>
                                        <p:strVal val="hidden"/>
                                      </p:to>
                                    </p:set>
                                  </p:childTnLst>
                                </p:cTn>
                              </p:par>
                              <p:par>
                                <p:cTn id="50" presetID="18" presetClass="exit" presetSubtype="6" fill="hold" grpId="0" nodeType="withEffect">
                                  <p:stCondLst>
                                    <p:cond delay="0"/>
                                  </p:stCondLst>
                                  <p:childTnLst>
                                    <p:animEffect transition="out" filter="strips(downRight)">
                                      <p:cBhvr>
                                        <p:cTn id="51" dur="5000"/>
                                        <p:tgtEl>
                                          <p:spTgt spid="39"/>
                                        </p:tgtEl>
                                      </p:cBhvr>
                                    </p:animEffect>
                                    <p:set>
                                      <p:cBhvr>
                                        <p:cTn id="52" dur="1" fill="hold">
                                          <p:stCondLst>
                                            <p:cond delay="4999"/>
                                          </p:stCondLst>
                                        </p:cTn>
                                        <p:tgtEl>
                                          <p:spTgt spid="39"/>
                                        </p:tgtEl>
                                        <p:attrNameLst>
                                          <p:attrName>style.visibility</p:attrName>
                                        </p:attrNameLst>
                                      </p:cBhvr>
                                      <p:to>
                                        <p:strVal val="hidden"/>
                                      </p:to>
                                    </p:set>
                                  </p:childTnLst>
                                </p:cTn>
                              </p:par>
                              <p:par>
                                <p:cTn id="53" presetID="18" presetClass="exit" presetSubtype="6" fill="hold" grpId="0" nodeType="withEffect">
                                  <p:stCondLst>
                                    <p:cond delay="0"/>
                                  </p:stCondLst>
                                  <p:childTnLst>
                                    <p:animEffect transition="out" filter="strips(downRight)">
                                      <p:cBhvr>
                                        <p:cTn id="54" dur="5000"/>
                                        <p:tgtEl>
                                          <p:spTgt spid="43"/>
                                        </p:tgtEl>
                                      </p:cBhvr>
                                    </p:animEffect>
                                    <p:set>
                                      <p:cBhvr>
                                        <p:cTn id="55" dur="1" fill="hold">
                                          <p:stCondLst>
                                            <p:cond delay="4999"/>
                                          </p:stCondLst>
                                        </p:cTn>
                                        <p:tgtEl>
                                          <p:spTgt spid="43"/>
                                        </p:tgtEl>
                                        <p:attrNameLst>
                                          <p:attrName>style.visibility</p:attrName>
                                        </p:attrNameLst>
                                      </p:cBhvr>
                                      <p:to>
                                        <p:strVal val="hidden"/>
                                      </p:to>
                                    </p:set>
                                  </p:childTnLst>
                                </p:cTn>
                              </p:par>
                              <p:par>
                                <p:cTn id="56" presetID="18" presetClass="exit" presetSubtype="6" fill="hold" grpId="0" nodeType="withEffect">
                                  <p:stCondLst>
                                    <p:cond delay="0"/>
                                  </p:stCondLst>
                                  <p:childTnLst>
                                    <p:animEffect transition="out" filter="strips(downRight)">
                                      <p:cBhvr>
                                        <p:cTn id="57" dur="5000"/>
                                        <p:tgtEl>
                                          <p:spTgt spid="44"/>
                                        </p:tgtEl>
                                      </p:cBhvr>
                                    </p:animEffect>
                                    <p:set>
                                      <p:cBhvr>
                                        <p:cTn id="58" dur="1" fill="hold">
                                          <p:stCondLst>
                                            <p:cond delay="4999"/>
                                          </p:stCondLst>
                                        </p:cTn>
                                        <p:tgtEl>
                                          <p:spTgt spid="44"/>
                                        </p:tgtEl>
                                        <p:attrNameLst>
                                          <p:attrName>style.visibility</p:attrName>
                                        </p:attrNameLst>
                                      </p:cBhvr>
                                      <p:to>
                                        <p:strVal val="hidden"/>
                                      </p:to>
                                    </p:set>
                                  </p:childTnLst>
                                </p:cTn>
                              </p:par>
                              <p:par>
                                <p:cTn id="59" presetID="18" presetClass="exit" presetSubtype="12" fill="hold" grpId="0" nodeType="withEffect">
                                  <p:stCondLst>
                                    <p:cond delay="0"/>
                                  </p:stCondLst>
                                  <p:childTnLst>
                                    <p:animEffect transition="out" filter="strips(downLeft)">
                                      <p:cBhvr>
                                        <p:cTn id="60" dur="5000"/>
                                        <p:tgtEl>
                                          <p:spTgt spid="7"/>
                                        </p:tgtEl>
                                      </p:cBhvr>
                                    </p:animEffect>
                                    <p:set>
                                      <p:cBhvr>
                                        <p:cTn id="61" dur="1" fill="hold">
                                          <p:stCondLst>
                                            <p:cond delay="4999"/>
                                          </p:stCondLst>
                                        </p:cTn>
                                        <p:tgtEl>
                                          <p:spTgt spid="7"/>
                                        </p:tgtEl>
                                        <p:attrNameLst>
                                          <p:attrName>style.visibility</p:attrName>
                                        </p:attrNameLst>
                                      </p:cBhvr>
                                      <p:to>
                                        <p:strVal val="hidden"/>
                                      </p:to>
                                    </p:set>
                                  </p:childTnLst>
                                </p:cTn>
                              </p:par>
                              <p:par>
                                <p:cTn id="62" presetID="18" presetClass="exit" presetSubtype="12" fill="hold" grpId="0" nodeType="withEffect">
                                  <p:stCondLst>
                                    <p:cond delay="0"/>
                                  </p:stCondLst>
                                  <p:childTnLst>
                                    <p:animEffect transition="out" filter="strips(downLeft)">
                                      <p:cBhvr>
                                        <p:cTn id="63" dur="5000"/>
                                        <p:tgtEl>
                                          <p:spTgt spid="12"/>
                                        </p:tgtEl>
                                      </p:cBhvr>
                                    </p:animEffect>
                                    <p:set>
                                      <p:cBhvr>
                                        <p:cTn id="64" dur="1" fill="hold">
                                          <p:stCondLst>
                                            <p:cond delay="4999"/>
                                          </p:stCondLst>
                                        </p:cTn>
                                        <p:tgtEl>
                                          <p:spTgt spid="12"/>
                                        </p:tgtEl>
                                        <p:attrNameLst>
                                          <p:attrName>style.visibility</p:attrName>
                                        </p:attrNameLst>
                                      </p:cBhvr>
                                      <p:to>
                                        <p:strVal val="hidden"/>
                                      </p:to>
                                    </p:set>
                                  </p:childTnLst>
                                </p:cTn>
                              </p:par>
                              <p:par>
                                <p:cTn id="65" presetID="18" presetClass="exit" presetSubtype="12" fill="hold" grpId="0" nodeType="withEffect">
                                  <p:stCondLst>
                                    <p:cond delay="0"/>
                                  </p:stCondLst>
                                  <p:childTnLst>
                                    <p:animEffect transition="out" filter="strips(downLeft)">
                                      <p:cBhvr>
                                        <p:cTn id="66" dur="5000"/>
                                        <p:tgtEl>
                                          <p:spTgt spid="17"/>
                                        </p:tgtEl>
                                      </p:cBhvr>
                                    </p:animEffect>
                                    <p:set>
                                      <p:cBhvr>
                                        <p:cTn id="67" dur="1" fill="hold">
                                          <p:stCondLst>
                                            <p:cond delay="4999"/>
                                          </p:stCondLst>
                                        </p:cTn>
                                        <p:tgtEl>
                                          <p:spTgt spid="17"/>
                                        </p:tgtEl>
                                        <p:attrNameLst>
                                          <p:attrName>style.visibility</p:attrName>
                                        </p:attrNameLst>
                                      </p:cBhvr>
                                      <p:to>
                                        <p:strVal val="hidden"/>
                                      </p:to>
                                    </p:set>
                                  </p:childTnLst>
                                </p:cTn>
                              </p:par>
                              <p:par>
                                <p:cTn id="68" presetID="18" presetClass="exit" presetSubtype="12" fill="hold" grpId="0" nodeType="withEffect">
                                  <p:stCondLst>
                                    <p:cond delay="0"/>
                                  </p:stCondLst>
                                  <p:childTnLst>
                                    <p:animEffect transition="out" filter="strips(downLeft)">
                                      <p:cBhvr>
                                        <p:cTn id="69" dur="5000"/>
                                        <p:tgtEl>
                                          <p:spTgt spid="22"/>
                                        </p:tgtEl>
                                      </p:cBhvr>
                                    </p:animEffect>
                                    <p:set>
                                      <p:cBhvr>
                                        <p:cTn id="70" dur="1" fill="hold">
                                          <p:stCondLst>
                                            <p:cond delay="4999"/>
                                          </p:stCondLst>
                                        </p:cTn>
                                        <p:tgtEl>
                                          <p:spTgt spid="22"/>
                                        </p:tgtEl>
                                        <p:attrNameLst>
                                          <p:attrName>style.visibility</p:attrName>
                                        </p:attrNameLst>
                                      </p:cBhvr>
                                      <p:to>
                                        <p:strVal val="hidden"/>
                                      </p:to>
                                    </p:set>
                                  </p:childTnLst>
                                </p:cTn>
                              </p:par>
                              <p:par>
                                <p:cTn id="71" presetID="18" presetClass="exit" presetSubtype="12" fill="hold" grpId="0" nodeType="withEffect">
                                  <p:stCondLst>
                                    <p:cond delay="0"/>
                                  </p:stCondLst>
                                  <p:childTnLst>
                                    <p:animEffect transition="out" filter="strips(downLeft)">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18" presetClass="exit" presetSubtype="12" fill="hold" grpId="0" nodeType="withEffect">
                                  <p:stCondLst>
                                    <p:cond delay="0"/>
                                  </p:stCondLst>
                                  <p:childTnLst>
                                    <p:animEffect transition="out" filter="strips(downLeft)">
                                      <p:cBhvr>
                                        <p:cTn id="75" dur="5000"/>
                                        <p:tgtEl>
                                          <p:spTgt spid="32"/>
                                        </p:tgtEl>
                                      </p:cBhvr>
                                    </p:animEffect>
                                    <p:set>
                                      <p:cBhvr>
                                        <p:cTn id="76" dur="1" fill="hold">
                                          <p:stCondLst>
                                            <p:cond delay="4999"/>
                                          </p:stCondLst>
                                        </p:cTn>
                                        <p:tgtEl>
                                          <p:spTgt spid="32"/>
                                        </p:tgtEl>
                                        <p:attrNameLst>
                                          <p:attrName>style.visibility</p:attrName>
                                        </p:attrNameLst>
                                      </p:cBhvr>
                                      <p:to>
                                        <p:strVal val="hidden"/>
                                      </p:to>
                                    </p:set>
                                  </p:childTnLst>
                                </p:cTn>
                              </p:par>
                              <p:par>
                                <p:cTn id="77" presetID="18" presetClass="exit" presetSubtype="12" fill="hold" grpId="0" nodeType="withEffect">
                                  <p:stCondLst>
                                    <p:cond delay="0"/>
                                  </p:stCondLst>
                                  <p:childTnLst>
                                    <p:animEffect transition="out" filter="strips(downLeft)">
                                      <p:cBhvr>
                                        <p:cTn id="78" dur="5000"/>
                                        <p:tgtEl>
                                          <p:spTgt spid="37"/>
                                        </p:tgtEl>
                                      </p:cBhvr>
                                    </p:animEffect>
                                    <p:set>
                                      <p:cBhvr>
                                        <p:cTn id="79" dur="1" fill="hold">
                                          <p:stCondLst>
                                            <p:cond delay="4999"/>
                                          </p:stCondLst>
                                        </p:cTn>
                                        <p:tgtEl>
                                          <p:spTgt spid="37"/>
                                        </p:tgtEl>
                                        <p:attrNameLst>
                                          <p:attrName>style.visibility</p:attrName>
                                        </p:attrNameLst>
                                      </p:cBhvr>
                                      <p:to>
                                        <p:strVal val="hidden"/>
                                      </p:to>
                                    </p:set>
                                  </p:childTnLst>
                                </p:cTn>
                              </p:par>
                              <p:par>
                                <p:cTn id="80" presetID="18" presetClass="exit" presetSubtype="12" fill="hold" grpId="0" nodeType="withEffect">
                                  <p:stCondLst>
                                    <p:cond delay="0"/>
                                  </p:stCondLst>
                                  <p:childTnLst>
                                    <p:animEffect transition="out" filter="strips(downLeft)">
                                      <p:cBhvr>
                                        <p:cTn id="81" dur="5000"/>
                                        <p:tgtEl>
                                          <p:spTgt spid="42"/>
                                        </p:tgtEl>
                                      </p:cBhvr>
                                    </p:animEffect>
                                    <p:set>
                                      <p:cBhvr>
                                        <p:cTn id="82" dur="1" fill="hold">
                                          <p:stCondLst>
                                            <p:cond delay="4999"/>
                                          </p:stCondLst>
                                        </p:cTn>
                                        <p:tgtEl>
                                          <p:spTgt spid="42"/>
                                        </p:tgtEl>
                                        <p:attrNameLst>
                                          <p:attrName>style.visibility</p:attrName>
                                        </p:attrNameLst>
                                      </p:cBhvr>
                                      <p:to>
                                        <p:strVal val="hidden"/>
                                      </p:to>
                                    </p:set>
                                  </p:childTnLst>
                                </p:cTn>
                              </p:par>
                              <p:par>
                                <p:cTn id="83" presetID="18" presetClass="exit" presetSubtype="12" fill="hold" grpId="0" nodeType="withEffect">
                                  <p:stCondLst>
                                    <p:cond delay="0"/>
                                  </p:stCondLst>
                                  <p:childTnLst>
                                    <p:animEffect transition="out" filter="strips(downLeft)">
                                      <p:cBhvr>
                                        <p:cTn id="84" dur="5000"/>
                                        <p:tgtEl>
                                          <p:spTgt spid="47"/>
                                        </p:tgtEl>
                                      </p:cBhvr>
                                    </p:animEffect>
                                    <p:set>
                                      <p:cBhvr>
                                        <p:cTn id="85" dur="1" fill="hold">
                                          <p:stCondLst>
                                            <p:cond delay="4999"/>
                                          </p:stCondLst>
                                        </p:cTn>
                                        <p:tgtEl>
                                          <p:spTgt spid="47"/>
                                        </p:tgtEl>
                                        <p:attrNameLst>
                                          <p:attrName>style.visibility</p:attrName>
                                        </p:attrNameLst>
                                      </p:cBhvr>
                                      <p:to>
                                        <p:strVal val="hidden"/>
                                      </p:to>
                                    </p:set>
                                  </p:childTnLst>
                                </p:cTn>
                              </p:par>
                              <p:par>
                                <p:cTn id="86" presetID="18" presetClass="exit" presetSubtype="12" fill="hold" grpId="0" nodeType="withEffect">
                                  <p:stCondLst>
                                    <p:cond delay="0"/>
                                  </p:stCondLst>
                                  <p:childTnLst>
                                    <p:animEffect transition="out" filter="strips(downLeft)">
                                      <p:cBhvr>
                                        <p:cTn id="87" dur="5000"/>
                                        <p:tgtEl>
                                          <p:spTgt spid="48"/>
                                        </p:tgtEl>
                                      </p:cBhvr>
                                    </p:animEffect>
                                    <p:set>
                                      <p:cBhvr>
                                        <p:cTn id="88" dur="1" fill="hold">
                                          <p:stCondLst>
                                            <p:cond delay="4999"/>
                                          </p:stCondLst>
                                        </p:cTn>
                                        <p:tgtEl>
                                          <p:spTgt spid="48"/>
                                        </p:tgtEl>
                                        <p:attrNameLst>
                                          <p:attrName>style.visibility</p:attrName>
                                        </p:attrNameLst>
                                      </p:cBhvr>
                                      <p:to>
                                        <p:strVal val="hidden"/>
                                      </p:to>
                                    </p:set>
                                  </p:childTnLst>
                                </p:cTn>
                              </p:par>
                              <p:par>
                                <p:cTn id="89" presetID="18" presetClass="exit" presetSubtype="12" fill="hold" grpId="0" nodeType="withEffect">
                                  <p:stCondLst>
                                    <p:cond delay="0"/>
                                  </p:stCondLst>
                                  <p:childTnLst>
                                    <p:animEffect transition="out" filter="strips(downLeft)">
                                      <p:cBhvr>
                                        <p:cTn id="90" dur="5000"/>
                                        <p:tgtEl>
                                          <p:spTgt spid="49"/>
                                        </p:tgtEl>
                                      </p:cBhvr>
                                    </p:animEffect>
                                    <p:set>
                                      <p:cBhvr>
                                        <p:cTn id="91" dur="1" fill="hold">
                                          <p:stCondLst>
                                            <p:cond delay="4999"/>
                                          </p:stCondLst>
                                        </p:cTn>
                                        <p:tgtEl>
                                          <p:spTgt spid="49"/>
                                        </p:tgtEl>
                                        <p:attrNameLst>
                                          <p:attrName>style.visibility</p:attrName>
                                        </p:attrNameLst>
                                      </p:cBhvr>
                                      <p:to>
                                        <p:strVal val="hidden"/>
                                      </p:to>
                                    </p:set>
                                  </p:childTnLst>
                                </p:cTn>
                              </p:par>
                              <p:par>
                                <p:cTn id="92" presetID="18" presetClass="exit" presetSubtype="12" fill="hold" grpId="0" nodeType="withEffect">
                                  <p:stCondLst>
                                    <p:cond delay="0"/>
                                  </p:stCondLst>
                                  <p:childTnLst>
                                    <p:animEffect transition="out" filter="strips(downLeft)">
                                      <p:cBhvr>
                                        <p:cTn id="93" dur="5000"/>
                                        <p:tgtEl>
                                          <p:spTgt spid="50"/>
                                        </p:tgtEl>
                                      </p:cBhvr>
                                    </p:animEffect>
                                    <p:set>
                                      <p:cBhvr>
                                        <p:cTn id="94" dur="1" fill="hold">
                                          <p:stCondLst>
                                            <p:cond delay="4999"/>
                                          </p:stCondLst>
                                        </p:cTn>
                                        <p:tgtEl>
                                          <p:spTgt spid="50"/>
                                        </p:tgtEl>
                                        <p:attrNameLst>
                                          <p:attrName>style.visibility</p:attrName>
                                        </p:attrNameLst>
                                      </p:cBhvr>
                                      <p:to>
                                        <p:strVal val="hidden"/>
                                      </p:to>
                                    </p:set>
                                  </p:childTnLst>
                                </p:cTn>
                              </p:par>
                              <p:par>
                                <p:cTn id="95" presetID="18" presetClass="exit" presetSubtype="12" fill="hold" grpId="0" nodeType="withEffect">
                                  <p:stCondLst>
                                    <p:cond delay="0"/>
                                  </p:stCondLst>
                                  <p:childTnLst>
                                    <p:animEffect transition="out" filter="strips(downLeft)">
                                      <p:cBhvr>
                                        <p:cTn id="96" dur="5000"/>
                                        <p:tgtEl>
                                          <p:spTgt spid="51"/>
                                        </p:tgtEl>
                                      </p:cBhvr>
                                    </p:animEffect>
                                    <p:set>
                                      <p:cBhvr>
                                        <p:cTn id="97" dur="1" fill="hold">
                                          <p:stCondLst>
                                            <p:cond delay="4999"/>
                                          </p:stCondLst>
                                        </p:cTn>
                                        <p:tgtEl>
                                          <p:spTgt spid="51"/>
                                        </p:tgtEl>
                                        <p:attrNameLst>
                                          <p:attrName>style.visibility</p:attrName>
                                        </p:attrNameLst>
                                      </p:cBhvr>
                                      <p:to>
                                        <p:strVal val="hidden"/>
                                      </p:to>
                                    </p:set>
                                  </p:childTnLst>
                                </p:cTn>
                              </p:par>
                              <p:par>
                                <p:cTn id="98" presetID="18" presetClass="exit" presetSubtype="12" fill="hold" grpId="0" nodeType="withEffect">
                                  <p:stCondLst>
                                    <p:cond delay="0"/>
                                  </p:stCondLst>
                                  <p:childTnLst>
                                    <p:animEffect transition="out" filter="strips(downLeft)">
                                      <p:cBhvr>
                                        <p:cTn id="99" dur="5000"/>
                                        <p:tgtEl>
                                          <p:spTgt spid="52"/>
                                        </p:tgtEl>
                                      </p:cBhvr>
                                    </p:animEffect>
                                    <p:set>
                                      <p:cBhvr>
                                        <p:cTn id="100" dur="1" fill="hold">
                                          <p:stCondLst>
                                            <p:cond delay="4999"/>
                                          </p:stCondLst>
                                        </p:cTn>
                                        <p:tgtEl>
                                          <p:spTgt spid="52"/>
                                        </p:tgtEl>
                                        <p:attrNameLst>
                                          <p:attrName>style.visibility</p:attrName>
                                        </p:attrNameLst>
                                      </p:cBhvr>
                                      <p:to>
                                        <p:strVal val="hidden"/>
                                      </p:to>
                                    </p:set>
                                  </p:childTnLst>
                                </p:cTn>
                              </p:par>
                              <p:par>
                                <p:cTn id="101" presetID="18" presetClass="exit" presetSubtype="12" fill="hold" grpId="0" nodeType="withEffect">
                                  <p:stCondLst>
                                    <p:cond delay="0"/>
                                  </p:stCondLst>
                                  <p:childTnLst>
                                    <p:animEffect transition="out" filter="strips(downLeft)">
                                      <p:cBhvr>
                                        <p:cTn id="102" dur="5000"/>
                                        <p:tgtEl>
                                          <p:spTgt spid="53"/>
                                        </p:tgtEl>
                                      </p:cBhvr>
                                    </p:animEffect>
                                    <p:set>
                                      <p:cBhvr>
                                        <p:cTn id="103" dur="1" fill="hold">
                                          <p:stCondLst>
                                            <p:cond delay="4999"/>
                                          </p:stCondLst>
                                        </p:cTn>
                                        <p:tgtEl>
                                          <p:spTgt spid="53"/>
                                        </p:tgtEl>
                                        <p:attrNameLst>
                                          <p:attrName>style.visibility</p:attrName>
                                        </p:attrNameLst>
                                      </p:cBhvr>
                                      <p:to>
                                        <p:strVal val="hidden"/>
                                      </p:to>
                                    </p:set>
                                  </p:childTnLst>
                                </p:cTn>
                              </p:par>
                              <p:par>
                                <p:cTn id="104" presetID="18" presetClass="exit" presetSubtype="12" fill="hold" grpId="0" nodeType="withEffect">
                                  <p:stCondLst>
                                    <p:cond delay="0"/>
                                  </p:stCondLst>
                                  <p:childTnLst>
                                    <p:animEffect transition="out" filter="strips(downLeft)">
                                      <p:cBhvr>
                                        <p:cTn id="105" dur="5000"/>
                                        <p:tgtEl>
                                          <p:spTgt spid="54"/>
                                        </p:tgtEl>
                                      </p:cBhvr>
                                    </p:animEffect>
                                    <p:set>
                                      <p:cBhvr>
                                        <p:cTn id="106" dur="1" fill="hold">
                                          <p:stCondLst>
                                            <p:cond delay="4999"/>
                                          </p:stCondLst>
                                        </p:cTn>
                                        <p:tgtEl>
                                          <p:spTgt spid="54"/>
                                        </p:tgtEl>
                                        <p:attrNameLst>
                                          <p:attrName>style.visibility</p:attrName>
                                        </p:attrNameLst>
                                      </p:cBhvr>
                                      <p:to>
                                        <p:strVal val="hidden"/>
                                      </p:to>
                                    </p:set>
                                  </p:childTnLst>
                                </p:cTn>
                              </p:par>
                              <p:par>
                                <p:cTn id="107" presetID="18" presetClass="exit" presetSubtype="12" fill="hold" grpId="0" nodeType="withEffect">
                                  <p:stCondLst>
                                    <p:cond delay="0"/>
                                  </p:stCondLst>
                                  <p:childTnLst>
                                    <p:animEffect transition="out" filter="strips(downLeft)">
                                      <p:cBhvr>
                                        <p:cTn id="108" dur="5000"/>
                                        <p:tgtEl>
                                          <p:spTgt spid="55"/>
                                        </p:tgtEl>
                                      </p:cBhvr>
                                    </p:animEffect>
                                    <p:set>
                                      <p:cBhvr>
                                        <p:cTn id="109" dur="1" fill="hold">
                                          <p:stCondLst>
                                            <p:cond delay="4999"/>
                                          </p:stCondLst>
                                        </p:cTn>
                                        <p:tgtEl>
                                          <p:spTgt spid="55"/>
                                        </p:tgtEl>
                                        <p:attrNameLst>
                                          <p:attrName>style.visibility</p:attrName>
                                        </p:attrNameLst>
                                      </p:cBhvr>
                                      <p:to>
                                        <p:strVal val="hidden"/>
                                      </p:to>
                                    </p:set>
                                  </p:childTnLst>
                                </p:cTn>
                              </p:par>
                              <p:par>
                                <p:cTn id="110" presetID="18" presetClass="exit" presetSubtype="12" fill="hold" grpId="0" nodeType="withEffect">
                                  <p:stCondLst>
                                    <p:cond delay="0"/>
                                  </p:stCondLst>
                                  <p:childTnLst>
                                    <p:animEffect transition="out" filter="strips(downLeft)">
                                      <p:cBhvr>
                                        <p:cTn id="111" dur="5000"/>
                                        <p:tgtEl>
                                          <p:spTgt spid="56"/>
                                        </p:tgtEl>
                                      </p:cBhvr>
                                    </p:animEffect>
                                    <p:set>
                                      <p:cBhvr>
                                        <p:cTn id="112" dur="1" fill="hold">
                                          <p:stCondLst>
                                            <p:cond delay="4999"/>
                                          </p:stCondLst>
                                        </p:cTn>
                                        <p:tgtEl>
                                          <p:spTgt spid="56"/>
                                        </p:tgtEl>
                                        <p:attrNameLst>
                                          <p:attrName>style.visibility</p:attrName>
                                        </p:attrNameLst>
                                      </p:cBhvr>
                                      <p:to>
                                        <p:strVal val="hidden"/>
                                      </p:to>
                                    </p:set>
                                  </p:childTnLst>
                                </p:cTn>
                              </p:par>
                              <p:par>
                                <p:cTn id="113" presetID="4" presetClass="exit" presetSubtype="16" fill="hold" grpId="0" nodeType="withEffect">
                                  <p:stCondLst>
                                    <p:cond delay="0"/>
                                  </p:stCondLst>
                                  <p:childTnLst>
                                    <p:animEffect transition="out" filter="box(in)">
                                      <p:cBhvr>
                                        <p:cTn id="114" dur="5000"/>
                                        <p:tgtEl>
                                          <p:spTgt spid="5"/>
                                        </p:tgtEl>
                                      </p:cBhvr>
                                    </p:animEffect>
                                    <p:set>
                                      <p:cBhvr>
                                        <p:cTn id="115" dur="1" fill="hold">
                                          <p:stCondLst>
                                            <p:cond delay="4999"/>
                                          </p:stCondLst>
                                        </p:cTn>
                                        <p:tgtEl>
                                          <p:spTgt spid="5"/>
                                        </p:tgtEl>
                                        <p:attrNameLst>
                                          <p:attrName>style.visibility</p:attrName>
                                        </p:attrNameLst>
                                      </p:cBhvr>
                                      <p:to>
                                        <p:strVal val="hidden"/>
                                      </p:to>
                                    </p:set>
                                  </p:childTnLst>
                                </p:cTn>
                              </p:par>
                              <p:par>
                                <p:cTn id="116" presetID="4" presetClass="exit" presetSubtype="16" fill="hold" grpId="0" nodeType="withEffect">
                                  <p:stCondLst>
                                    <p:cond delay="0"/>
                                  </p:stCondLst>
                                  <p:childTnLst>
                                    <p:animEffect transition="out" filter="box(in)">
                                      <p:cBhvr>
                                        <p:cTn id="117" dur="5000"/>
                                        <p:tgtEl>
                                          <p:spTgt spid="6"/>
                                        </p:tgtEl>
                                      </p:cBhvr>
                                    </p:animEffect>
                                    <p:set>
                                      <p:cBhvr>
                                        <p:cTn id="118" dur="1" fill="hold">
                                          <p:stCondLst>
                                            <p:cond delay="4999"/>
                                          </p:stCondLst>
                                        </p:cTn>
                                        <p:tgtEl>
                                          <p:spTgt spid="6"/>
                                        </p:tgtEl>
                                        <p:attrNameLst>
                                          <p:attrName>style.visibility</p:attrName>
                                        </p:attrNameLst>
                                      </p:cBhvr>
                                      <p:to>
                                        <p:strVal val="hidden"/>
                                      </p:to>
                                    </p:set>
                                  </p:childTnLst>
                                </p:cTn>
                              </p:par>
                              <p:par>
                                <p:cTn id="119" presetID="4" presetClass="exit" presetSubtype="16" fill="hold" grpId="0" nodeType="withEffect">
                                  <p:stCondLst>
                                    <p:cond delay="0"/>
                                  </p:stCondLst>
                                  <p:childTnLst>
                                    <p:animEffect transition="out" filter="box(in)">
                                      <p:cBhvr>
                                        <p:cTn id="120" dur="5000"/>
                                        <p:tgtEl>
                                          <p:spTgt spid="10"/>
                                        </p:tgtEl>
                                      </p:cBhvr>
                                    </p:animEffect>
                                    <p:set>
                                      <p:cBhvr>
                                        <p:cTn id="121" dur="1" fill="hold">
                                          <p:stCondLst>
                                            <p:cond delay="4999"/>
                                          </p:stCondLst>
                                        </p:cTn>
                                        <p:tgtEl>
                                          <p:spTgt spid="10"/>
                                        </p:tgtEl>
                                        <p:attrNameLst>
                                          <p:attrName>style.visibility</p:attrName>
                                        </p:attrNameLst>
                                      </p:cBhvr>
                                      <p:to>
                                        <p:strVal val="hidden"/>
                                      </p:to>
                                    </p:set>
                                  </p:childTnLst>
                                </p:cTn>
                              </p:par>
                              <p:par>
                                <p:cTn id="122" presetID="4" presetClass="exit" presetSubtype="16" fill="hold" grpId="0" nodeType="withEffect">
                                  <p:stCondLst>
                                    <p:cond delay="0"/>
                                  </p:stCondLst>
                                  <p:childTnLst>
                                    <p:animEffect transition="out" filter="box(in)">
                                      <p:cBhvr>
                                        <p:cTn id="123" dur="5000"/>
                                        <p:tgtEl>
                                          <p:spTgt spid="11"/>
                                        </p:tgtEl>
                                      </p:cBhvr>
                                    </p:animEffect>
                                    <p:set>
                                      <p:cBhvr>
                                        <p:cTn id="124" dur="1" fill="hold">
                                          <p:stCondLst>
                                            <p:cond delay="4999"/>
                                          </p:stCondLst>
                                        </p:cTn>
                                        <p:tgtEl>
                                          <p:spTgt spid="11"/>
                                        </p:tgtEl>
                                        <p:attrNameLst>
                                          <p:attrName>style.visibility</p:attrName>
                                        </p:attrNameLst>
                                      </p:cBhvr>
                                      <p:to>
                                        <p:strVal val="hidden"/>
                                      </p:to>
                                    </p:set>
                                  </p:childTnLst>
                                </p:cTn>
                              </p:par>
                              <p:par>
                                <p:cTn id="125" presetID="4" presetClass="exit" presetSubtype="16" fill="hold" grpId="0" nodeType="withEffect">
                                  <p:stCondLst>
                                    <p:cond delay="0"/>
                                  </p:stCondLst>
                                  <p:childTnLst>
                                    <p:animEffect transition="out" filter="box(in)">
                                      <p:cBhvr>
                                        <p:cTn id="126" dur="5000"/>
                                        <p:tgtEl>
                                          <p:spTgt spid="15"/>
                                        </p:tgtEl>
                                      </p:cBhvr>
                                    </p:animEffect>
                                    <p:set>
                                      <p:cBhvr>
                                        <p:cTn id="127" dur="1" fill="hold">
                                          <p:stCondLst>
                                            <p:cond delay="4999"/>
                                          </p:stCondLst>
                                        </p:cTn>
                                        <p:tgtEl>
                                          <p:spTgt spid="15"/>
                                        </p:tgtEl>
                                        <p:attrNameLst>
                                          <p:attrName>style.visibility</p:attrName>
                                        </p:attrNameLst>
                                      </p:cBhvr>
                                      <p:to>
                                        <p:strVal val="hidden"/>
                                      </p:to>
                                    </p:set>
                                  </p:childTnLst>
                                </p:cTn>
                              </p:par>
                              <p:par>
                                <p:cTn id="128" presetID="4" presetClass="exit" presetSubtype="16" fill="hold" grpId="0" nodeType="withEffect">
                                  <p:stCondLst>
                                    <p:cond delay="0"/>
                                  </p:stCondLst>
                                  <p:childTnLst>
                                    <p:animEffect transition="out" filter="box(in)">
                                      <p:cBhvr>
                                        <p:cTn id="129" dur="5000"/>
                                        <p:tgtEl>
                                          <p:spTgt spid="16"/>
                                        </p:tgtEl>
                                      </p:cBhvr>
                                    </p:animEffect>
                                    <p:set>
                                      <p:cBhvr>
                                        <p:cTn id="130" dur="1" fill="hold">
                                          <p:stCondLst>
                                            <p:cond delay="4999"/>
                                          </p:stCondLst>
                                        </p:cTn>
                                        <p:tgtEl>
                                          <p:spTgt spid="16"/>
                                        </p:tgtEl>
                                        <p:attrNameLst>
                                          <p:attrName>style.visibility</p:attrName>
                                        </p:attrNameLst>
                                      </p:cBhvr>
                                      <p:to>
                                        <p:strVal val="hidden"/>
                                      </p:to>
                                    </p:set>
                                  </p:childTnLst>
                                </p:cTn>
                              </p:par>
                              <p:par>
                                <p:cTn id="131" presetID="4" presetClass="exit" presetSubtype="16" fill="hold" grpId="0" nodeType="withEffect">
                                  <p:stCondLst>
                                    <p:cond delay="0"/>
                                  </p:stCondLst>
                                  <p:childTnLst>
                                    <p:animEffect transition="out" filter="box(in)">
                                      <p:cBhvr>
                                        <p:cTn id="132" dur="5000"/>
                                        <p:tgtEl>
                                          <p:spTgt spid="20"/>
                                        </p:tgtEl>
                                      </p:cBhvr>
                                    </p:animEffect>
                                    <p:set>
                                      <p:cBhvr>
                                        <p:cTn id="133" dur="1" fill="hold">
                                          <p:stCondLst>
                                            <p:cond delay="4999"/>
                                          </p:stCondLst>
                                        </p:cTn>
                                        <p:tgtEl>
                                          <p:spTgt spid="20"/>
                                        </p:tgtEl>
                                        <p:attrNameLst>
                                          <p:attrName>style.visibility</p:attrName>
                                        </p:attrNameLst>
                                      </p:cBhvr>
                                      <p:to>
                                        <p:strVal val="hidden"/>
                                      </p:to>
                                    </p:set>
                                  </p:childTnLst>
                                </p:cTn>
                              </p:par>
                              <p:par>
                                <p:cTn id="134" presetID="4" presetClass="exit" presetSubtype="16" fill="hold" grpId="0" nodeType="withEffect">
                                  <p:stCondLst>
                                    <p:cond delay="0"/>
                                  </p:stCondLst>
                                  <p:childTnLst>
                                    <p:animEffect transition="out" filter="box(in)">
                                      <p:cBhvr>
                                        <p:cTn id="135" dur="5000"/>
                                        <p:tgtEl>
                                          <p:spTgt spid="21"/>
                                        </p:tgtEl>
                                      </p:cBhvr>
                                    </p:animEffect>
                                    <p:set>
                                      <p:cBhvr>
                                        <p:cTn id="136" dur="1" fill="hold">
                                          <p:stCondLst>
                                            <p:cond delay="4999"/>
                                          </p:stCondLst>
                                        </p:cTn>
                                        <p:tgtEl>
                                          <p:spTgt spid="21"/>
                                        </p:tgtEl>
                                        <p:attrNameLst>
                                          <p:attrName>style.visibility</p:attrName>
                                        </p:attrNameLst>
                                      </p:cBhvr>
                                      <p:to>
                                        <p:strVal val="hidden"/>
                                      </p:to>
                                    </p:set>
                                  </p:childTnLst>
                                </p:cTn>
                              </p:par>
                              <p:par>
                                <p:cTn id="137" presetID="4" presetClass="exit" presetSubtype="16" fill="hold" grpId="0" nodeType="withEffect">
                                  <p:stCondLst>
                                    <p:cond delay="0"/>
                                  </p:stCondLst>
                                  <p:childTnLst>
                                    <p:animEffect transition="out" filter="box(in)">
                                      <p:cBhvr>
                                        <p:cTn id="138" dur="5000"/>
                                        <p:tgtEl>
                                          <p:spTgt spid="25"/>
                                        </p:tgtEl>
                                      </p:cBhvr>
                                    </p:animEffect>
                                    <p:set>
                                      <p:cBhvr>
                                        <p:cTn id="139" dur="1" fill="hold">
                                          <p:stCondLst>
                                            <p:cond delay="4999"/>
                                          </p:stCondLst>
                                        </p:cTn>
                                        <p:tgtEl>
                                          <p:spTgt spid="25"/>
                                        </p:tgtEl>
                                        <p:attrNameLst>
                                          <p:attrName>style.visibility</p:attrName>
                                        </p:attrNameLst>
                                      </p:cBhvr>
                                      <p:to>
                                        <p:strVal val="hidden"/>
                                      </p:to>
                                    </p:set>
                                  </p:childTnLst>
                                </p:cTn>
                              </p:par>
                              <p:par>
                                <p:cTn id="140" presetID="4" presetClass="exit" presetSubtype="16" fill="hold" grpId="0" nodeType="withEffect">
                                  <p:stCondLst>
                                    <p:cond delay="0"/>
                                  </p:stCondLst>
                                  <p:childTnLst>
                                    <p:animEffect transition="out" filter="box(in)">
                                      <p:cBhvr>
                                        <p:cTn id="141" dur="5000"/>
                                        <p:tgtEl>
                                          <p:spTgt spid="26"/>
                                        </p:tgtEl>
                                      </p:cBhvr>
                                    </p:animEffect>
                                    <p:set>
                                      <p:cBhvr>
                                        <p:cTn id="142" dur="1" fill="hold">
                                          <p:stCondLst>
                                            <p:cond delay="4999"/>
                                          </p:stCondLst>
                                        </p:cTn>
                                        <p:tgtEl>
                                          <p:spTgt spid="26"/>
                                        </p:tgtEl>
                                        <p:attrNameLst>
                                          <p:attrName>style.visibility</p:attrName>
                                        </p:attrNameLst>
                                      </p:cBhvr>
                                      <p:to>
                                        <p:strVal val="hidden"/>
                                      </p:to>
                                    </p:set>
                                  </p:childTnLst>
                                </p:cTn>
                              </p:par>
                              <p:par>
                                <p:cTn id="143" presetID="4" presetClass="exit" presetSubtype="16" fill="hold" grpId="0" nodeType="withEffect">
                                  <p:stCondLst>
                                    <p:cond delay="0"/>
                                  </p:stCondLst>
                                  <p:childTnLst>
                                    <p:animEffect transition="out" filter="box(in)">
                                      <p:cBhvr>
                                        <p:cTn id="144" dur="5000"/>
                                        <p:tgtEl>
                                          <p:spTgt spid="30"/>
                                        </p:tgtEl>
                                      </p:cBhvr>
                                    </p:animEffect>
                                    <p:set>
                                      <p:cBhvr>
                                        <p:cTn id="145" dur="1" fill="hold">
                                          <p:stCondLst>
                                            <p:cond delay="4999"/>
                                          </p:stCondLst>
                                        </p:cTn>
                                        <p:tgtEl>
                                          <p:spTgt spid="30"/>
                                        </p:tgtEl>
                                        <p:attrNameLst>
                                          <p:attrName>style.visibility</p:attrName>
                                        </p:attrNameLst>
                                      </p:cBhvr>
                                      <p:to>
                                        <p:strVal val="hidden"/>
                                      </p:to>
                                    </p:set>
                                  </p:childTnLst>
                                </p:cTn>
                              </p:par>
                              <p:par>
                                <p:cTn id="146" presetID="4" presetClass="exit" presetSubtype="16" fill="hold" grpId="0" nodeType="withEffect">
                                  <p:stCondLst>
                                    <p:cond delay="0"/>
                                  </p:stCondLst>
                                  <p:childTnLst>
                                    <p:animEffect transition="out" filter="box(in)">
                                      <p:cBhvr>
                                        <p:cTn id="147" dur="5000"/>
                                        <p:tgtEl>
                                          <p:spTgt spid="31"/>
                                        </p:tgtEl>
                                      </p:cBhvr>
                                    </p:animEffect>
                                    <p:set>
                                      <p:cBhvr>
                                        <p:cTn id="148" dur="1" fill="hold">
                                          <p:stCondLst>
                                            <p:cond delay="4999"/>
                                          </p:stCondLst>
                                        </p:cTn>
                                        <p:tgtEl>
                                          <p:spTgt spid="31"/>
                                        </p:tgtEl>
                                        <p:attrNameLst>
                                          <p:attrName>style.visibility</p:attrName>
                                        </p:attrNameLst>
                                      </p:cBhvr>
                                      <p:to>
                                        <p:strVal val="hidden"/>
                                      </p:to>
                                    </p:set>
                                  </p:childTnLst>
                                </p:cTn>
                              </p:par>
                              <p:par>
                                <p:cTn id="149" presetID="4" presetClass="exit" presetSubtype="16" fill="hold" grpId="0" nodeType="withEffect">
                                  <p:stCondLst>
                                    <p:cond delay="0"/>
                                  </p:stCondLst>
                                  <p:childTnLst>
                                    <p:animEffect transition="out" filter="box(in)">
                                      <p:cBhvr>
                                        <p:cTn id="150" dur="5000"/>
                                        <p:tgtEl>
                                          <p:spTgt spid="35"/>
                                        </p:tgtEl>
                                      </p:cBhvr>
                                    </p:animEffect>
                                    <p:set>
                                      <p:cBhvr>
                                        <p:cTn id="151" dur="1" fill="hold">
                                          <p:stCondLst>
                                            <p:cond delay="4999"/>
                                          </p:stCondLst>
                                        </p:cTn>
                                        <p:tgtEl>
                                          <p:spTgt spid="35"/>
                                        </p:tgtEl>
                                        <p:attrNameLst>
                                          <p:attrName>style.visibility</p:attrName>
                                        </p:attrNameLst>
                                      </p:cBhvr>
                                      <p:to>
                                        <p:strVal val="hidden"/>
                                      </p:to>
                                    </p:set>
                                  </p:childTnLst>
                                </p:cTn>
                              </p:par>
                              <p:par>
                                <p:cTn id="152" presetID="4" presetClass="exit" presetSubtype="16" fill="hold" grpId="0" nodeType="withEffect">
                                  <p:stCondLst>
                                    <p:cond delay="0"/>
                                  </p:stCondLst>
                                  <p:childTnLst>
                                    <p:animEffect transition="out" filter="box(in)">
                                      <p:cBhvr>
                                        <p:cTn id="153" dur="5000"/>
                                        <p:tgtEl>
                                          <p:spTgt spid="36"/>
                                        </p:tgtEl>
                                      </p:cBhvr>
                                    </p:animEffect>
                                    <p:set>
                                      <p:cBhvr>
                                        <p:cTn id="154" dur="1" fill="hold">
                                          <p:stCondLst>
                                            <p:cond delay="4999"/>
                                          </p:stCondLst>
                                        </p:cTn>
                                        <p:tgtEl>
                                          <p:spTgt spid="36"/>
                                        </p:tgtEl>
                                        <p:attrNameLst>
                                          <p:attrName>style.visibility</p:attrName>
                                        </p:attrNameLst>
                                      </p:cBhvr>
                                      <p:to>
                                        <p:strVal val="hidden"/>
                                      </p:to>
                                    </p:set>
                                  </p:childTnLst>
                                </p:cTn>
                              </p:par>
                              <p:par>
                                <p:cTn id="155" presetID="4" presetClass="exit" presetSubtype="16" fill="hold" grpId="0" nodeType="withEffect">
                                  <p:stCondLst>
                                    <p:cond delay="0"/>
                                  </p:stCondLst>
                                  <p:childTnLst>
                                    <p:animEffect transition="out" filter="box(in)">
                                      <p:cBhvr>
                                        <p:cTn id="156" dur="5000"/>
                                        <p:tgtEl>
                                          <p:spTgt spid="40"/>
                                        </p:tgtEl>
                                      </p:cBhvr>
                                    </p:animEffect>
                                    <p:set>
                                      <p:cBhvr>
                                        <p:cTn id="157" dur="1" fill="hold">
                                          <p:stCondLst>
                                            <p:cond delay="4999"/>
                                          </p:stCondLst>
                                        </p:cTn>
                                        <p:tgtEl>
                                          <p:spTgt spid="40"/>
                                        </p:tgtEl>
                                        <p:attrNameLst>
                                          <p:attrName>style.visibility</p:attrName>
                                        </p:attrNameLst>
                                      </p:cBhvr>
                                      <p:to>
                                        <p:strVal val="hidden"/>
                                      </p:to>
                                    </p:set>
                                  </p:childTnLst>
                                </p:cTn>
                              </p:par>
                              <p:par>
                                <p:cTn id="158" presetID="4" presetClass="exit" presetSubtype="16" fill="hold" grpId="0" nodeType="withEffect">
                                  <p:stCondLst>
                                    <p:cond delay="0"/>
                                  </p:stCondLst>
                                  <p:childTnLst>
                                    <p:animEffect transition="out" filter="box(in)">
                                      <p:cBhvr>
                                        <p:cTn id="159" dur="5000"/>
                                        <p:tgtEl>
                                          <p:spTgt spid="41"/>
                                        </p:tgtEl>
                                      </p:cBhvr>
                                    </p:animEffect>
                                    <p:set>
                                      <p:cBhvr>
                                        <p:cTn id="160" dur="1" fill="hold">
                                          <p:stCondLst>
                                            <p:cond delay="4999"/>
                                          </p:stCondLst>
                                        </p:cTn>
                                        <p:tgtEl>
                                          <p:spTgt spid="41"/>
                                        </p:tgtEl>
                                        <p:attrNameLst>
                                          <p:attrName>style.visibility</p:attrName>
                                        </p:attrNameLst>
                                      </p:cBhvr>
                                      <p:to>
                                        <p:strVal val="hidden"/>
                                      </p:to>
                                    </p:set>
                                  </p:childTnLst>
                                </p:cTn>
                              </p:par>
                              <p:par>
                                <p:cTn id="161" presetID="4" presetClass="exit" presetSubtype="16" fill="hold" grpId="0" nodeType="withEffect">
                                  <p:stCondLst>
                                    <p:cond delay="0"/>
                                  </p:stCondLst>
                                  <p:childTnLst>
                                    <p:animEffect transition="out" filter="box(in)">
                                      <p:cBhvr>
                                        <p:cTn id="162" dur="5000"/>
                                        <p:tgtEl>
                                          <p:spTgt spid="45"/>
                                        </p:tgtEl>
                                      </p:cBhvr>
                                    </p:animEffect>
                                    <p:set>
                                      <p:cBhvr>
                                        <p:cTn id="163" dur="1" fill="hold">
                                          <p:stCondLst>
                                            <p:cond delay="4999"/>
                                          </p:stCondLst>
                                        </p:cTn>
                                        <p:tgtEl>
                                          <p:spTgt spid="45"/>
                                        </p:tgtEl>
                                        <p:attrNameLst>
                                          <p:attrName>style.visibility</p:attrName>
                                        </p:attrNameLst>
                                      </p:cBhvr>
                                      <p:to>
                                        <p:strVal val="hidden"/>
                                      </p:to>
                                    </p:set>
                                  </p:childTnLst>
                                </p:cTn>
                              </p:par>
                              <p:par>
                                <p:cTn id="164" presetID="4" presetClass="exit" presetSubtype="16" fill="hold" grpId="0" nodeType="withEffect">
                                  <p:stCondLst>
                                    <p:cond delay="0"/>
                                  </p:stCondLst>
                                  <p:childTnLst>
                                    <p:animEffect transition="out" filter="box(in)">
                                      <p:cBhvr>
                                        <p:cTn id="165" dur="5000"/>
                                        <p:tgtEl>
                                          <p:spTgt spid="46"/>
                                        </p:tgtEl>
                                      </p:cBhvr>
                                    </p:animEffect>
                                    <p:set>
                                      <p:cBhvr>
                                        <p:cTn id="166" dur="1" fill="hold">
                                          <p:stCondLst>
                                            <p:cond delay="4999"/>
                                          </p:stCondLst>
                                        </p:cTn>
                                        <p:tgtEl>
                                          <p:spTgt spid="46"/>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0" y="342900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1500166"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3000364"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4500562"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6072198"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0" y="4000492"/>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1500166"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3000364"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4500562"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6072198"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0" y="457199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1500166"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3000364"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4500562"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6072198"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8" presetClass="exit" presetSubtype="16" fill="hold" grpId="0" nodeType="withEffect">
                                  <p:stCondLst>
                                    <p:cond delay="0"/>
                                  </p:stCondLst>
                                  <p:childTnLst>
                                    <p:animEffect transition="out" filter="diamond(in)">
                                      <p:cBhvr>
                                        <p:cTn id="18" dur="5000"/>
                                        <p:tgtEl>
                                          <p:spTgt spid="7"/>
                                        </p:tgtEl>
                                      </p:cBhvr>
                                    </p:animEffect>
                                    <p:set>
                                      <p:cBhvr>
                                        <p:cTn id="19" dur="1" fill="hold">
                                          <p:stCondLst>
                                            <p:cond delay="4999"/>
                                          </p:stCondLst>
                                        </p:cTn>
                                        <p:tgtEl>
                                          <p:spTgt spid="7"/>
                                        </p:tgtEl>
                                        <p:attrNameLst>
                                          <p:attrName>style.visibility</p:attrName>
                                        </p:attrNameLst>
                                      </p:cBhvr>
                                      <p:to>
                                        <p:strVal val="hidden"/>
                                      </p:to>
                                    </p:set>
                                  </p:childTnLst>
                                </p:cTn>
                              </p:par>
                              <p:par>
                                <p:cTn id="20" presetID="8" presetClass="exit" presetSubtype="16" fill="hold" grpId="0" nodeType="withEffect">
                                  <p:stCondLst>
                                    <p:cond delay="0"/>
                                  </p:stCondLst>
                                  <p:childTnLst>
                                    <p:animEffect transition="out" filter="diamond(in)">
                                      <p:cBhvr>
                                        <p:cTn id="21" dur="5000"/>
                                        <p:tgtEl>
                                          <p:spTgt spid="48"/>
                                        </p:tgtEl>
                                      </p:cBhvr>
                                    </p:animEffect>
                                    <p:set>
                                      <p:cBhvr>
                                        <p:cTn id="22" dur="1" fill="hold">
                                          <p:stCondLst>
                                            <p:cond delay="4999"/>
                                          </p:stCondLst>
                                        </p:cTn>
                                        <p:tgtEl>
                                          <p:spTgt spid="48"/>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8"/>
                                        </p:tgtEl>
                                      </p:cBhvr>
                                    </p:animEffect>
                                    <p:set>
                                      <p:cBhvr>
                                        <p:cTn id="25" dur="1" fill="hold">
                                          <p:stCondLst>
                                            <p:cond delay="4999"/>
                                          </p:stCondLst>
                                        </p:cTn>
                                        <p:tgtEl>
                                          <p:spTgt spid="8"/>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5000"/>
                                        <p:tgtEl>
                                          <p:spTgt spid="9"/>
                                        </p:tgtEl>
                                      </p:cBhvr>
                                    </p:animEffect>
                                    <p:set>
                                      <p:cBhvr>
                                        <p:cTn id="28" dur="1" fill="hold">
                                          <p:stCondLst>
                                            <p:cond delay="4999"/>
                                          </p:stCondLst>
                                        </p:cTn>
                                        <p:tgtEl>
                                          <p:spTgt spid="9"/>
                                        </p:tgtEl>
                                        <p:attrNameLst>
                                          <p:attrName>style.visibility</p:attrName>
                                        </p:attrNameLst>
                                      </p:cBhvr>
                                      <p:to>
                                        <p:strVal val="hidden"/>
                                      </p:to>
                                    </p:set>
                                  </p:childTnLst>
                                </p:cTn>
                              </p:par>
                              <p:par>
                                <p:cTn id="29" presetID="3" presetClass="exit" presetSubtype="5" fill="hold" grpId="0" nodeType="withEffect">
                                  <p:stCondLst>
                                    <p:cond delay="0"/>
                                  </p:stCondLst>
                                  <p:childTnLst>
                                    <p:animEffect transition="out" filter="blinds(vertical)">
                                      <p:cBhvr>
                                        <p:cTn id="30" dur="5000"/>
                                        <p:tgtEl>
                                          <p:spTgt spid="10"/>
                                        </p:tgtEl>
                                      </p:cBhvr>
                                    </p:animEffect>
                                    <p:set>
                                      <p:cBhvr>
                                        <p:cTn id="31" dur="1" fill="hold">
                                          <p:stCondLst>
                                            <p:cond delay="4999"/>
                                          </p:stCondLst>
                                        </p:cTn>
                                        <p:tgtEl>
                                          <p:spTgt spid="10"/>
                                        </p:tgtEl>
                                        <p:attrNameLst>
                                          <p:attrName>style.visibility</p:attrName>
                                        </p:attrNameLst>
                                      </p:cBhvr>
                                      <p:to>
                                        <p:strVal val="hidden"/>
                                      </p:to>
                                    </p:set>
                                  </p:childTnLst>
                                </p:cTn>
                              </p:par>
                              <p:par>
                                <p:cTn id="32" presetID="3" presetClass="exit" presetSubtype="5" fill="hold" grpId="0" nodeType="withEffect">
                                  <p:stCondLst>
                                    <p:cond delay="0"/>
                                  </p:stCondLst>
                                  <p:childTnLst>
                                    <p:animEffect transition="out" filter="blinds(vertical)">
                                      <p:cBhvr>
                                        <p:cTn id="33" dur="5000"/>
                                        <p:tgtEl>
                                          <p:spTgt spid="11"/>
                                        </p:tgtEl>
                                      </p:cBhvr>
                                    </p:animEffect>
                                    <p:set>
                                      <p:cBhvr>
                                        <p:cTn id="34" dur="1" fill="hold">
                                          <p:stCondLst>
                                            <p:cond delay="4999"/>
                                          </p:stCondLst>
                                        </p:cTn>
                                        <p:tgtEl>
                                          <p:spTgt spid="11"/>
                                        </p:tgtEl>
                                        <p:attrNameLst>
                                          <p:attrName>style.visibility</p:attrName>
                                        </p:attrNameLst>
                                      </p:cBhvr>
                                      <p:to>
                                        <p:strVal val="hidden"/>
                                      </p:to>
                                    </p:set>
                                  </p:childTnLst>
                                </p:cTn>
                              </p:par>
                              <p:par>
                                <p:cTn id="35" presetID="3" presetClass="exit" presetSubtype="5" fill="hold" grpId="0" nodeType="withEffect">
                                  <p:stCondLst>
                                    <p:cond delay="0"/>
                                  </p:stCondLst>
                                  <p:childTnLst>
                                    <p:animEffect transition="out" filter="blinds(vertical)">
                                      <p:cBhvr>
                                        <p:cTn id="36" dur="5000"/>
                                        <p:tgtEl>
                                          <p:spTgt spid="12"/>
                                        </p:tgtEl>
                                      </p:cBhvr>
                                    </p:animEffect>
                                    <p:set>
                                      <p:cBhvr>
                                        <p:cTn id="37" dur="1" fill="hold">
                                          <p:stCondLst>
                                            <p:cond delay="4999"/>
                                          </p:stCondLst>
                                        </p:cTn>
                                        <p:tgtEl>
                                          <p:spTgt spid="12"/>
                                        </p:tgtEl>
                                        <p:attrNameLst>
                                          <p:attrName>style.visibility</p:attrName>
                                        </p:attrNameLst>
                                      </p:cBhvr>
                                      <p:to>
                                        <p:strVal val="hidden"/>
                                      </p:to>
                                    </p:set>
                                  </p:childTnLst>
                                </p:cTn>
                              </p:par>
                              <p:par>
                                <p:cTn id="38" presetID="3" presetClass="exit" presetSubtype="5" fill="hold" grpId="0" nodeType="withEffect">
                                  <p:stCondLst>
                                    <p:cond delay="0"/>
                                  </p:stCondLst>
                                  <p:childTnLst>
                                    <p:animEffect transition="out" filter="blinds(vertical)">
                                      <p:cBhvr>
                                        <p:cTn id="39" dur="5000"/>
                                        <p:tgtEl>
                                          <p:spTgt spid="49"/>
                                        </p:tgtEl>
                                      </p:cBhvr>
                                    </p:animEffect>
                                    <p:set>
                                      <p:cBhvr>
                                        <p:cTn id="40" dur="1" fill="hold">
                                          <p:stCondLst>
                                            <p:cond delay="4999"/>
                                          </p:stCondLst>
                                        </p:cTn>
                                        <p:tgtEl>
                                          <p:spTgt spid="49"/>
                                        </p:tgtEl>
                                        <p:attrNameLst>
                                          <p:attrName>style.visibility</p:attrName>
                                        </p:attrNameLst>
                                      </p:cBhvr>
                                      <p:to>
                                        <p:strVal val="hidden"/>
                                      </p:to>
                                    </p:set>
                                  </p:childTnLst>
                                </p:cTn>
                              </p:par>
                              <p:par>
                                <p:cTn id="41" presetID="8" presetClass="exit" presetSubtype="16" fill="hold" grpId="0" nodeType="withEffect">
                                  <p:stCondLst>
                                    <p:cond delay="0"/>
                                  </p:stCondLst>
                                  <p:childTnLst>
                                    <p:animEffect transition="out" filter="diamond(in)">
                                      <p:cBhvr>
                                        <p:cTn id="42" dur="5000"/>
                                        <p:tgtEl>
                                          <p:spTgt spid="13"/>
                                        </p:tgtEl>
                                      </p:cBhvr>
                                    </p:animEffect>
                                    <p:set>
                                      <p:cBhvr>
                                        <p:cTn id="43" dur="1" fill="hold">
                                          <p:stCondLst>
                                            <p:cond delay="4999"/>
                                          </p:stCondLst>
                                        </p:cTn>
                                        <p:tgtEl>
                                          <p:spTgt spid="13"/>
                                        </p:tgtEl>
                                        <p:attrNameLst>
                                          <p:attrName>style.visibility</p:attrName>
                                        </p:attrNameLst>
                                      </p:cBhvr>
                                      <p:to>
                                        <p:strVal val="hidden"/>
                                      </p:to>
                                    </p:set>
                                  </p:childTnLst>
                                </p:cTn>
                              </p:par>
                              <p:par>
                                <p:cTn id="44" presetID="8" presetClass="exit" presetSubtype="16" fill="hold" grpId="0" nodeType="withEffect">
                                  <p:stCondLst>
                                    <p:cond delay="0"/>
                                  </p:stCondLst>
                                  <p:childTnLst>
                                    <p:animEffect transition="out" filter="diamond(in)">
                                      <p:cBhvr>
                                        <p:cTn id="45" dur="5000"/>
                                        <p:tgtEl>
                                          <p:spTgt spid="14"/>
                                        </p:tgtEl>
                                      </p:cBhvr>
                                    </p:animEffect>
                                    <p:set>
                                      <p:cBhvr>
                                        <p:cTn id="46" dur="1" fill="hold">
                                          <p:stCondLst>
                                            <p:cond delay="4999"/>
                                          </p:stCondLst>
                                        </p:cTn>
                                        <p:tgtEl>
                                          <p:spTgt spid="14"/>
                                        </p:tgtEl>
                                        <p:attrNameLst>
                                          <p:attrName>style.visibility</p:attrName>
                                        </p:attrNameLst>
                                      </p:cBhvr>
                                      <p:to>
                                        <p:strVal val="hidden"/>
                                      </p:to>
                                    </p:set>
                                  </p:childTnLst>
                                </p:cTn>
                              </p:par>
                              <p:par>
                                <p:cTn id="47" presetID="8" presetClass="exit" presetSubtype="16" fill="hold" grpId="0" nodeType="withEffect">
                                  <p:stCondLst>
                                    <p:cond delay="0"/>
                                  </p:stCondLst>
                                  <p:childTnLst>
                                    <p:animEffect transition="out" filter="diamond(in)">
                                      <p:cBhvr>
                                        <p:cTn id="48" dur="5000"/>
                                        <p:tgtEl>
                                          <p:spTgt spid="15"/>
                                        </p:tgtEl>
                                      </p:cBhvr>
                                    </p:animEffect>
                                    <p:set>
                                      <p:cBhvr>
                                        <p:cTn id="49" dur="1" fill="hold">
                                          <p:stCondLst>
                                            <p:cond delay="4999"/>
                                          </p:stCondLst>
                                        </p:cTn>
                                        <p:tgtEl>
                                          <p:spTgt spid="15"/>
                                        </p:tgtEl>
                                        <p:attrNameLst>
                                          <p:attrName>style.visibility</p:attrName>
                                        </p:attrNameLst>
                                      </p:cBhvr>
                                      <p:to>
                                        <p:strVal val="hidden"/>
                                      </p:to>
                                    </p:set>
                                  </p:childTnLst>
                                </p:cTn>
                              </p:par>
                              <p:par>
                                <p:cTn id="50" presetID="8" presetClass="exit" presetSubtype="16" fill="hold" grpId="0" nodeType="withEffect">
                                  <p:stCondLst>
                                    <p:cond delay="0"/>
                                  </p:stCondLst>
                                  <p:childTnLst>
                                    <p:animEffect transition="out" filter="diamond(in)">
                                      <p:cBhvr>
                                        <p:cTn id="51" dur="5000"/>
                                        <p:tgtEl>
                                          <p:spTgt spid="16"/>
                                        </p:tgtEl>
                                      </p:cBhvr>
                                    </p:animEffect>
                                    <p:set>
                                      <p:cBhvr>
                                        <p:cTn id="52" dur="1" fill="hold">
                                          <p:stCondLst>
                                            <p:cond delay="4999"/>
                                          </p:stCondLst>
                                        </p:cTn>
                                        <p:tgtEl>
                                          <p:spTgt spid="16"/>
                                        </p:tgtEl>
                                        <p:attrNameLst>
                                          <p:attrName>style.visibility</p:attrName>
                                        </p:attrNameLst>
                                      </p:cBhvr>
                                      <p:to>
                                        <p:strVal val="hidden"/>
                                      </p:to>
                                    </p:set>
                                  </p:childTnLst>
                                </p:cTn>
                              </p:par>
                              <p:par>
                                <p:cTn id="53" presetID="8" presetClass="exit" presetSubtype="16" fill="hold" grpId="0" nodeType="withEffect">
                                  <p:stCondLst>
                                    <p:cond delay="0"/>
                                  </p:stCondLst>
                                  <p:childTnLst>
                                    <p:animEffect transition="out" filter="diamond(in)">
                                      <p:cBhvr>
                                        <p:cTn id="54" dur="5000"/>
                                        <p:tgtEl>
                                          <p:spTgt spid="17"/>
                                        </p:tgtEl>
                                      </p:cBhvr>
                                    </p:animEffect>
                                    <p:set>
                                      <p:cBhvr>
                                        <p:cTn id="55" dur="1" fill="hold">
                                          <p:stCondLst>
                                            <p:cond delay="4999"/>
                                          </p:stCondLst>
                                        </p:cTn>
                                        <p:tgtEl>
                                          <p:spTgt spid="17"/>
                                        </p:tgtEl>
                                        <p:attrNameLst>
                                          <p:attrName>style.visibility</p:attrName>
                                        </p:attrNameLst>
                                      </p:cBhvr>
                                      <p:to>
                                        <p:strVal val="hidden"/>
                                      </p:to>
                                    </p:set>
                                  </p:childTnLst>
                                </p:cTn>
                              </p:par>
                              <p:par>
                                <p:cTn id="56" presetID="8" presetClass="exit" presetSubtype="16" fill="hold" grpId="0" nodeType="withEffect">
                                  <p:stCondLst>
                                    <p:cond delay="0"/>
                                  </p:stCondLst>
                                  <p:childTnLst>
                                    <p:animEffect transition="out" filter="diamond(in)">
                                      <p:cBhvr>
                                        <p:cTn id="57" dur="5000"/>
                                        <p:tgtEl>
                                          <p:spTgt spid="50"/>
                                        </p:tgtEl>
                                      </p:cBhvr>
                                    </p:animEffect>
                                    <p:set>
                                      <p:cBhvr>
                                        <p:cTn id="58" dur="1" fill="hold">
                                          <p:stCondLst>
                                            <p:cond delay="4999"/>
                                          </p:stCondLst>
                                        </p:cTn>
                                        <p:tgtEl>
                                          <p:spTgt spid="50"/>
                                        </p:tgtEl>
                                        <p:attrNameLst>
                                          <p:attrName>style.visibility</p:attrName>
                                        </p:attrNameLst>
                                      </p:cBhvr>
                                      <p:to>
                                        <p:strVal val="hidden"/>
                                      </p:to>
                                    </p:set>
                                  </p:childTnLst>
                                </p:cTn>
                              </p:par>
                              <p:par>
                                <p:cTn id="59" presetID="3" presetClass="exit" presetSubtype="5" fill="hold" grpId="0" nodeType="withEffect">
                                  <p:stCondLst>
                                    <p:cond delay="0"/>
                                  </p:stCondLst>
                                  <p:childTnLst>
                                    <p:animEffect transition="out" filter="blinds(vertical)">
                                      <p:cBhvr>
                                        <p:cTn id="60" dur="5000"/>
                                        <p:tgtEl>
                                          <p:spTgt spid="18"/>
                                        </p:tgtEl>
                                      </p:cBhvr>
                                    </p:animEffect>
                                    <p:set>
                                      <p:cBhvr>
                                        <p:cTn id="61" dur="1" fill="hold">
                                          <p:stCondLst>
                                            <p:cond delay="4999"/>
                                          </p:stCondLst>
                                        </p:cTn>
                                        <p:tgtEl>
                                          <p:spTgt spid="18"/>
                                        </p:tgtEl>
                                        <p:attrNameLst>
                                          <p:attrName>style.visibility</p:attrName>
                                        </p:attrNameLst>
                                      </p:cBhvr>
                                      <p:to>
                                        <p:strVal val="hidden"/>
                                      </p:to>
                                    </p:set>
                                  </p:childTnLst>
                                </p:cTn>
                              </p:par>
                              <p:par>
                                <p:cTn id="62" presetID="3" presetClass="exit" presetSubtype="5" fill="hold" grpId="0" nodeType="withEffect">
                                  <p:stCondLst>
                                    <p:cond delay="0"/>
                                  </p:stCondLst>
                                  <p:childTnLst>
                                    <p:animEffect transition="out" filter="blinds(vertical)">
                                      <p:cBhvr>
                                        <p:cTn id="63" dur="5000"/>
                                        <p:tgtEl>
                                          <p:spTgt spid="19"/>
                                        </p:tgtEl>
                                      </p:cBhvr>
                                    </p:animEffect>
                                    <p:set>
                                      <p:cBhvr>
                                        <p:cTn id="64" dur="1" fill="hold">
                                          <p:stCondLst>
                                            <p:cond delay="4999"/>
                                          </p:stCondLst>
                                        </p:cTn>
                                        <p:tgtEl>
                                          <p:spTgt spid="19"/>
                                        </p:tgtEl>
                                        <p:attrNameLst>
                                          <p:attrName>style.visibility</p:attrName>
                                        </p:attrNameLst>
                                      </p:cBhvr>
                                      <p:to>
                                        <p:strVal val="hidden"/>
                                      </p:to>
                                    </p:set>
                                  </p:childTnLst>
                                </p:cTn>
                              </p:par>
                              <p:par>
                                <p:cTn id="65" presetID="3" presetClass="exit" presetSubtype="5" fill="hold" grpId="0" nodeType="withEffect">
                                  <p:stCondLst>
                                    <p:cond delay="0"/>
                                  </p:stCondLst>
                                  <p:childTnLst>
                                    <p:animEffect transition="out" filter="blinds(vertical)">
                                      <p:cBhvr>
                                        <p:cTn id="66" dur="5000"/>
                                        <p:tgtEl>
                                          <p:spTgt spid="20"/>
                                        </p:tgtEl>
                                      </p:cBhvr>
                                    </p:animEffect>
                                    <p:set>
                                      <p:cBhvr>
                                        <p:cTn id="67" dur="1" fill="hold">
                                          <p:stCondLst>
                                            <p:cond delay="4999"/>
                                          </p:stCondLst>
                                        </p:cTn>
                                        <p:tgtEl>
                                          <p:spTgt spid="20"/>
                                        </p:tgtEl>
                                        <p:attrNameLst>
                                          <p:attrName>style.visibility</p:attrName>
                                        </p:attrNameLst>
                                      </p:cBhvr>
                                      <p:to>
                                        <p:strVal val="hidden"/>
                                      </p:to>
                                    </p:set>
                                  </p:childTnLst>
                                </p:cTn>
                              </p:par>
                              <p:par>
                                <p:cTn id="68" presetID="3" presetClass="exit" presetSubtype="5" fill="hold" grpId="0" nodeType="withEffect">
                                  <p:stCondLst>
                                    <p:cond delay="0"/>
                                  </p:stCondLst>
                                  <p:childTnLst>
                                    <p:animEffect transition="out" filter="blinds(vertical)">
                                      <p:cBhvr>
                                        <p:cTn id="69" dur="5000"/>
                                        <p:tgtEl>
                                          <p:spTgt spid="21"/>
                                        </p:tgtEl>
                                      </p:cBhvr>
                                    </p:animEffect>
                                    <p:set>
                                      <p:cBhvr>
                                        <p:cTn id="70" dur="1" fill="hold">
                                          <p:stCondLst>
                                            <p:cond delay="4999"/>
                                          </p:stCondLst>
                                        </p:cTn>
                                        <p:tgtEl>
                                          <p:spTgt spid="21"/>
                                        </p:tgtEl>
                                        <p:attrNameLst>
                                          <p:attrName>style.visibility</p:attrName>
                                        </p:attrNameLst>
                                      </p:cBhvr>
                                      <p:to>
                                        <p:strVal val="hidden"/>
                                      </p:to>
                                    </p:set>
                                  </p:childTnLst>
                                </p:cTn>
                              </p:par>
                              <p:par>
                                <p:cTn id="71" presetID="3" presetClass="exit" presetSubtype="5" fill="hold" grpId="0" nodeType="withEffect">
                                  <p:stCondLst>
                                    <p:cond delay="0"/>
                                  </p:stCondLst>
                                  <p:childTnLst>
                                    <p:animEffect transition="out" filter="blinds(vertical)">
                                      <p:cBhvr>
                                        <p:cTn id="72" dur="5000"/>
                                        <p:tgtEl>
                                          <p:spTgt spid="22"/>
                                        </p:tgtEl>
                                      </p:cBhvr>
                                    </p:animEffect>
                                    <p:set>
                                      <p:cBhvr>
                                        <p:cTn id="73" dur="1" fill="hold">
                                          <p:stCondLst>
                                            <p:cond delay="4999"/>
                                          </p:stCondLst>
                                        </p:cTn>
                                        <p:tgtEl>
                                          <p:spTgt spid="22"/>
                                        </p:tgtEl>
                                        <p:attrNameLst>
                                          <p:attrName>style.visibility</p:attrName>
                                        </p:attrNameLst>
                                      </p:cBhvr>
                                      <p:to>
                                        <p:strVal val="hidden"/>
                                      </p:to>
                                    </p:set>
                                  </p:childTnLst>
                                </p:cTn>
                              </p:par>
                              <p:par>
                                <p:cTn id="74" presetID="3" presetClass="exit" presetSubtype="5" fill="hold" grpId="0" nodeType="withEffect">
                                  <p:stCondLst>
                                    <p:cond delay="0"/>
                                  </p:stCondLst>
                                  <p:childTnLst>
                                    <p:animEffect transition="out" filter="blinds(vertical)">
                                      <p:cBhvr>
                                        <p:cTn id="75" dur="5000"/>
                                        <p:tgtEl>
                                          <p:spTgt spid="51"/>
                                        </p:tgtEl>
                                      </p:cBhvr>
                                    </p:animEffect>
                                    <p:set>
                                      <p:cBhvr>
                                        <p:cTn id="76" dur="1" fill="hold">
                                          <p:stCondLst>
                                            <p:cond delay="4999"/>
                                          </p:stCondLst>
                                        </p:cTn>
                                        <p:tgtEl>
                                          <p:spTgt spid="51"/>
                                        </p:tgtEl>
                                        <p:attrNameLst>
                                          <p:attrName>style.visibility</p:attrName>
                                        </p:attrNameLst>
                                      </p:cBhvr>
                                      <p:to>
                                        <p:strVal val="hidden"/>
                                      </p:to>
                                    </p:set>
                                  </p:childTnLst>
                                </p:cTn>
                              </p:par>
                              <p:par>
                                <p:cTn id="77" presetID="8" presetClass="exit" presetSubtype="16" fill="hold" grpId="0" nodeType="withEffect">
                                  <p:stCondLst>
                                    <p:cond delay="0"/>
                                  </p:stCondLst>
                                  <p:childTnLst>
                                    <p:animEffect transition="out" filter="diamond(in)">
                                      <p:cBhvr>
                                        <p:cTn id="78" dur="5000"/>
                                        <p:tgtEl>
                                          <p:spTgt spid="23"/>
                                        </p:tgtEl>
                                      </p:cBhvr>
                                    </p:animEffect>
                                    <p:set>
                                      <p:cBhvr>
                                        <p:cTn id="79" dur="1" fill="hold">
                                          <p:stCondLst>
                                            <p:cond delay="4999"/>
                                          </p:stCondLst>
                                        </p:cTn>
                                        <p:tgtEl>
                                          <p:spTgt spid="23"/>
                                        </p:tgtEl>
                                        <p:attrNameLst>
                                          <p:attrName>style.visibility</p:attrName>
                                        </p:attrNameLst>
                                      </p:cBhvr>
                                      <p:to>
                                        <p:strVal val="hidden"/>
                                      </p:to>
                                    </p:set>
                                  </p:childTnLst>
                                </p:cTn>
                              </p:par>
                              <p:par>
                                <p:cTn id="80" presetID="8" presetClass="exit" presetSubtype="16" fill="hold" grpId="0" nodeType="withEffect">
                                  <p:stCondLst>
                                    <p:cond delay="0"/>
                                  </p:stCondLst>
                                  <p:childTnLst>
                                    <p:animEffect transition="out" filter="diamond(in)">
                                      <p:cBhvr>
                                        <p:cTn id="81" dur="5000"/>
                                        <p:tgtEl>
                                          <p:spTgt spid="24"/>
                                        </p:tgtEl>
                                      </p:cBhvr>
                                    </p:animEffect>
                                    <p:set>
                                      <p:cBhvr>
                                        <p:cTn id="82" dur="1" fill="hold">
                                          <p:stCondLst>
                                            <p:cond delay="4999"/>
                                          </p:stCondLst>
                                        </p:cTn>
                                        <p:tgtEl>
                                          <p:spTgt spid="24"/>
                                        </p:tgtEl>
                                        <p:attrNameLst>
                                          <p:attrName>style.visibility</p:attrName>
                                        </p:attrNameLst>
                                      </p:cBhvr>
                                      <p:to>
                                        <p:strVal val="hidden"/>
                                      </p:to>
                                    </p:set>
                                  </p:childTnLst>
                                </p:cTn>
                              </p:par>
                              <p:par>
                                <p:cTn id="83" presetID="8" presetClass="exit" presetSubtype="16" fill="hold" grpId="0" nodeType="withEffect">
                                  <p:stCondLst>
                                    <p:cond delay="0"/>
                                  </p:stCondLst>
                                  <p:childTnLst>
                                    <p:animEffect transition="out" filter="diamond(in)">
                                      <p:cBhvr>
                                        <p:cTn id="84" dur="5000"/>
                                        <p:tgtEl>
                                          <p:spTgt spid="25"/>
                                        </p:tgtEl>
                                      </p:cBhvr>
                                    </p:animEffect>
                                    <p:set>
                                      <p:cBhvr>
                                        <p:cTn id="85" dur="1" fill="hold">
                                          <p:stCondLst>
                                            <p:cond delay="4999"/>
                                          </p:stCondLst>
                                        </p:cTn>
                                        <p:tgtEl>
                                          <p:spTgt spid="25"/>
                                        </p:tgtEl>
                                        <p:attrNameLst>
                                          <p:attrName>style.visibility</p:attrName>
                                        </p:attrNameLst>
                                      </p:cBhvr>
                                      <p:to>
                                        <p:strVal val="hidden"/>
                                      </p:to>
                                    </p:set>
                                  </p:childTnLst>
                                </p:cTn>
                              </p:par>
                              <p:par>
                                <p:cTn id="86" presetID="8" presetClass="exit" presetSubtype="16" fill="hold" grpId="0" nodeType="withEffect">
                                  <p:stCondLst>
                                    <p:cond delay="0"/>
                                  </p:stCondLst>
                                  <p:childTnLst>
                                    <p:animEffect transition="out" filter="diamond(in)">
                                      <p:cBhvr>
                                        <p:cTn id="87" dur="5000"/>
                                        <p:tgtEl>
                                          <p:spTgt spid="26"/>
                                        </p:tgtEl>
                                      </p:cBhvr>
                                    </p:animEffect>
                                    <p:set>
                                      <p:cBhvr>
                                        <p:cTn id="88" dur="1" fill="hold">
                                          <p:stCondLst>
                                            <p:cond delay="4999"/>
                                          </p:stCondLst>
                                        </p:cTn>
                                        <p:tgtEl>
                                          <p:spTgt spid="26"/>
                                        </p:tgtEl>
                                        <p:attrNameLst>
                                          <p:attrName>style.visibility</p:attrName>
                                        </p:attrNameLst>
                                      </p:cBhvr>
                                      <p:to>
                                        <p:strVal val="hidden"/>
                                      </p:to>
                                    </p:set>
                                  </p:childTnLst>
                                </p:cTn>
                              </p:par>
                              <p:par>
                                <p:cTn id="89" presetID="8" presetClass="exit" presetSubtype="16" fill="hold" grpId="0" nodeType="withEffect">
                                  <p:stCondLst>
                                    <p:cond delay="0"/>
                                  </p:stCondLst>
                                  <p:childTnLst>
                                    <p:animEffect transition="out" filter="diamond(in)">
                                      <p:cBhvr>
                                        <p:cTn id="90" dur="5000"/>
                                        <p:tgtEl>
                                          <p:spTgt spid="27"/>
                                        </p:tgtEl>
                                      </p:cBhvr>
                                    </p:animEffect>
                                    <p:set>
                                      <p:cBhvr>
                                        <p:cTn id="91" dur="1" fill="hold">
                                          <p:stCondLst>
                                            <p:cond delay="4999"/>
                                          </p:stCondLst>
                                        </p:cTn>
                                        <p:tgtEl>
                                          <p:spTgt spid="27"/>
                                        </p:tgtEl>
                                        <p:attrNameLst>
                                          <p:attrName>style.visibility</p:attrName>
                                        </p:attrNameLst>
                                      </p:cBhvr>
                                      <p:to>
                                        <p:strVal val="hidden"/>
                                      </p:to>
                                    </p:set>
                                  </p:childTnLst>
                                </p:cTn>
                              </p:par>
                              <p:par>
                                <p:cTn id="92" presetID="8" presetClass="exit" presetSubtype="16" fill="hold" grpId="0" nodeType="withEffect">
                                  <p:stCondLst>
                                    <p:cond delay="0"/>
                                  </p:stCondLst>
                                  <p:childTnLst>
                                    <p:animEffect transition="out" filter="diamond(in)">
                                      <p:cBhvr>
                                        <p:cTn id="93" dur="5000"/>
                                        <p:tgtEl>
                                          <p:spTgt spid="52"/>
                                        </p:tgtEl>
                                      </p:cBhvr>
                                    </p:animEffect>
                                    <p:set>
                                      <p:cBhvr>
                                        <p:cTn id="94" dur="1" fill="hold">
                                          <p:stCondLst>
                                            <p:cond delay="4999"/>
                                          </p:stCondLst>
                                        </p:cTn>
                                        <p:tgtEl>
                                          <p:spTgt spid="52"/>
                                        </p:tgtEl>
                                        <p:attrNameLst>
                                          <p:attrName>style.visibility</p:attrName>
                                        </p:attrNameLst>
                                      </p:cBhvr>
                                      <p:to>
                                        <p:strVal val="hidden"/>
                                      </p:to>
                                    </p:set>
                                  </p:childTnLst>
                                </p:cTn>
                              </p:par>
                              <p:par>
                                <p:cTn id="95" presetID="3" presetClass="exit" presetSubtype="5" fill="hold" grpId="0" nodeType="withEffect">
                                  <p:stCondLst>
                                    <p:cond delay="0"/>
                                  </p:stCondLst>
                                  <p:childTnLst>
                                    <p:animEffect transition="out" filter="blinds(vertical)">
                                      <p:cBhvr>
                                        <p:cTn id="96" dur="5000"/>
                                        <p:tgtEl>
                                          <p:spTgt spid="28"/>
                                        </p:tgtEl>
                                      </p:cBhvr>
                                    </p:animEffect>
                                    <p:set>
                                      <p:cBhvr>
                                        <p:cTn id="97" dur="1" fill="hold">
                                          <p:stCondLst>
                                            <p:cond delay="4999"/>
                                          </p:stCondLst>
                                        </p:cTn>
                                        <p:tgtEl>
                                          <p:spTgt spid="28"/>
                                        </p:tgtEl>
                                        <p:attrNameLst>
                                          <p:attrName>style.visibility</p:attrName>
                                        </p:attrNameLst>
                                      </p:cBhvr>
                                      <p:to>
                                        <p:strVal val="hidden"/>
                                      </p:to>
                                    </p:set>
                                  </p:childTnLst>
                                </p:cTn>
                              </p:par>
                              <p:par>
                                <p:cTn id="98" presetID="3" presetClass="exit" presetSubtype="5" fill="hold" grpId="0" nodeType="withEffect">
                                  <p:stCondLst>
                                    <p:cond delay="0"/>
                                  </p:stCondLst>
                                  <p:childTnLst>
                                    <p:animEffect transition="out" filter="blinds(vertical)">
                                      <p:cBhvr>
                                        <p:cTn id="99" dur="5000"/>
                                        <p:tgtEl>
                                          <p:spTgt spid="29"/>
                                        </p:tgtEl>
                                      </p:cBhvr>
                                    </p:animEffect>
                                    <p:set>
                                      <p:cBhvr>
                                        <p:cTn id="100" dur="1" fill="hold">
                                          <p:stCondLst>
                                            <p:cond delay="4999"/>
                                          </p:stCondLst>
                                        </p:cTn>
                                        <p:tgtEl>
                                          <p:spTgt spid="29"/>
                                        </p:tgtEl>
                                        <p:attrNameLst>
                                          <p:attrName>style.visibility</p:attrName>
                                        </p:attrNameLst>
                                      </p:cBhvr>
                                      <p:to>
                                        <p:strVal val="hidden"/>
                                      </p:to>
                                    </p:set>
                                  </p:childTnLst>
                                </p:cTn>
                              </p:par>
                              <p:par>
                                <p:cTn id="101" presetID="3" presetClass="exit" presetSubtype="5" fill="hold" grpId="0" nodeType="withEffect">
                                  <p:stCondLst>
                                    <p:cond delay="0"/>
                                  </p:stCondLst>
                                  <p:childTnLst>
                                    <p:animEffect transition="out" filter="blinds(vertical)">
                                      <p:cBhvr>
                                        <p:cTn id="102" dur="5000"/>
                                        <p:tgtEl>
                                          <p:spTgt spid="30"/>
                                        </p:tgtEl>
                                      </p:cBhvr>
                                    </p:animEffect>
                                    <p:set>
                                      <p:cBhvr>
                                        <p:cTn id="103" dur="1" fill="hold">
                                          <p:stCondLst>
                                            <p:cond delay="4999"/>
                                          </p:stCondLst>
                                        </p:cTn>
                                        <p:tgtEl>
                                          <p:spTgt spid="30"/>
                                        </p:tgtEl>
                                        <p:attrNameLst>
                                          <p:attrName>style.visibility</p:attrName>
                                        </p:attrNameLst>
                                      </p:cBhvr>
                                      <p:to>
                                        <p:strVal val="hidden"/>
                                      </p:to>
                                    </p:set>
                                  </p:childTnLst>
                                </p:cTn>
                              </p:par>
                              <p:par>
                                <p:cTn id="104" presetID="3" presetClass="exit" presetSubtype="5" fill="hold" grpId="0" nodeType="withEffect">
                                  <p:stCondLst>
                                    <p:cond delay="0"/>
                                  </p:stCondLst>
                                  <p:childTnLst>
                                    <p:animEffect transition="out" filter="blinds(vertical)">
                                      <p:cBhvr>
                                        <p:cTn id="105" dur="5000"/>
                                        <p:tgtEl>
                                          <p:spTgt spid="31"/>
                                        </p:tgtEl>
                                      </p:cBhvr>
                                    </p:animEffect>
                                    <p:set>
                                      <p:cBhvr>
                                        <p:cTn id="106" dur="1" fill="hold">
                                          <p:stCondLst>
                                            <p:cond delay="4999"/>
                                          </p:stCondLst>
                                        </p:cTn>
                                        <p:tgtEl>
                                          <p:spTgt spid="31"/>
                                        </p:tgtEl>
                                        <p:attrNameLst>
                                          <p:attrName>style.visibility</p:attrName>
                                        </p:attrNameLst>
                                      </p:cBhvr>
                                      <p:to>
                                        <p:strVal val="hidden"/>
                                      </p:to>
                                    </p:set>
                                  </p:childTnLst>
                                </p:cTn>
                              </p:par>
                              <p:par>
                                <p:cTn id="107" presetID="3" presetClass="exit" presetSubtype="5" fill="hold" grpId="0" nodeType="withEffect">
                                  <p:stCondLst>
                                    <p:cond delay="0"/>
                                  </p:stCondLst>
                                  <p:childTnLst>
                                    <p:animEffect transition="out" filter="blinds(vertical)">
                                      <p:cBhvr>
                                        <p:cTn id="108" dur="5000"/>
                                        <p:tgtEl>
                                          <p:spTgt spid="32"/>
                                        </p:tgtEl>
                                      </p:cBhvr>
                                    </p:animEffect>
                                    <p:set>
                                      <p:cBhvr>
                                        <p:cTn id="109" dur="1" fill="hold">
                                          <p:stCondLst>
                                            <p:cond delay="4999"/>
                                          </p:stCondLst>
                                        </p:cTn>
                                        <p:tgtEl>
                                          <p:spTgt spid="32"/>
                                        </p:tgtEl>
                                        <p:attrNameLst>
                                          <p:attrName>style.visibility</p:attrName>
                                        </p:attrNameLst>
                                      </p:cBhvr>
                                      <p:to>
                                        <p:strVal val="hidden"/>
                                      </p:to>
                                    </p:set>
                                  </p:childTnLst>
                                </p:cTn>
                              </p:par>
                              <p:par>
                                <p:cTn id="110" presetID="3" presetClass="exit" presetSubtype="5" fill="hold" grpId="0" nodeType="withEffect">
                                  <p:stCondLst>
                                    <p:cond delay="0"/>
                                  </p:stCondLst>
                                  <p:childTnLst>
                                    <p:animEffect transition="out" filter="blinds(vertical)">
                                      <p:cBhvr>
                                        <p:cTn id="111" dur="5000"/>
                                        <p:tgtEl>
                                          <p:spTgt spid="53"/>
                                        </p:tgtEl>
                                      </p:cBhvr>
                                    </p:animEffect>
                                    <p:set>
                                      <p:cBhvr>
                                        <p:cTn id="112" dur="1" fill="hold">
                                          <p:stCondLst>
                                            <p:cond delay="4999"/>
                                          </p:stCondLst>
                                        </p:cTn>
                                        <p:tgtEl>
                                          <p:spTgt spid="53"/>
                                        </p:tgtEl>
                                        <p:attrNameLst>
                                          <p:attrName>style.visibility</p:attrName>
                                        </p:attrNameLst>
                                      </p:cBhvr>
                                      <p:to>
                                        <p:strVal val="hidden"/>
                                      </p:to>
                                    </p:set>
                                  </p:childTnLst>
                                </p:cTn>
                              </p:par>
                              <p:par>
                                <p:cTn id="113" presetID="8" presetClass="exit" presetSubtype="16" fill="hold" grpId="0" nodeType="withEffect">
                                  <p:stCondLst>
                                    <p:cond delay="0"/>
                                  </p:stCondLst>
                                  <p:childTnLst>
                                    <p:animEffect transition="out" filter="diamond(in)">
                                      <p:cBhvr>
                                        <p:cTn id="114" dur="5000"/>
                                        <p:tgtEl>
                                          <p:spTgt spid="33"/>
                                        </p:tgtEl>
                                      </p:cBhvr>
                                    </p:animEffect>
                                    <p:set>
                                      <p:cBhvr>
                                        <p:cTn id="115" dur="1" fill="hold">
                                          <p:stCondLst>
                                            <p:cond delay="4999"/>
                                          </p:stCondLst>
                                        </p:cTn>
                                        <p:tgtEl>
                                          <p:spTgt spid="33"/>
                                        </p:tgtEl>
                                        <p:attrNameLst>
                                          <p:attrName>style.visibility</p:attrName>
                                        </p:attrNameLst>
                                      </p:cBhvr>
                                      <p:to>
                                        <p:strVal val="hidden"/>
                                      </p:to>
                                    </p:set>
                                  </p:childTnLst>
                                </p:cTn>
                              </p:par>
                              <p:par>
                                <p:cTn id="116" presetID="8" presetClass="exit" presetSubtype="16" fill="hold" grpId="0" nodeType="withEffect">
                                  <p:stCondLst>
                                    <p:cond delay="0"/>
                                  </p:stCondLst>
                                  <p:childTnLst>
                                    <p:animEffect transition="out" filter="diamond(in)">
                                      <p:cBhvr>
                                        <p:cTn id="117" dur="5000"/>
                                        <p:tgtEl>
                                          <p:spTgt spid="34"/>
                                        </p:tgtEl>
                                      </p:cBhvr>
                                    </p:animEffect>
                                    <p:set>
                                      <p:cBhvr>
                                        <p:cTn id="118" dur="1" fill="hold">
                                          <p:stCondLst>
                                            <p:cond delay="4999"/>
                                          </p:stCondLst>
                                        </p:cTn>
                                        <p:tgtEl>
                                          <p:spTgt spid="34"/>
                                        </p:tgtEl>
                                        <p:attrNameLst>
                                          <p:attrName>style.visibility</p:attrName>
                                        </p:attrNameLst>
                                      </p:cBhvr>
                                      <p:to>
                                        <p:strVal val="hidden"/>
                                      </p:to>
                                    </p:set>
                                  </p:childTnLst>
                                </p:cTn>
                              </p:par>
                              <p:par>
                                <p:cTn id="119" presetID="8" presetClass="exit" presetSubtype="16" fill="hold" grpId="0" nodeType="withEffect">
                                  <p:stCondLst>
                                    <p:cond delay="0"/>
                                  </p:stCondLst>
                                  <p:childTnLst>
                                    <p:animEffect transition="out" filter="diamond(in)">
                                      <p:cBhvr>
                                        <p:cTn id="120" dur="5000"/>
                                        <p:tgtEl>
                                          <p:spTgt spid="35"/>
                                        </p:tgtEl>
                                      </p:cBhvr>
                                    </p:animEffect>
                                    <p:set>
                                      <p:cBhvr>
                                        <p:cTn id="121" dur="1" fill="hold">
                                          <p:stCondLst>
                                            <p:cond delay="4999"/>
                                          </p:stCondLst>
                                        </p:cTn>
                                        <p:tgtEl>
                                          <p:spTgt spid="35"/>
                                        </p:tgtEl>
                                        <p:attrNameLst>
                                          <p:attrName>style.visibility</p:attrName>
                                        </p:attrNameLst>
                                      </p:cBhvr>
                                      <p:to>
                                        <p:strVal val="hidden"/>
                                      </p:to>
                                    </p:set>
                                  </p:childTnLst>
                                </p:cTn>
                              </p:par>
                              <p:par>
                                <p:cTn id="122" presetID="8" presetClass="exit" presetSubtype="16" fill="hold" grpId="0" nodeType="withEffect">
                                  <p:stCondLst>
                                    <p:cond delay="0"/>
                                  </p:stCondLst>
                                  <p:childTnLst>
                                    <p:animEffect transition="out" filter="diamond(in)">
                                      <p:cBhvr>
                                        <p:cTn id="123" dur="5000"/>
                                        <p:tgtEl>
                                          <p:spTgt spid="36"/>
                                        </p:tgtEl>
                                      </p:cBhvr>
                                    </p:animEffect>
                                    <p:set>
                                      <p:cBhvr>
                                        <p:cTn id="124" dur="1" fill="hold">
                                          <p:stCondLst>
                                            <p:cond delay="4999"/>
                                          </p:stCondLst>
                                        </p:cTn>
                                        <p:tgtEl>
                                          <p:spTgt spid="36"/>
                                        </p:tgtEl>
                                        <p:attrNameLst>
                                          <p:attrName>style.visibility</p:attrName>
                                        </p:attrNameLst>
                                      </p:cBhvr>
                                      <p:to>
                                        <p:strVal val="hidden"/>
                                      </p:to>
                                    </p:set>
                                  </p:childTnLst>
                                </p:cTn>
                              </p:par>
                              <p:par>
                                <p:cTn id="125" presetID="8" presetClass="exit" presetSubtype="16" fill="hold" grpId="0" nodeType="withEffect">
                                  <p:stCondLst>
                                    <p:cond delay="0"/>
                                  </p:stCondLst>
                                  <p:childTnLst>
                                    <p:animEffect transition="out" filter="diamond(in)">
                                      <p:cBhvr>
                                        <p:cTn id="126" dur="5000"/>
                                        <p:tgtEl>
                                          <p:spTgt spid="37"/>
                                        </p:tgtEl>
                                      </p:cBhvr>
                                    </p:animEffect>
                                    <p:set>
                                      <p:cBhvr>
                                        <p:cTn id="127" dur="1" fill="hold">
                                          <p:stCondLst>
                                            <p:cond delay="4999"/>
                                          </p:stCondLst>
                                        </p:cTn>
                                        <p:tgtEl>
                                          <p:spTgt spid="37"/>
                                        </p:tgtEl>
                                        <p:attrNameLst>
                                          <p:attrName>style.visibility</p:attrName>
                                        </p:attrNameLst>
                                      </p:cBhvr>
                                      <p:to>
                                        <p:strVal val="hidden"/>
                                      </p:to>
                                    </p:set>
                                  </p:childTnLst>
                                </p:cTn>
                              </p:par>
                              <p:par>
                                <p:cTn id="128" presetID="8" presetClass="exit" presetSubtype="16" fill="hold" grpId="0" nodeType="withEffect">
                                  <p:stCondLst>
                                    <p:cond delay="0"/>
                                  </p:stCondLst>
                                  <p:childTnLst>
                                    <p:animEffect transition="out" filter="diamond(in)">
                                      <p:cBhvr>
                                        <p:cTn id="129" dur="5000"/>
                                        <p:tgtEl>
                                          <p:spTgt spid="54"/>
                                        </p:tgtEl>
                                      </p:cBhvr>
                                    </p:animEffect>
                                    <p:set>
                                      <p:cBhvr>
                                        <p:cTn id="130" dur="1" fill="hold">
                                          <p:stCondLst>
                                            <p:cond delay="4999"/>
                                          </p:stCondLst>
                                        </p:cTn>
                                        <p:tgtEl>
                                          <p:spTgt spid="54"/>
                                        </p:tgtEl>
                                        <p:attrNameLst>
                                          <p:attrName>style.visibility</p:attrName>
                                        </p:attrNameLst>
                                      </p:cBhvr>
                                      <p:to>
                                        <p:strVal val="hidden"/>
                                      </p:to>
                                    </p:set>
                                  </p:childTnLst>
                                </p:cTn>
                              </p:par>
                              <p:par>
                                <p:cTn id="131" presetID="3" presetClass="exit" presetSubtype="5" fill="hold" grpId="0" nodeType="withEffect">
                                  <p:stCondLst>
                                    <p:cond delay="0"/>
                                  </p:stCondLst>
                                  <p:childTnLst>
                                    <p:animEffect transition="out" filter="blinds(vertical)">
                                      <p:cBhvr>
                                        <p:cTn id="132" dur="5000"/>
                                        <p:tgtEl>
                                          <p:spTgt spid="38"/>
                                        </p:tgtEl>
                                      </p:cBhvr>
                                    </p:animEffect>
                                    <p:set>
                                      <p:cBhvr>
                                        <p:cTn id="133" dur="1" fill="hold">
                                          <p:stCondLst>
                                            <p:cond delay="4999"/>
                                          </p:stCondLst>
                                        </p:cTn>
                                        <p:tgtEl>
                                          <p:spTgt spid="38"/>
                                        </p:tgtEl>
                                        <p:attrNameLst>
                                          <p:attrName>style.visibility</p:attrName>
                                        </p:attrNameLst>
                                      </p:cBhvr>
                                      <p:to>
                                        <p:strVal val="hidden"/>
                                      </p:to>
                                    </p:set>
                                  </p:childTnLst>
                                </p:cTn>
                              </p:par>
                              <p:par>
                                <p:cTn id="134" presetID="3" presetClass="exit" presetSubtype="5" fill="hold" grpId="0" nodeType="withEffect">
                                  <p:stCondLst>
                                    <p:cond delay="0"/>
                                  </p:stCondLst>
                                  <p:childTnLst>
                                    <p:animEffect transition="out" filter="blinds(vertical)">
                                      <p:cBhvr>
                                        <p:cTn id="135" dur="5000"/>
                                        <p:tgtEl>
                                          <p:spTgt spid="39"/>
                                        </p:tgtEl>
                                      </p:cBhvr>
                                    </p:animEffect>
                                    <p:set>
                                      <p:cBhvr>
                                        <p:cTn id="136" dur="1" fill="hold">
                                          <p:stCondLst>
                                            <p:cond delay="4999"/>
                                          </p:stCondLst>
                                        </p:cTn>
                                        <p:tgtEl>
                                          <p:spTgt spid="39"/>
                                        </p:tgtEl>
                                        <p:attrNameLst>
                                          <p:attrName>style.visibility</p:attrName>
                                        </p:attrNameLst>
                                      </p:cBhvr>
                                      <p:to>
                                        <p:strVal val="hidden"/>
                                      </p:to>
                                    </p:set>
                                  </p:childTnLst>
                                </p:cTn>
                              </p:par>
                              <p:par>
                                <p:cTn id="137" presetID="3" presetClass="exit" presetSubtype="5" fill="hold" grpId="0" nodeType="withEffect">
                                  <p:stCondLst>
                                    <p:cond delay="0"/>
                                  </p:stCondLst>
                                  <p:childTnLst>
                                    <p:animEffect transition="out" filter="blinds(vertical)">
                                      <p:cBhvr>
                                        <p:cTn id="138" dur="5000"/>
                                        <p:tgtEl>
                                          <p:spTgt spid="40"/>
                                        </p:tgtEl>
                                      </p:cBhvr>
                                    </p:animEffect>
                                    <p:set>
                                      <p:cBhvr>
                                        <p:cTn id="139" dur="1" fill="hold">
                                          <p:stCondLst>
                                            <p:cond delay="4999"/>
                                          </p:stCondLst>
                                        </p:cTn>
                                        <p:tgtEl>
                                          <p:spTgt spid="40"/>
                                        </p:tgtEl>
                                        <p:attrNameLst>
                                          <p:attrName>style.visibility</p:attrName>
                                        </p:attrNameLst>
                                      </p:cBhvr>
                                      <p:to>
                                        <p:strVal val="hidden"/>
                                      </p:to>
                                    </p:set>
                                  </p:childTnLst>
                                </p:cTn>
                              </p:par>
                              <p:par>
                                <p:cTn id="140" presetID="3" presetClass="exit" presetSubtype="5" fill="hold" grpId="0" nodeType="withEffect">
                                  <p:stCondLst>
                                    <p:cond delay="0"/>
                                  </p:stCondLst>
                                  <p:childTnLst>
                                    <p:animEffect transition="out" filter="blinds(vertical)">
                                      <p:cBhvr>
                                        <p:cTn id="141" dur="5000"/>
                                        <p:tgtEl>
                                          <p:spTgt spid="41"/>
                                        </p:tgtEl>
                                      </p:cBhvr>
                                    </p:animEffect>
                                    <p:set>
                                      <p:cBhvr>
                                        <p:cTn id="142" dur="1" fill="hold">
                                          <p:stCondLst>
                                            <p:cond delay="4999"/>
                                          </p:stCondLst>
                                        </p:cTn>
                                        <p:tgtEl>
                                          <p:spTgt spid="41"/>
                                        </p:tgtEl>
                                        <p:attrNameLst>
                                          <p:attrName>style.visibility</p:attrName>
                                        </p:attrNameLst>
                                      </p:cBhvr>
                                      <p:to>
                                        <p:strVal val="hidden"/>
                                      </p:to>
                                    </p:set>
                                  </p:childTnLst>
                                </p:cTn>
                              </p:par>
                              <p:par>
                                <p:cTn id="143" presetID="3" presetClass="exit" presetSubtype="5" fill="hold" grpId="0" nodeType="withEffect">
                                  <p:stCondLst>
                                    <p:cond delay="0"/>
                                  </p:stCondLst>
                                  <p:childTnLst>
                                    <p:animEffect transition="out" filter="blinds(vertical)">
                                      <p:cBhvr>
                                        <p:cTn id="144" dur="5000"/>
                                        <p:tgtEl>
                                          <p:spTgt spid="42"/>
                                        </p:tgtEl>
                                      </p:cBhvr>
                                    </p:animEffect>
                                    <p:set>
                                      <p:cBhvr>
                                        <p:cTn id="145" dur="1" fill="hold">
                                          <p:stCondLst>
                                            <p:cond delay="4999"/>
                                          </p:stCondLst>
                                        </p:cTn>
                                        <p:tgtEl>
                                          <p:spTgt spid="42"/>
                                        </p:tgtEl>
                                        <p:attrNameLst>
                                          <p:attrName>style.visibility</p:attrName>
                                        </p:attrNameLst>
                                      </p:cBhvr>
                                      <p:to>
                                        <p:strVal val="hidden"/>
                                      </p:to>
                                    </p:set>
                                  </p:childTnLst>
                                </p:cTn>
                              </p:par>
                              <p:par>
                                <p:cTn id="146" presetID="3" presetClass="exit" presetSubtype="5" fill="hold" grpId="0" nodeType="withEffect">
                                  <p:stCondLst>
                                    <p:cond delay="0"/>
                                  </p:stCondLst>
                                  <p:childTnLst>
                                    <p:animEffect transition="out" filter="blinds(vertical)">
                                      <p:cBhvr>
                                        <p:cTn id="147" dur="5000"/>
                                        <p:tgtEl>
                                          <p:spTgt spid="55"/>
                                        </p:tgtEl>
                                      </p:cBhvr>
                                    </p:animEffect>
                                    <p:set>
                                      <p:cBhvr>
                                        <p:cTn id="148" dur="1" fill="hold">
                                          <p:stCondLst>
                                            <p:cond delay="4999"/>
                                          </p:stCondLst>
                                        </p:cTn>
                                        <p:tgtEl>
                                          <p:spTgt spid="55"/>
                                        </p:tgtEl>
                                        <p:attrNameLst>
                                          <p:attrName>style.visibility</p:attrName>
                                        </p:attrNameLst>
                                      </p:cBhvr>
                                      <p:to>
                                        <p:strVal val="hidden"/>
                                      </p:to>
                                    </p:set>
                                  </p:childTnLst>
                                </p:cTn>
                              </p:par>
                              <p:par>
                                <p:cTn id="149" presetID="8" presetClass="exit" presetSubtype="16" fill="hold" grpId="0" nodeType="withEffect">
                                  <p:stCondLst>
                                    <p:cond delay="0"/>
                                  </p:stCondLst>
                                  <p:childTnLst>
                                    <p:animEffect transition="out" filter="diamond(in)">
                                      <p:cBhvr>
                                        <p:cTn id="150" dur="5000"/>
                                        <p:tgtEl>
                                          <p:spTgt spid="43"/>
                                        </p:tgtEl>
                                      </p:cBhvr>
                                    </p:animEffect>
                                    <p:set>
                                      <p:cBhvr>
                                        <p:cTn id="151" dur="1" fill="hold">
                                          <p:stCondLst>
                                            <p:cond delay="4999"/>
                                          </p:stCondLst>
                                        </p:cTn>
                                        <p:tgtEl>
                                          <p:spTgt spid="43"/>
                                        </p:tgtEl>
                                        <p:attrNameLst>
                                          <p:attrName>style.visibility</p:attrName>
                                        </p:attrNameLst>
                                      </p:cBhvr>
                                      <p:to>
                                        <p:strVal val="hidden"/>
                                      </p:to>
                                    </p:set>
                                  </p:childTnLst>
                                </p:cTn>
                              </p:par>
                              <p:par>
                                <p:cTn id="152" presetID="8" presetClass="exit" presetSubtype="16" fill="hold" grpId="0" nodeType="withEffect">
                                  <p:stCondLst>
                                    <p:cond delay="0"/>
                                  </p:stCondLst>
                                  <p:childTnLst>
                                    <p:animEffect transition="out" filter="diamond(in)">
                                      <p:cBhvr>
                                        <p:cTn id="153" dur="5000"/>
                                        <p:tgtEl>
                                          <p:spTgt spid="44"/>
                                        </p:tgtEl>
                                      </p:cBhvr>
                                    </p:animEffect>
                                    <p:set>
                                      <p:cBhvr>
                                        <p:cTn id="154" dur="1" fill="hold">
                                          <p:stCondLst>
                                            <p:cond delay="4999"/>
                                          </p:stCondLst>
                                        </p:cTn>
                                        <p:tgtEl>
                                          <p:spTgt spid="44"/>
                                        </p:tgtEl>
                                        <p:attrNameLst>
                                          <p:attrName>style.visibility</p:attrName>
                                        </p:attrNameLst>
                                      </p:cBhvr>
                                      <p:to>
                                        <p:strVal val="hidden"/>
                                      </p:to>
                                    </p:set>
                                  </p:childTnLst>
                                </p:cTn>
                              </p:par>
                              <p:par>
                                <p:cTn id="155" presetID="8" presetClass="exit" presetSubtype="16" fill="hold" grpId="0" nodeType="withEffect">
                                  <p:stCondLst>
                                    <p:cond delay="0"/>
                                  </p:stCondLst>
                                  <p:childTnLst>
                                    <p:animEffect transition="out" filter="diamond(in)">
                                      <p:cBhvr>
                                        <p:cTn id="156" dur="5000"/>
                                        <p:tgtEl>
                                          <p:spTgt spid="45"/>
                                        </p:tgtEl>
                                      </p:cBhvr>
                                    </p:animEffect>
                                    <p:set>
                                      <p:cBhvr>
                                        <p:cTn id="157" dur="1" fill="hold">
                                          <p:stCondLst>
                                            <p:cond delay="4999"/>
                                          </p:stCondLst>
                                        </p:cTn>
                                        <p:tgtEl>
                                          <p:spTgt spid="45"/>
                                        </p:tgtEl>
                                        <p:attrNameLst>
                                          <p:attrName>style.visibility</p:attrName>
                                        </p:attrNameLst>
                                      </p:cBhvr>
                                      <p:to>
                                        <p:strVal val="hidden"/>
                                      </p:to>
                                    </p:set>
                                  </p:childTnLst>
                                </p:cTn>
                              </p:par>
                              <p:par>
                                <p:cTn id="158" presetID="8" presetClass="exit" presetSubtype="16" fill="hold" grpId="0" nodeType="withEffect">
                                  <p:stCondLst>
                                    <p:cond delay="0"/>
                                  </p:stCondLst>
                                  <p:childTnLst>
                                    <p:animEffect transition="out" filter="diamond(in)">
                                      <p:cBhvr>
                                        <p:cTn id="159" dur="5000"/>
                                        <p:tgtEl>
                                          <p:spTgt spid="46"/>
                                        </p:tgtEl>
                                      </p:cBhvr>
                                    </p:animEffect>
                                    <p:set>
                                      <p:cBhvr>
                                        <p:cTn id="160" dur="1" fill="hold">
                                          <p:stCondLst>
                                            <p:cond delay="4999"/>
                                          </p:stCondLst>
                                        </p:cTn>
                                        <p:tgtEl>
                                          <p:spTgt spid="46"/>
                                        </p:tgtEl>
                                        <p:attrNameLst>
                                          <p:attrName>style.visibility</p:attrName>
                                        </p:attrNameLst>
                                      </p:cBhvr>
                                      <p:to>
                                        <p:strVal val="hidden"/>
                                      </p:to>
                                    </p:set>
                                  </p:childTnLst>
                                </p:cTn>
                              </p:par>
                              <p:par>
                                <p:cTn id="161" presetID="8" presetClass="exit" presetSubtype="16" fill="hold" grpId="0" nodeType="withEffect">
                                  <p:stCondLst>
                                    <p:cond delay="0"/>
                                  </p:stCondLst>
                                  <p:childTnLst>
                                    <p:animEffect transition="out" filter="diamond(in)">
                                      <p:cBhvr>
                                        <p:cTn id="162" dur="5000"/>
                                        <p:tgtEl>
                                          <p:spTgt spid="47"/>
                                        </p:tgtEl>
                                      </p:cBhvr>
                                    </p:animEffect>
                                    <p:set>
                                      <p:cBhvr>
                                        <p:cTn id="163" dur="1" fill="hold">
                                          <p:stCondLst>
                                            <p:cond delay="4999"/>
                                          </p:stCondLst>
                                        </p:cTn>
                                        <p:tgtEl>
                                          <p:spTgt spid="47"/>
                                        </p:tgtEl>
                                        <p:attrNameLst>
                                          <p:attrName>style.visibility</p:attrName>
                                        </p:attrNameLst>
                                      </p:cBhvr>
                                      <p:to>
                                        <p:strVal val="hidden"/>
                                      </p:to>
                                    </p:set>
                                  </p:childTnLst>
                                </p:cTn>
                              </p:par>
                              <p:par>
                                <p:cTn id="164" presetID="8" presetClass="exit" presetSubtype="16" fill="hold" grpId="0" nodeType="withEffect">
                                  <p:stCondLst>
                                    <p:cond delay="0"/>
                                  </p:stCondLst>
                                  <p:childTnLst>
                                    <p:animEffect transition="out" filter="diamond(in)">
                                      <p:cBhvr>
                                        <p:cTn id="165" dur="5000"/>
                                        <p:tgtEl>
                                          <p:spTgt spid="56"/>
                                        </p:tgtEl>
                                      </p:cBhvr>
                                    </p:animEffect>
                                    <p:set>
                                      <p:cBhvr>
                                        <p:cTn id="166" dur="1" fill="hold">
                                          <p:stCondLst>
                                            <p:cond delay="4999"/>
                                          </p:stCondLst>
                                        </p:cTn>
                                        <p:tgtEl>
                                          <p:spTgt spid="56"/>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Ì0OP.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0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492"/>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199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18" presetClass="exit" presetSubtype="12" fill="hold" grpId="0" nodeType="withEffect">
                                  <p:stCondLst>
                                    <p:cond delay="0"/>
                                  </p:stCondLst>
                                  <p:childTnLst>
                                    <p:animEffect transition="out" filter="strips(downLef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18" presetClass="exit" presetSubtype="12" fill="hold" grpId="0" nodeType="withEffect">
                                  <p:stCondLst>
                                    <p:cond delay="0"/>
                                  </p:stCondLst>
                                  <p:childTnLst>
                                    <p:animEffect transition="out" filter="strips(downLeft)">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5000"/>
                                        <p:tgtEl>
                                          <p:spTgt spid="16"/>
                                        </p:tgtEl>
                                      </p:cBhvr>
                                    </p:animEffect>
                                    <p:set>
                                      <p:cBhvr>
                                        <p:cTn id="31" dur="1" fill="hold">
                                          <p:stCondLst>
                                            <p:cond delay="4999"/>
                                          </p:stCondLst>
                                        </p:cTn>
                                        <p:tgtEl>
                                          <p:spTgt spid="16"/>
                                        </p:tgtEl>
                                        <p:attrNameLst>
                                          <p:attrName>style.visibility</p:attrName>
                                        </p:attrNameLst>
                                      </p:cBhvr>
                                      <p:to>
                                        <p:strVal val="hidden"/>
                                      </p:to>
                                    </p:set>
                                  </p:childTnLst>
                                </p:cTn>
                              </p:par>
                              <p:par>
                                <p:cTn id="32" presetID="18" presetClass="exit" presetSubtype="12" fill="hold" grpId="0" nodeType="withEffect">
                                  <p:stCondLst>
                                    <p:cond delay="0"/>
                                  </p:stCondLst>
                                  <p:childTnLst>
                                    <p:animEffect transition="out" filter="strips(downLeft)">
                                      <p:cBhvr>
                                        <p:cTn id="33" dur="5000"/>
                                        <p:tgtEl>
                                          <p:spTgt spid="19"/>
                                        </p:tgtEl>
                                      </p:cBhvr>
                                    </p:animEffect>
                                    <p:set>
                                      <p:cBhvr>
                                        <p:cTn id="34" dur="1" fill="hold">
                                          <p:stCondLst>
                                            <p:cond delay="4999"/>
                                          </p:stCondLst>
                                        </p:cTn>
                                        <p:tgtEl>
                                          <p:spTgt spid="19"/>
                                        </p:tgtEl>
                                        <p:attrNameLst>
                                          <p:attrName>style.visibility</p:attrName>
                                        </p:attrNameLst>
                                      </p:cBhvr>
                                      <p:to>
                                        <p:strVal val="hidden"/>
                                      </p:to>
                                    </p:set>
                                  </p:childTnLst>
                                </p:cTn>
                              </p:par>
                              <p:par>
                                <p:cTn id="35" presetID="18" presetClass="exit" presetSubtype="12" fill="hold" grpId="0" nodeType="withEffect">
                                  <p:stCondLst>
                                    <p:cond delay="0"/>
                                  </p:stCondLst>
                                  <p:childTnLst>
                                    <p:animEffect transition="out" filter="strips(downLeft)">
                                      <p:cBhvr>
                                        <p:cTn id="36" dur="5000"/>
                                        <p:tgtEl>
                                          <p:spTgt spid="20"/>
                                        </p:tgtEl>
                                      </p:cBhvr>
                                    </p:animEffect>
                                    <p:set>
                                      <p:cBhvr>
                                        <p:cTn id="37" dur="1" fill="hold">
                                          <p:stCondLst>
                                            <p:cond delay="4999"/>
                                          </p:stCondLst>
                                        </p:cTn>
                                        <p:tgtEl>
                                          <p:spTgt spid="20"/>
                                        </p:tgtEl>
                                        <p:attrNameLst>
                                          <p:attrName>style.visibility</p:attrName>
                                        </p:attrNameLst>
                                      </p:cBhvr>
                                      <p:to>
                                        <p:strVal val="hidden"/>
                                      </p:to>
                                    </p:set>
                                  </p:childTnLst>
                                </p:cTn>
                              </p:par>
                              <p:par>
                                <p:cTn id="38" presetID="18" presetClass="exit" presetSubtype="12" fill="hold" grpId="0" nodeType="withEffect">
                                  <p:stCondLst>
                                    <p:cond delay="0"/>
                                  </p:stCondLst>
                                  <p:childTnLst>
                                    <p:animEffect transition="out" filter="strips(downLeft)">
                                      <p:cBhvr>
                                        <p:cTn id="39" dur="5000"/>
                                        <p:tgtEl>
                                          <p:spTgt spid="21"/>
                                        </p:tgtEl>
                                      </p:cBhvr>
                                    </p:animEffect>
                                    <p:set>
                                      <p:cBhvr>
                                        <p:cTn id="40" dur="1" fill="hold">
                                          <p:stCondLst>
                                            <p:cond delay="4999"/>
                                          </p:stCondLst>
                                        </p:cTn>
                                        <p:tgtEl>
                                          <p:spTgt spid="21"/>
                                        </p:tgtEl>
                                        <p:attrNameLst>
                                          <p:attrName>style.visibility</p:attrName>
                                        </p:attrNameLst>
                                      </p:cBhvr>
                                      <p:to>
                                        <p:strVal val="hidden"/>
                                      </p:to>
                                    </p:set>
                                  </p:childTnLst>
                                </p:cTn>
                              </p:par>
                              <p:par>
                                <p:cTn id="41" presetID="18" presetClass="exit" presetSubtype="6" fill="hold" grpId="0" nodeType="withEffect">
                                  <p:stCondLst>
                                    <p:cond delay="0"/>
                                  </p:stCondLst>
                                  <p:childTnLst>
                                    <p:animEffect transition="out" filter="strips(downRight)">
                                      <p:cBhvr>
                                        <p:cTn id="42" dur="5000"/>
                                        <p:tgtEl>
                                          <p:spTgt spid="7"/>
                                        </p:tgtEl>
                                      </p:cBhvr>
                                    </p:animEffect>
                                    <p:set>
                                      <p:cBhvr>
                                        <p:cTn id="43" dur="1" fill="hold">
                                          <p:stCondLst>
                                            <p:cond delay="4999"/>
                                          </p:stCondLst>
                                        </p:cTn>
                                        <p:tgtEl>
                                          <p:spTgt spid="7"/>
                                        </p:tgtEl>
                                        <p:attrNameLst>
                                          <p:attrName>style.visibility</p:attrName>
                                        </p:attrNameLst>
                                      </p:cBhvr>
                                      <p:to>
                                        <p:strVal val="hidden"/>
                                      </p:to>
                                    </p:set>
                                  </p:childTnLst>
                                </p:cTn>
                              </p:par>
                              <p:par>
                                <p:cTn id="44" presetID="18" presetClass="exit" presetSubtype="6" fill="hold" grpId="0" nodeType="withEffect">
                                  <p:stCondLst>
                                    <p:cond delay="0"/>
                                  </p:stCondLst>
                                  <p:childTnLst>
                                    <p:animEffect transition="out" filter="strips(downRight)">
                                      <p:cBhvr>
                                        <p:cTn id="45" dur="5000"/>
                                        <p:tgtEl>
                                          <p:spTgt spid="8"/>
                                        </p:tgtEl>
                                      </p:cBhvr>
                                    </p:animEffect>
                                    <p:set>
                                      <p:cBhvr>
                                        <p:cTn id="46" dur="1" fill="hold">
                                          <p:stCondLst>
                                            <p:cond delay="4999"/>
                                          </p:stCondLst>
                                        </p:cTn>
                                        <p:tgtEl>
                                          <p:spTgt spid="8"/>
                                        </p:tgtEl>
                                        <p:attrNameLst>
                                          <p:attrName>style.visibility</p:attrName>
                                        </p:attrNameLst>
                                      </p:cBhvr>
                                      <p:to>
                                        <p:strVal val="hidden"/>
                                      </p:to>
                                    </p:set>
                                  </p:childTnLst>
                                </p:cTn>
                              </p:par>
                              <p:par>
                                <p:cTn id="47" presetID="18" presetClass="exit" presetSubtype="6" fill="hold" grpId="0" nodeType="withEffect">
                                  <p:stCondLst>
                                    <p:cond delay="0"/>
                                  </p:stCondLst>
                                  <p:childTnLst>
                                    <p:animEffect transition="out" filter="strips(downRight)">
                                      <p:cBhvr>
                                        <p:cTn id="48" dur="5000"/>
                                        <p:tgtEl>
                                          <p:spTgt spid="12"/>
                                        </p:tgtEl>
                                      </p:cBhvr>
                                    </p:animEffect>
                                    <p:set>
                                      <p:cBhvr>
                                        <p:cTn id="49" dur="1" fill="hold">
                                          <p:stCondLst>
                                            <p:cond delay="4999"/>
                                          </p:stCondLst>
                                        </p:cTn>
                                        <p:tgtEl>
                                          <p:spTgt spid="12"/>
                                        </p:tgtEl>
                                        <p:attrNameLst>
                                          <p:attrName>style.visibility</p:attrName>
                                        </p:attrNameLst>
                                      </p:cBhvr>
                                      <p:to>
                                        <p:strVal val="hidden"/>
                                      </p:to>
                                    </p:set>
                                  </p:childTnLst>
                                </p:cTn>
                              </p:par>
                              <p:par>
                                <p:cTn id="50" presetID="18" presetClass="exit" presetSubtype="6" fill="hold" grpId="0" nodeType="withEffect">
                                  <p:stCondLst>
                                    <p:cond delay="0"/>
                                  </p:stCondLst>
                                  <p:childTnLst>
                                    <p:animEffect transition="out" filter="strips(downRight)">
                                      <p:cBhvr>
                                        <p:cTn id="51" dur="5000"/>
                                        <p:tgtEl>
                                          <p:spTgt spid="13"/>
                                        </p:tgtEl>
                                      </p:cBhvr>
                                    </p:animEffect>
                                    <p:set>
                                      <p:cBhvr>
                                        <p:cTn id="52" dur="1" fill="hold">
                                          <p:stCondLst>
                                            <p:cond delay="4999"/>
                                          </p:stCondLst>
                                        </p:cTn>
                                        <p:tgtEl>
                                          <p:spTgt spid="13"/>
                                        </p:tgtEl>
                                        <p:attrNameLst>
                                          <p:attrName>style.visibility</p:attrName>
                                        </p:attrNameLst>
                                      </p:cBhvr>
                                      <p:to>
                                        <p:strVal val="hidden"/>
                                      </p:to>
                                    </p:set>
                                  </p:childTnLst>
                                </p:cTn>
                              </p:par>
                              <p:par>
                                <p:cTn id="53" presetID="18" presetClass="exit" presetSubtype="6" fill="hold" grpId="0" nodeType="withEffect">
                                  <p:stCondLst>
                                    <p:cond delay="0"/>
                                  </p:stCondLst>
                                  <p:childTnLst>
                                    <p:animEffect transition="out" filter="strips(downRight)">
                                      <p:cBhvr>
                                        <p:cTn id="54" dur="5000"/>
                                        <p:tgtEl>
                                          <p:spTgt spid="17"/>
                                        </p:tgtEl>
                                      </p:cBhvr>
                                    </p:animEffect>
                                    <p:set>
                                      <p:cBhvr>
                                        <p:cTn id="55" dur="1" fill="hold">
                                          <p:stCondLst>
                                            <p:cond delay="4999"/>
                                          </p:stCondLst>
                                        </p:cTn>
                                        <p:tgtEl>
                                          <p:spTgt spid="17"/>
                                        </p:tgtEl>
                                        <p:attrNameLst>
                                          <p:attrName>style.visibility</p:attrName>
                                        </p:attrNameLst>
                                      </p:cBhvr>
                                      <p:to>
                                        <p:strVal val="hidden"/>
                                      </p:to>
                                    </p:set>
                                  </p:childTnLst>
                                </p:cTn>
                              </p:par>
                              <p:par>
                                <p:cTn id="56" presetID="18" presetClass="exit" presetSubtype="6" fill="hold" grpId="0" nodeType="withEffect">
                                  <p:stCondLst>
                                    <p:cond delay="0"/>
                                  </p:stCondLst>
                                  <p:childTnLst>
                                    <p:animEffect transition="out" filter="strips(downRight)">
                                      <p:cBhvr>
                                        <p:cTn id="57" dur="5000"/>
                                        <p:tgtEl>
                                          <p:spTgt spid="18"/>
                                        </p:tgtEl>
                                      </p:cBhvr>
                                    </p:animEffect>
                                    <p:set>
                                      <p:cBhvr>
                                        <p:cTn id="58" dur="1" fill="hold">
                                          <p:stCondLst>
                                            <p:cond delay="4999"/>
                                          </p:stCondLst>
                                        </p:cTn>
                                        <p:tgtEl>
                                          <p:spTgt spid="18"/>
                                        </p:tgtEl>
                                        <p:attrNameLst>
                                          <p:attrName>style.visibility</p:attrName>
                                        </p:attrNameLst>
                                      </p:cBhvr>
                                      <p:to>
                                        <p:strVal val="hidden"/>
                                      </p:to>
                                    </p:set>
                                  </p:childTnLst>
                                </p:cTn>
                              </p:par>
                              <p:par>
                                <p:cTn id="59" presetID="18" presetClass="exit" presetSubtype="6" fill="hold" grpId="0" nodeType="withEffect">
                                  <p:stCondLst>
                                    <p:cond delay="0"/>
                                  </p:stCondLst>
                                  <p:childTnLst>
                                    <p:animEffect transition="out" filter="strips(downRight)">
                                      <p:cBhvr>
                                        <p:cTn id="60" dur="5000"/>
                                        <p:tgtEl>
                                          <p:spTgt spid="22"/>
                                        </p:tgtEl>
                                      </p:cBhvr>
                                    </p:animEffect>
                                    <p:set>
                                      <p:cBhvr>
                                        <p:cTn id="61" dur="1" fill="hold">
                                          <p:stCondLst>
                                            <p:cond delay="4999"/>
                                          </p:stCondLst>
                                        </p:cTn>
                                        <p:tgtEl>
                                          <p:spTgt spid="22"/>
                                        </p:tgtEl>
                                        <p:attrNameLst>
                                          <p:attrName>style.visibility</p:attrName>
                                        </p:attrNameLst>
                                      </p:cBhvr>
                                      <p:to>
                                        <p:strVal val="hidden"/>
                                      </p:to>
                                    </p:set>
                                  </p:childTnLst>
                                </p:cTn>
                              </p:par>
                              <p:par>
                                <p:cTn id="62" presetID="18" presetClass="exit" presetSubtype="6" fill="hold" grpId="0" nodeType="withEffect">
                                  <p:stCondLst>
                                    <p:cond delay="0"/>
                                  </p:stCondLst>
                                  <p:childTnLst>
                                    <p:animEffect transition="out" filter="strips(downRight)">
                                      <p:cBhvr>
                                        <p:cTn id="63" dur="5000"/>
                                        <p:tgtEl>
                                          <p:spTgt spid="23"/>
                                        </p:tgtEl>
                                      </p:cBhvr>
                                    </p:animEffect>
                                    <p:set>
                                      <p:cBhvr>
                                        <p:cTn id="64" dur="1" fill="hold">
                                          <p:stCondLst>
                                            <p:cond delay="4999"/>
                                          </p:stCondLst>
                                        </p:cTn>
                                        <p:tgtEl>
                                          <p:spTgt spid="23"/>
                                        </p:tgtEl>
                                        <p:attrNameLst>
                                          <p:attrName>style.visibility</p:attrName>
                                        </p:attrNameLst>
                                      </p:cBhvr>
                                      <p:to>
                                        <p:strVal val="hidden"/>
                                      </p:to>
                                    </p:set>
                                  </p:childTnLst>
                                </p:cTn>
                              </p:par>
                              <p:par>
                                <p:cTn id="65" presetID="18" presetClass="exit" presetSubtype="6" fill="hold" grpId="0" nodeType="withEffect">
                                  <p:stCondLst>
                                    <p:cond delay="0"/>
                                  </p:stCondLst>
                                  <p:childTnLst>
                                    <p:animEffect transition="out" filter="strips(downRight)">
                                      <p:cBhvr>
                                        <p:cTn id="66" dur="5000"/>
                                        <p:tgtEl>
                                          <p:spTgt spid="49"/>
                                        </p:tgtEl>
                                      </p:cBhvr>
                                    </p:animEffect>
                                    <p:set>
                                      <p:cBhvr>
                                        <p:cTn id="67" dur="1" fill="hold">
                                          <p:stCondLst>
                                            <p:cond delay="4999"/>
                                          </p:stCondLst>
                                        </p:cTn>
                                        <p:tgtEl>
                                          <p:spTgt spid="49"/>
                                        </p:tgtEl>
                                        <p:attrNameLst>
                                          <p:attrName>style.visibility</p:attrName>
                                        </p:attrNameLst>
                                      </p:cBhvr>
                                      <p:to>
                                        <p:strVal val="hidden"/>
                                      </p:to>
                                    </p:set>
                                  </p:childTnLst>
                                </p:cTn>
                              </p:par>
                              <p:par>
                                <p:cTn id="68" presetID="18" presetClass="exit" presetSubtype="6" fill="hold" grpId="0" nodeType="withEffect">
                                  <p:stCondLst>
                                    <p:cond delay="0"/>
                                  </p:stCondLst>
                                  <p:childTnLst>
                                    <p:animEffect transition="out" filter="strips(downRight)">
                                      <p:cBhvr>
                                        <p:cTn id="69" dur="5000"/>
                                        <p:tgtEl>
                                          <p:spTgt spid="50"/>
                                        </p:tgtEl>
                                      </p:cBhvr>
                                    </p:animEffect>
                                    <p:set>
                                      <p:cBhvr>
                                        <p:cTn id="70" dur="1" fill="hold">
                                          <p:stCondLst>
                                            <p:cond delay="4999"/>
                                          </p:stCondLst>
                                        </p:cTn>
                                        <p:tgtEl>
                                          <p:spTgt spid="50"/>
                                        </p:tgtEl>
                                        <p:attrNameLst>
                                          <p:attrName>style.visibility</p:attrName>
                                        </p:attrNameLst>
                                      </p:cBhvr>
                                      <p:to>
                                        <p:strVal val="hidden"/>
                                      </p:to>
                                    </p:set>
                                  </p:childTnLst>
                                </p:cTn>
                              </p:par>
                              <p:par>
                                <p:cTn id="71" presetID="18" presetClass="exit" presetSubtype="6" fill="hold" grpId="0" nodeType="withEffect">
                                  <p:stCondLst>
                                    <p:cond delay="0"/>
                                  </p:stCondLst>
                                  <p:childTnLst>
                                    <p:animEffect transition="out" filter="strips(downRight)">
                                      <p:cBhvr>
                                        <p:cTn id="72" dur="5000"/>
                                        <p:tgtEl>
                                          <p:spTgt spid="51"/>
                                        </p:tgtEl>
                                      </p:cBhvr>
                                    </p:animEffect>
                                    <p:set>
                                      <p:cBhvr>
                                        <p:cTn id="73" dur="1" fill="hold">
                                          <p:stCondLst>
                                            <p:cond delay="4999"/>
                                          </p:stCondLst>
                                        </p:cTn>
                                        <p:tgtEl>
                                          <p:spTgt spid="51"/>
                                        </p:tgtEl>
                                        <p:attrNameLst>
                                          <p:attrName>style.visibility</p:attrName>
                                        </p:attrNameLst>
                                      </p:cBhvr>
                                      <p:to>
                                        <p:strVal val="hidden"/>
                                      </p:to>
                                    </p:set>
                                  </p:childTnLst>
                                </p:cTn>
                              </p:par>
                              <p:par>
                                <p:cTn id="74" presetID="18" presetClass="exit" presetSubtype="6" fill="hold" grpId="0" nodeType="withEffect">
                                  <p:stCondLst>
                                    <p:cond delay="0"/>
                                  </p:stCondLst>
                                  <p:childTnLst>
                                    <p:animEffect transition="out" filter="strips(downRight)">
                                      <p:cBhvr>
                                        <p:cTn id="75" dur="5000"/>
                                        <p:tgtEl>
                                          <p:spTgt spid="52"/>
                                        </p:tgtEl>
                                      </p:cBhvr>
                                    </p:animEffect>
                                    <p:set>
                                      <p:cBhvr>
                                        <p:cTn id="76" dur="1" fill="hold">
                                          <p:stCondLst>
                                            <p:cond delay="4999"/>
                                          </p:stCondLst>
                                        </p:cTn>
                                        <p:tgtEl>
                                          <p:spTgt spid="52"/>
                                        </p:tgtEl>
                                        <p:attrNameLst>
                                          <p:attrName>style.visibility</p:attrName>
                                        </p:attrNameLst>
                                      </p:cBhvr>
                                      <p:to>
                                        <p:strVal val="hidden"/>
                                      </p:to>
                                    </p:set>
                                  </p:childTnLst>
                                </p:cTn>
                              </p:par>
                              <p:par>
                                <p:cTn id="77" presetID="18" presetClass="exit" presetSubtype="9" fill="hold" grpId="0" nodeType="withEffect">
                                  <p:stCondLst>
                                    <p:cond delay="0"/>
                                  </p:stCondLst>
                                  <p:childTnLst>
                                    <p:animEffect transition="out" filter="strips(upLeft)">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18" presetClass="exit" presetSubtype="9" fill="hold" grpId="0" nodeType="withEffect">
                                  <p:stCondLst>
                                    <p:cond delay="0"/>
                                  </p:stCondLst>
                                  <p:childTnLst>
                                    <p:animEffect transition="out" filter="strips(upLeft)">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18" presetClass="exit" presetSubtype="9" fill="hold" grpId="0" nodeType="withEffect">
                                  <p:stCondLst>
                                    <p:cond delay="0"/>
                                  </p:stCondLst>
                                  <p:childTnLst>
                                    <p:animEffect transition="out" filter="strips(upLeft)">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18" presetClass="exit" presetSubtype="9" fill="hold" grpId="0" nodeType="withEffect">
                                  <p:stCondLst>
                                    <p:cond delay="0"/>
                                  </p:stCondLst>
                                  <p:childTnLst>
                                    <p:animEffect transition="out" filter="strips(upLeft)">
                                      <p:cBhvr>
                                        <p:cTn id="87" dur="5000"/>
                                        <p:tgtEl>
                                          <p:spTgt spid="34"/>
                                        </p:tgtEl>
                                      </p:cBhvr>
                                    </p:animEffect>
                                    <p:set>
                                      <p:cBhvr>
                                        <p:cTn id="88" dur="1" fill="hold">
                                          <p:stCondLst>
                                            <p:cond delay="4999"/>
                                          </p:stCondLst>
                                        </p:cTn>
                                        <p:tgtEl>
                                          <p:spTgt spid="34"/>
                                        </p:tgtEl>
                                        <p:attrNameLst>
                                          <p:attrName>style.visibility</p:attrName>
                                        </p:attrNameLst>
                                      </p:cBhvr>
                                      <p:to>
                                        <p:strVal val="hidden"/>
                                      </p:to>
                                    </p:set>
                                  </p:childTnLst>
                                </p:cTn>
                              </p:par>
                              <p:par>
                                <p:cTn id="89" presetID="18" presetClass="exit" presetSubtype="9" fill="hold" grpId="0" nodeType="withEffect">
                                  <p:stCondLst>
                                    <p:cond delay="0"/>
                                  </p:stCondLst>
                                  <p:childTnLst>
                                    <p:animEffect transition="out" filter="strips(upLeft)">
                                      <p:cBhvr>
                                        <p:cTn id="90" dur="5000"/>
                                        <p:tgtEl>
                                          <p:spTgt spid="35"/>
                                        </p:tgtEl>
                                      </p:cBhvr>
                                    </p:animEffect>
                                    <p:set>
                                      <p:cBhvr>
                                        <p:cTn id="91" dur="1" fill="hold">
                                          <p:stCondLst>
                                            <p:cond delay="4999"/>
                                          </p:stCondLst>
                                        </p:cTn>
                                        <p:tgtEl>
                                          <p:spTgt spid="35"/>
                                        </p:tgtEl>
                                        <p:attrNameLst>
                                          <p:attrName>style.visibility</p:attrName>
                                        </p:attrNameLst>
                                      </p:cBhvr>
                                      <p:to>
                                        <p:strVal val="hidden"/>
                                      </p:to>
                                    </p:set>
                                  </p:childTnLst>
                                </p:cTn>
                              </p:par>
                              <p:par>
                                <p:cTn id="92" presetID="18" presetClass="exit" presetSubtype="9" fill="hold" grpId="0" nodeType="withEffect">
                                  <p:stCondLst>
                                    <p:cond delay="0"/>
                                  </p:stCondLst>
                                  <p:childTnLst>
                                    <p:animEffect transition="out" filter="strips(upLeft)">
                                      <p:cBhvr>
                                        <p:cTn id="93" dur="5000"/>
                                        <p:tgtEl>
                                          <p:spTgt spid="36"/>
                                        </p:tgtEl>
                                      </p:cBhvr>
                                    </p:animEffect>
                                    <p:set>
                                      <p:cBhvr>
                                        <p:cTn id="94" dur="1" fill="hold">
                                          <p:stCondLst>
                                            <p:cond delay="4999"/>
                                          </p:stCondLst>
                                        </p:cTn>
                                        <p:tgtEl>
                                          <p:spTgt spid="36"/>
                                        </p:tgtEl>
                                        <p:attrNameLst>
                                          <p:attrName>style.visibility</p:attrName>
                                        </p:attrNameLst>
                                      </p:cBhvr>
                                      <p:to>
                                        <p:strVal val="hidden"/>
                                      </p:to>
                                    </p:set>
                                  </p:childTnLst>
                                </p:cTn>
                              </p:par>
                              <p:par>
                                <p:cTn id="95" presetID="18" presetClass="exit" presetSubtype="9" fill="hold" grpId="0" nodeType="withEffect">
                                  <p:stCondLst>
                                    <p:cond delay="0"/>
                                  </p:stCondLst>
                                  <p:childTnLst>
                                    <p:animEffect transition="out" filter="strips(upLeft)">
                                      <p:cBhvr>
                                        <p:cTn id="96" dur="5000"/>
                                        <p:tgtEl>
                                          <p:spTgt spid="39"/>
                                        </p:tgtEl>
                                      </p:cBhvr>
                                    </p:animEffect>
                                    <p:set>
                                      <p:cBhvr>
                                        <p:cTn id="97" dur="1" fill="hold">
                                          <p:stCondLst>
                                            <p:cond delay="4999"/>
                                          </p:stCondLst>
                                        </p:cTn>
                                        <p:tgtEl>
                                          <p:spTgt spid="39"/>
                                        </p:tgtEl>
                                        <p:attrNameLst>
                                          <p:attrName>style.visibility</p:attrName>
                                        </p:attrNameLst>
                                      </p:cBhvr>
                                      <p:to>
                                        <p:strVal val="hidden"/>
                                      </p:to>
                                    </p:set>
                                  </p:childTnLst>
                                </p:cTn>
                              </p:par>
                              <p:par>
                                <p:cTn id="98" presetID="18" presetClass="exit" presetSubtype="9" fill="hold" grpId="0" nodeType="withEffect">
                                  <p:stCondLst>
                                    <p:cond delay="0"/>
                                  </p:stCondLst>
                                  <p:childTnLst>
                                    <p:animEffect transition="out" filter="strips(upLeft)">
                                      <p:cBhvr>
                                        <p:cTn id="99" dur="5000"/>
                                        <p:tgtEl>
                                          <p:spTgt spid="40"/>
                                        </p:tgtEl>
                                      </p:cBhvr>
                                    </p:animEffect>
                                    <p:set>
                                      <p:cBhvr>
                                        <p:cTn id="100" dur="1" fill="hold">
                                          <p:stCondLst>
                                            <p:cond delay="4999"/>
                                          </p:stCondLst>
                                        </p:cTn>
                                        <p:tgtEl>
                                          <p:spTgt spid="40"/>
                                        </p:tgtEl>
                                        <p:attrNameLst>
                                          <p:attrName>style.visibility</p:attrName>
                                        </p:attrNameLst>
                                      </p:cBhvr>
                                      <p:to>
                                        <p:strVal val="hidden"/>
                                      </p:to>
                                    </p:set>
                                  </p:childTnLst>
                                </p:cTn>
                              </p:par>
                              <p:par>
                                <p:cTn id="101" presetID="18" presetClass="exit" presetSubtype="9" fill="hold" grpId="0" nodeType="withEffect">
                                  <p:stCondLst>
                                    <p:cond delay="0"/>
                                  </p:stCondLst>
                                  <p:childTnLst>
                                    <p:animEffect transition="out" filter="strips(upLeft)">
                                      <p:cBhvr>
                                        <p:cTn id="102" dur="5000"/>
                                        <p:tgtEl>
                                          <p:spTgt spid="41"/>
                                        </p:tgtEl>
                                      </p:cBhvr>
                                    </p:animEffect>
                                    <p:set>
                                      <p:cBhvr>
                                        <p:cTn id="103" dur="1" fill="hold">
                                          <p:stCondLst>
                                            <p:cond delay="4999"/>
                                          </p:stCondLst>
                                        </p:cTn>
                                        <p:tgtEl>
                                          <p:spTgt spid="41"/>
                                        </p:tgtEl>
                                        <p:attrNameLst>
                                          <p:attrName>style.visibility</p:attrName>
                                        </p:attrNameLst>
                                      </p:cBhvr>
                                      <p:to>
                                        <p:strVal val="hidden"/>
                                      </p:to>
                                    </p:set>
                                  </p:childTnLst>
                                </p:cTn>
                              </p:par>
                              <p:par>
                                <p:cTn id="104" presetID="18" presetClass="exit" presetSubtype="9" fill="hold" grpId="0" nodeType="withEffect">
                                  <p:stCondLst>
                                    <p:cond delay="0"/>
                                  </p:stCondLst>
                                  <p:childTnLst>
                                    <p:animEffect transition="out" filter="strips(upLeft)">
                                      <p:cBhvr>
                                        <p:cTn id="105" dur="5000"/>
                                        <p:tgtEl>
                                          <p:spTgt spid="44"/>
                                        </p:tgtEl>
                                      </p:cBhvr>
                                    </p:animEffect>
                                    <p:set>
                                      <p:cBhvr>
                                        <p:cTn id="106" dur="1" fill="hold">
                                          <p:stCondLst>
                                            <p:cond delay="4999"/>
                                          </p:stCondLst>
                                        </p:cTn>
                                        <p:tgtEl>
                                          <p:spTgt spid="44"/>
                                        </p:tgtEl>
                                        <p:attrNameLst>
                                          <p:attrName>style.visibility</p:attrName>
                                        </p:attrNameLst>
                                      </p:cBhvr>
                                      <p:to>
                                        <p:strVal val="hidden"/>
                                      </p:to>
                                    </p:set>
                                  </p:childTnLst>
                                </p:cTn>
                              </p:par>
                              <p:par>
                                <p:cTn id="107" presetID="18" presetClass="exit" presetSubtype="9" fill="hold" grpId="0" nodeType="withEffect">
                                  <p:stCondLst>
                                    <p:cond delay="0"/>
                                  </p:stCondLst>
                                  <p:childTnLst>
                                    <p:animEffect transition="out" filter="strips(upLeft)">
                                      <p:cBhvr>
                                        <p:cTn id="108" dur="5000"/>
                                        <p:tgtEl>
                                          <p:spTgt spid="45"/>
                                        </p:tgtEl>
                                      </p:cBhvr>
                                    </p:animEffect>
                                    <p:set>
                                      <p:cBhvr>
                                        <p:cTn id="109" dur="1" fill="hold">
                                          <p:stCondLst>
                                            <p:cond delay="4999"/>
                                          </p:stCondLst>
                                        </p:cTn>
                                        <p:tgtEl>
                                          <p:spTgt spid="45"/>
                                        </p:tgtEl>
                                        <p:attrNameLst>
                                          <p:attrName>style.visibility</p:attrName>
                                        </p:attrNameLst>
                                      </p:cBhvr>
                                      <p:to>
                                        <p:strVal val="hidden"/>
                                      </p:to>
                                    </p:set>
                                  </p:childTnLst>
                                </p:cTn>
                              </p:par>
                              <p:par>
                                <p:cTn id="110" presetID="18" presetClass="exit" presetSubtype="9" fill="hold" grpId="0" nodeType="withEffect">
                                  <p:stCondLst>
                                    <p:cond delay="0"/>
                                  </p:stCondLst>
                                  <p:childTnLst>
                                    <p:animEffect transition="out" filter="strips(upLeft)">
                                      <p:cBhvr>
                                        <p:cTn id="111" dur="5000"/>
                                        <p:tgtEl>
                                          <p:spTgt spid="46"/>
                                        </p:tgtEl>
                                      </p:cBhvr>
                                    </p:animEffect>
                                    <p:set>
                                      <p:cBhvr>
                                        <p:cTn id="112" dur="1" fill="hold">
                                          <p:stCondLst>
                                            <p:cond delay="4999"/>
                                          </p:stCondLst>
                                        </p:cTn>
                                        <p:tgtEl>
                                          <p:spTgt spid="46"/>
                                        </p:tgtEl>
                                        <p:attrNameLst>
                                          <p:attrName>style.visibility</p:attrName>
                                        </p:attrNameLst>
                                      </p:cBhvr>
                                      <p:to>
                                        <p:strVal val="hidden"/>
                                      </p:to>
                                    </p:set>
                                  </p:childTnLst>
                                </p:cTn>
                              </p:par>
                              <p:par>
                                <p:cTn id="113" presetID="18" presetClass="exit" presetSubtype="3" fill="hold" grpId="0" nodeType="withEffect">
                                  <p:stCondLst>
                                    <p:cond delay="0"/>
                                  </p:stCondLst>
                                  <p:childTnLst>
                                    <p:animEffect transition="out" filter="strips(upRight)">
                                      <p:cBhvr>
                                        <p:cTn id="114" dur="5000"/>
                                        <p:tgtEl>
                                          <p:spTgt spid="32"/>
                                        </p:tgtEl>
                                      </p:cBhvr>
                                    </p:animEffect>
                                    <p:set>
                                      <p:cBhvr>
                                        <p:cTn id="115" dur="1" fill="hold">
                                          <p:stCondLst>
                                            <p:cond delay="4999"/>
                                          </p:stCondLst>
                                        </p:cTn>
                                        <p:tgtEl>
                                          <p:spTgt spid="32"/>
                                        </p:tgtEl>
                                        <p:attrNameLst>
                                          <p:attrName>style.visibility</p:attrName>
                                        </p:attrNameLst>
                                      </p:cBhvr>
                                      <p:to>
                                        <p:strVal val="hidden"/>
                                      </p:to>
                                    </p:set>
                                  </p:childTnLst>
                                </p:cTn>
                              </p:par>
                              <p:par>
                                <p:cTn id="116" presetID="18" presetClass="exit" presetSubtype="3" fill="hold" grpId="0" nodeType="withEffect">
                                  <p:stCondLst>
                                    <p:cond delay="0"/>
                                  </p:stCondLst>
                                  <p:childTnLst>
                                    <p:animEffect transition="out" filter="strips(upRight)">
                                      <p:cBhvr>
                                        <p:cTn id="117" dur="5000"/>
                                        <p:tgtEl>
                                          <p:spTgt spid="33"/>
                                        </p:tgtEl>
                                      </p:cBhvr>
                                    </p:animEffect>
                                    <p:set>
                                      <p:cBhvr>
                                        <p:cTn id="118" dur="1" fill="hold">
                                          <p:stCondLst>
                                            <p:cond delay="4999"/>
                                          </p:stCondLst>
                                        </p:cTn>
                                        <p:tgtEl>
                                          <p:spTgt spid="33"/>
                                        </p:tgtEl>
                                        <p:attrNameLst>
                                          <p:attrName>style.visibility</p:attrName>
                                        </p:attrNameLst>
                                      </p:cBhvr>
                                      <p:to>
                                        <p:strVal val="hidden"/>
                                      </p:to>
                                    </p:set>
                                  </p:childTnLst>
                                </p:cTn>
                              </p:par>
                              <p:par>
                                <p:cTn id="119" presetID="18" presetClass="exit" presetSubtype="3" fill="hold" grpId="0" nodeType="withEffect">
                                  <p:stCondLst>
                                    <p:cond delay="0"/>
                                  </p:stCondLst>
                                  <p:childTnLst>
                                    <p:animEffect transition="out" filter="strips(upRight)">
                                      <p:cBhvr>
                                        <p:cTn id="120" dur="5000"/>
                                        <p:tgtEl>
                                          <p:spTgt spid="37"/>
                                        </p:tgtEl>
                                      </p:cBhvr>
                                    </p:animEffect>
                                    <p:set>
                                      <p:cBhvr>
                                        <p:cTn id="121" dur="1" fill="hold">
                                          <p:stCondLst>
                                            <p:cond delay="4999"/>
                                          </p:stCondLst>
                                        </p:cTn>
                                        <p:tgtEl>
                                          <p:spTgt spid="37"/>
                                        </p:tgtEl>
                                        <p:attrNameLst>
                                          <p:attrName>style.visibility</p:attrName>
                                        </p:attrNameLst>
                                      </p:cBhvr>
                                      <p:to>
                                        <p:strVal val="hidden"/>
                                      </p:to>
                                    </p:set>
                                  </p:childTnLst>
                                </p:cTn>
                              </p:par>
                              <p:par>
                                <p:cTn id="122" presetID="18" presetClass="exit" presetSubtype="3" fill="hold" grpId="0" nodeType="withEffect">
                                  <p:stCondLst>
                                    <p:cond delay="0"/>
                                  </p:stCondLst>
                                  <p:childTnLst>
                                    <p:animEffect transition="out" filter="strips(upRight)">
                                      <p:cBhvr>
                                        <p:cTn id="123" dur="5000"/>
                                        <p:tgtEl>
                                          <p:spTgt spid="38"/>
                                        </p:tgtEl>
                                      </p:cBhvr>
                                    </p:animEffect>
                                    <p:set>
                                      <p:cBhvr>
                                        <p:cTn id="124" dur="1" fill="hold">
                                          <p:stCondLst>
                                            <p:cond delay="4999"/>
                                          </p:stCondLst>
                                        </p:cTn>
                                        <p:tgtEl>
                                          <p:spTgt spid="38"/>
                                        </p:tgtEl>
                                        <p:attrNameLst>
                                          <p:attrName>style.visibility</p:attrName>
                                        </p:attrNameLst>
                                      </p:cBhvr>
                                      <p:to>
                                        <p:strVal val="hidden"/>
                                      </p:to>
                                    </p:set>
                                  </p:childTnLst>
                                </p:cTn>
                              </p:par>
                              <p:par>
                                <p:cTn id="125" presetID="18" presetClass="exit" presetSubtype="3" fill="hold" grpId="0" nodeType="withEffect">
                                  <p:stCondLst>
                                    <p:cond delay="0"/>
                                  </p:stCondLst>
                                  <p:childTnLst>
                                    <p:animEffect transition="out" filter="strips(upRight)">
                                      <p:cBhvr>
                                        <p:cTn id="126" dur="5000"/>
                                        <p:tgtEl>
                                          <p:spTgt spid="42"/>
                                        </p:tgtEl>
                                      </p:cBhvr>
                                    </p:animEffect>
                                    <p:set>
                                      <p:cBhvr>
                                        <p:cTn id="127" dur="1" fill="hold">
                                          <p:stCondLst>
                                            <p:cond delay="4999"/>
                                          </p:stCondLst>
                                        </p:cTn>
                                        <p:tgtEl>
                                          <p:spTgt spid="42"/>
                                        </p:tgtEl>
                                        <p:attrNameLst>
                                          <p:attrName>style.visibility</p:attrName>
                                        </p:attrNameLst>
                                      </p:cBhvr>
                                      <p:to>
                                        <p:strVal val="hidden"/>
                                      </p:to>
                                    </p:set>
                                  </p:childTnLst>
                                </p:cTn>
                              </p:par>
                              <p:par>
                                <p:cTn id="128" presetID="18" presetClass="exit" presetSubtype="3" fill="hold" grpId="0" nodeType="withEffect">
                                  <p:stCondLst>
                                    <p:cond delay="0"/>
                                  </p:stCondLst>
                                  <p:childTnLst>
                                    <p:animEffect transition="out" filter="strips(upRight)">
                                      <p:cBhvr>
                                        <p:cTn id="129" dur="5000"/>
                                        <p:tgtEl>
                                          <p:spTgt spid="43"/>
                                        </p:tgtEl>
                                      </p:cBhvr>
                                    </p:animEffect>
                                    <p:set>
                                      <p:cBhvr>
                                        <p:cTn id="130" dur="1" fill="hold">
                                          <p:stCondLst>
                                            <p:cond delay="4999"/>
                                          </p:stCondLst>
                                        </p:cTn>
                                        <p:tgtEl>
                                          <p:spTgt spid="43"/>
                                        </p:tgtEl>
                                        <p:attrNameLst>
                                          <p:attrName>style.visibility</p:attrName>
                                        </p:attrNameLst>
                                      </p:cBhvr>
                                      <p:to>
                                        <p:strVal val="hidden"/>
                                      </p:to>
                                    </p:set>
                                  </p:childTnLst>
                                </p:cTn>
                              </p:par>
                              <p:par>
                                <p:cTn id="131" presetID="18" presetClass="exit" presetSubtype="3" fill="hold" grpId="0" nodeType="withEffect">
                                  <p:stCondLst>
                                    <p:cond delay="0"/>
                                  </p:stCondLst>
                                  <p:childTnLst>
                                    <p:animEffect transition="out" filter="strips(upRight)">
                                      <p:cBhvr>
                                        <p:cTn id="132" dur="5000"/>
                                        <p:tgtEl>
                                          <p:spTgt spid="47"/>
                                        </p:tgtEl>
                                      </p:cBhvr>
                                    </p:animEffect>
                                    <p:set>
                                      <p:cBhvr>
                                        <p:cTn id="133" dur="1" fill="hold">
                                          <p:stCondLst>
                                            <p:cond delay="4999"/>
                                          </p:stCondLst>
                                        </p:cTn>
                                        <p:tgtEl>
                                          <p:spTgt spid="47"/>
                                        </p:tgtEl>
                                        <p:attrNameLst>
                                          <p:attrName>style.visibility</p:attrName>
                                        </p:attrNameLst>
                                      </p:cBhvr>
                                      <p:to>
                                        <p:strVal val="hidden"/>
                                      </p:to>
                                    </p:set>
                                  </p:childTnLst>
                                </p:cTn>
                              </p:par>
                              <p:par>
                                <p:cTn id="134" presetID="18" presetClass="exit" presetSubtype="3" fill="hold" grpId="0" nodeType="withEffect">
                                  <p:stCondLst>
                                    <p:cond delay="0"/>
                                  </p:stCondLst>
                                  <p:childTnLst>
                                    <p:animEffect transition="out" filter="strips(upRight)">
                                      <p:cBhvr>
                                        <p:cTn id="135" dur="5000"/>
                                        <p:tgtEl>
                                          <p:spTgt spid="48"/>
                                        </p:tgtEl>
                                      </p:cBhvr>
                                    </p:animEffect>
                                    <p:set>
                                      <p:cBhvr>
                                        <p:cTn id="136" dur="1" fill="hold">
                                          <p:stCondLst>
                                            <p:cond delay="4999"/>
                                          </p:stCondLst>
                                        </p:cTn>
                                        <p:tgtEl>
                                          <p:spTgt spid="48"/>
                                        </p:tgtEl>
                                        <p:attrNameLst>
                                          <p:attrName>style.visibility</p:attrName>
                                        </p:attrNameLst>
                                      </p:cBhvr>
                                      <p:to>
                                        <p:strVal val="hidden"/>
                                      </p:to>
                                    </p:set>
                                  </p:childTnLst>
                                </p:cTn>
                              </p:par>
                              <p:par>
                                <p:cTn id="137" presetID="18" presetClass="exit" presetSubtype="3" fill="hold" grpId="0" nodeType="withEffect">
                                  <p:stCondLst>
                                    <p:cond delay="0"/>
                                  </p:stCondLst>
                                  <p:childTnLst>
                                    <p:animEffect transition="out" filter="strips(upRight)">
                                      <p:cBhvr>
                                        <p:cTn id="138" dur="5000"/>
                                        <p:tgtEl>
                                          <p:spTgt spid="54"/>
                                        </p:tgtEl>
                                      </p:cBhvr>
                                    </p:animEffect>
                                    <p:set>
                                      <p:cBhvr>
                                        <p:cTn id="139" dur="1" fill="hold">
                                          <p:stCondLst>
                                            <p:cond delay="4999"/>
                                          </p:stCondLst>
                                        </p:cTn>
                                        <p:tgtEl>
                                          <p:spTgt spid="54"/>
                                        </p:tgtEl>
                                        <p:attrNameLst>
                                          <p:attrName>style.visibility</p:attrName>
                                        </p:attrNameLst>
                                      </p:cBhvr>
                                      <p:to>
                                        <p:strVal val="hidden"/>
                                      </p:to>
                                    </p:set>
                                  </p:childTnLst>
                                </p:cTn>
                              </p:par>
                              <p:par>
                                <p:cTn id="140" presetID="18" presetClass="exit" presetSubtype="3" fill="hold" grpId="0" nodeType="withEffect">
                                  <p:stCondLst>
                                    <p:cond delay="0"/>
                                  </p:stCondLst>
                                  <p:childTnLst>
                                    <p:animEffect transition="out" filter="strips(upRight)">
                                      <p:cBhvr>
                                        <p:cTn id="141" dur="5000"/>
                                        <p:tgtEl>
                                          <p:spTgt spid="55"/>
                                        </p:tgtEl>
                                      </p:cBhvr>
                                    </p:animEffect>
                                    <p:set>
                                      <p:cBhvr>
                                        <p:cTn id="142" dur="1" fill="hold">
                                          <p:stCondLst>
                                            <p:cond delay="4999"/>
                                          </p:stCondLst>
                                        </p:cTn>
                                        <p:tgtEl>
                                          <p:spTgt spid="55"/>
                                        </p:tgtEl>
                                        <p:attrNameLst>
                                          <p:attrName>style.visibility</p:attrName>
                                        </p:attrNameLst>
                                      </p:cBhvr>
                                      <p:to>
                                        <p:strVal val="hidden"/>
                                      </p:to>
                                    </p:set>
                                  </p:childTnLst>
                                </p:cTn>
                              </p:par>
                              <p:par>
                                <p:cTn id="143" presetID="18" presetClass="exit" presetSubtype="3" fill="hold" grpId="0" nodeType="withEffect">
                                  <p:stCondLst>
                                    <p:cond delay="0"/>
                                  </p:stCondLst>
                                  <p:childTnLst>
                                    <p:animEffect transition="out" filter="strips(upRight)">
                                      <p:cBhvr>
                                        <p:cTn id="144" dur="5000"/>
                                        <p:tgtEl>
                                          <p:spTgt spid="56"/>
                                        </p:tgtEl>
                                      </p:cBhvr>
                                    </p:animEffect>
                                    <p:set>
                                      <p:cBhvr>
                                        <p:cTn id="145" dur="1" fill="hold">
                                          <p:stCondLst>
                                            <p:cond delay="4999"/>
                                          </p:stCondLst>
                                        </p:cTn>
                                        <p:tgtEl>
                                          <p:spTgt spid="56"/>
                                        </p:tgtEl>
                                        <p:attrNameLst>
                                          <p:attrName>style.visibility</p:attrName>
                                        </p:attrNameLst>
                                      </p:cBhvr>
                                      <p:to>
                                        <p:strVal val="hidden"/>
                                      </p:to>
                                    </p:set>
                                  </p:childTnLst>
                                </p:cTn>
                              </p:par>
                              <p:par>
                                <p:cTn id="146" presetID="18" presetClass="exit" presetSubtype="3" fill="hold" grpId="0" nodeType="withEffect">
                                  <p:stCondLst>
                                    <p:cond delay="0"/>
                                  </p:stCondLst>
                                  <p:childTnLst>
                                    <p:animEffect transition="out" filter="strips(upRight)">
                                      <p:cBhvr>
                                        <p:cTn id="147" dur="5000"/>
                                        <p:tgtEl>
                                          <p:spTgt spid="57"/>
                                        </p:tgtEl>
                                      </p:cBhvr>
                                    </p:animEffect>
                                    <p:set>
                                      <p:cBhvr>
                                        <p:cTn id="148" dur="1" fill="hold">
                                          <p:stCondLst>
                                            <p:cond delay="4999"/>
                                          </p:stCondLst>
                                        </p:cTn>
                                        <p:tgtEl>
                                          <p:spTgt spid="57"/>
                                        </p:tgtEl>
                                        <p:attrNameLst>
                                          <p:attrName>style.visibility</p:attrName>
                                        </p:attrNameLst>
                                      </p:cBhvr>
                                      <p:to>
                                        <p:strVal val="hidden"/>
                                      </p:to>
                                    </p:set>
                                  </p:childTnLst>
                                </p:cTn>
                              </p:par>
                              <p:par>
                                <p:cTn id="149" presetID="3" presetClass="exit" presetSubtype="10" fill="hold" grpId="0" nodeType="withEffect">
                                  <p:stCondLst>
                                    <p:cond delay="0"/>
                                  </p:stCondLst>
                                  <p:childTnLst>
                                    <p:animEffect transition="out" filter="blinds(horizontal)">
                                      <p:cBhvr>
                                        <p:cTn id="150" dur="5000"/>
                                        <p:tgtEl>
                                          <p:spTgt spid="24"/>
                                        </p:tgtEl>
                                      </p:cBhvr>
                                    </p:animEffect>
                                    <p:set>
                                      <p:cBhvr>
                                        <p:cTn id="151" dur="1" fill="hold">
                                          <p:stCondLst>
                                            <p:cond delay="4999"/>
                                          </p:stCondLst>
                                        </p:cTn>
                                        <p:tgtEl>
                                          <p:spTgt spid="24"/>
                                        </p:tgtEl>
                                        <p:attrNameLst>
                                          <p:attrName>style.visibility</p:attrName>
                                        </p:attrNameLst>
                                      </p:cBhvr>
                                      <p:to>
                                        <p:strVal val="hidden"/>
                                      </p:to>
                                    </p:set>
                                  </p:childTnLst>
                                </p:cTn>
                              </p:par>
                              <p:par>
                                <p:cTn id="152" presetID="3" presetClass="exit" presetSubtype="10" fill="hold" grpId="0" nodeType="withEffect">
                                  <p:stCondLst>
                                    <p:cond delay="0"/>
                                  </p:stCondLst>
                                  <p:childTnLst>
                                    <p:animEffect transition="out" filter="blinds(horizontal)">
                                      <p:cBhvr>
                                        <p:cTn id="153" dur="5000"/>
                                        <p:tgtEl>
                                          <p:spTgt spid="25"/>
                                        </p:tgtEl>
                                      </p:cBhvr>
                                    </p:animEffect>
                                    <p:set>
                                      <p:cBhvr>
                                        <p:cTn id="154" dur="1" fill="hold">
                                          <p:stCondLst>
                                            <p:cond delay="4999"/>
                                          </p:stCondLst>
                                        </p:cTn>
                                        <p:tgtEl>
                                          <p:spTgt spid="25"/>
                                        </p:tgtEl>
                                        <p:attrNameLst>
                                          <p:attrName>style.visibility</p:attrName>
                                        </p:attrNameLst>
                                      </p:cBhvr>
                                      <p:to>
                                        <p:strVal val="hidden"/>
                                      </p:to>
                                    </p:set>
                                  </p:childTnLst>
                                </p:cTn>
                              </p:par>
                              <p:par>
                                <p:cTn id="155" presetID="3" presetClass="exit" presetSubtype="10" fill="hold" grpId="0" nodeType="withEffect">
                                  <p:stCondLst>
                                    <p:cond delay="0"/>
                                  </p:stCondLst>
                                  <p:childTnLst>
                                    <p:animEffect transition="out" filter="blinds(horizontal)">
                                      <p:cBhvr>
                                        <p:cTn id="156" dur="5000"/>
                                        <p:tgtEl>
                                          <p:spTgt spid="26"/>
                                        </p:tgtEl>
                                      </p:cBhvr>
                                    </p:animEffect>
                                    <p:set>
                                      <p:cBhvr>
                                        <p:cTn id="157" dur="1" fill="hold">
                                          <p:stCondLst>
                                            <p:cond delay="4999"/>
                                          </p:stCondLst>
                                        </p:cTn>
                                        <p:tgtEl>
                                          <p:spTgt spid="26"/>
                                        </p:tgtEl>
                                        <p:attrNameLst>
                                          <p:attrName>style.visibility</p:attrName>
                                        </p:attrNameLst>
                                      </p:cBhvr>
                                      <p:to>
                                        <p:strVal val="hidden"/>
                                      </p:to>
                                    </p:set>
                                  </p:childTnLst>
                                </p:cTn>
                              </p:par>
                              <p:par>
                                <p:cTn id="158" presetID="3" presetClass="exit" presetSubtype="10" fill="hold" grpId="0" nodeType="withEffect">
                                  <p:stCondLst>
                                    <p:cond delay="0"/>
                                  </p:stCondLst>
                                  <p:childTnLst>
                                    <p:animEffect transition="out" filter="blinds(horizontal)">
                                      <p:cBhvr>
                                        <p:cTn id="159" dur="5000"/>
                                        <p:tgtEl>
                                          <p:spTgt spid="27"/>
                                        </p:tgtEl>
                                      </p:cBhvr>
                                    </p:animEffect>
                                    <p:set>
                                      <p:cBhvr>
                                        <p:cTn id="160" dur="1" fill="hold">
                                          <p:stCondLst>
                                            <p:cond delay="4999"/>
                                          </p:stCondLst>
                                        </p:cTn>
                                        <p:tgtEl>
                                          <p:spTgt spid="27"/>
                                        </p:tgtEl>
                                        <p:attrNameLst>
                                          <p:attrName>style.visibility</p:attrName>
                                        </p:attrNameLst>
                                      </p:cBhvr>
                                      <p:to>
                                        <p:strVal val="hidden"/>
                                      </p:to>
                                    </p:set>
                                  </p:childTnLst>
                                </p:cTn>
                              </p:par>
                              <p:par>
                                <p:cTn id="161" presetID="3" presetClass="exit" presetSubtype="10" fill="hold" grpId="0" nodeType="withEffect">
                                  <p:stCondLst>
                                    <p:cond delay="0"/>
                                  </p:stCondLst>
                                  <p:childTnLst>
                                    <p:animEffect transition="out" filter="blinds(horizontal)">
                                      <p:cBhvr>
                                        <p:cTn id="162" dur="5000"/>
                                        <p:tgtEl>
                                          <p:spTgt spid="28"/>
                                        </p:tgtEl>
                                      </p:cBhvr>
                                    </p:animEffect>
                                    <p:set>
                                      <p:cBhvr>
                                        <p:cTn id="163" dur="1" fill="hold">
                                          <p:stCondLst>
                                            <p:cond delay="4999"/>
                                          </p:stCondLst>
                                        </p:cTn>
                                        <p:tgtEl>
                                          <p:spTgt spid="28"/>
                                        </p:tgtEl>
                                        <p:attrNameLst>
                                          <p:attrName>style.visibility</p:attrName>
                                        </p:attrNameLst>
                                      </p:cBhvr>
                                      <p:to>
                                        <p:strVal val="hidden"/>
                                      </p:to>
                                    </p:set>
                                  </p:childTnLst>
                                </p:cTn>
                              </p:par>
                              <p:par>
                                <p:cTn id="164" presetID="3" presetClass="exit" presetSubtype="10" fill="hold" grpId="0" nodeType="withEffect">
                                  <p:stCondLst>
                                    <p:cond delay="0"/>
                                  </p:stCondLst>
                                  <p:childTnLst>
                                    <p:animEffect transition="out" filter="blinds(horizontal)">
                                      <p:cBhvr>
                                        <p:cTn id="165" dur="5000"/>
                                        <p:tgtEl>
                                          <p:spTgt spid="53"/>
                                        </p:tgtEl>
                                      </p:cBhvr>
                                    </p:animEffect>
                                    <p:set>
                                      <p:cBhvr>
                                        <p:cTn id="166" dur="1" fill="hold">
                                          <p:stCondLst>
                                            <p:cond delay="4999"/>
                                          </p:stCondLst>
                                        </p:cTn>
                                        <p:tgtEl>
                                          <p:spTgt spid="53"/>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istanbul0309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1500166"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1500166" y="0"/>
            <a:ext cx="1500198"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3000364" y="0"/>
            <a:ext cx="1500198"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4500562" y="0"/>
            <a:ext cx="1571636"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6072198" y="0"/>
            <a:ext cx="1571636"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571486"/>
            <a:ext cx="1500166" cy="5715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1500166" y="571486"/>
            <a:ext cx="1500198" cy="5715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000364" y="571486"/>
            <a:ext cx="1500198" cy="5715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4500562" y="571486"/>
            <a:ext cx="1571636" cy="5715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072198" y="571486"/>
            <a:ext cx="1571636" cy="5715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1143008"/>
            <a:ext cx="1500166"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1500166" y="1143008"/>
            <a:ext cx="1500198"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000364" y="1143008"/>
            <a:ext cx="1500198"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500562" y="1143008"/>
            <a:ext cx="1571636"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072198" y="1143008"/>
            <a:ext cx="1571636"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1714494"/>
            <a:ext cx="1500166"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1500166" y="1714494"/>
            <a:ext cx="1500198"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3000364" y="1714494"/>
            <a:ext cx="1500198"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500562" y="1714494"/>
            <a:ext cx="1571636"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072198" y="1714494"/>
            <a:ext cx="1571636"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0" y="2286016"/>
            <a:ext cx="150016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500166" y="2286016"/>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3000364" y="2286016"/>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4500562" y="2286016"/>
            <a:ext cx="157163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6072198" y="2286016"/>
            <a:ext cx="157163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0" y="2857502"/>
            <a:ext cx="150016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1500166" y="2857502"/>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3000364" y="2857502"/>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4500562" y="2857502"/>
            <a:ext cx="157163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6072198" y="2857502"/>
            <a:ext cx="157163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0" y="3429024"/>
            <a:ext cx="150016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500166" y="3429024"/>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000364" y="3429024"/>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500562" y="3429024"/>
            <a:ext cx="157163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6072198" y="3429024"/>
            <a:ext cx="157163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0" y="4000510"/>
            <a:ext cx="150016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1500166" y="4000510"/>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3000364" y="4000510"/>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4500562" y="4000510"/>
            <a:ext cx="157163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6072198" y="4000510"/>
            <a:ext cx="157163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0" y="4572014"/>
            <a:ext cx="150016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500166" y="4572014"/>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000364" y="4572014"/>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500562" y="4572014"/>
            <a:ext cx="157163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6072198" y="4572014"/>
            <a:ext cx="157163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24"/>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510"/>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2014"/>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14"/>
                                        </p:tgtEl>
                                      </p:cBhvr>
                                    </p:animEffect>
                                    <p:set>
                                      <p:cBhvr>
                                        <p:cTn id="13" dur="1" fill="hold">
                                          <p:stCondLst>
                                            <p:cond delay="4999"/>
                                          </p:stCondLst>
                                        </p:cTn>
                                        <p:tgtEl>
                                          <p:spTgt spid="14"/>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19"/>
                                        </p:tgtEl>
                                      </p:cBhvr>
                                    </p:animEffect>
                                    <p:set>
                                      <p:cBhvr>
                                        <p:cTn id="16" dur="1" fill="hold">
                                          <p:stCondLst>
                                            <p:cond delay="4999"/>
                                          </p:stCondLst>
                                        </p:cTn>
                                        <p:tgtEl>
                                          <p:spTgt spid="19"/>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5000"/>
                                        <p:tgtEl>
                                          <p:spTgt spid="24"/>
                                        </p:tgtEl>
                                      </p:cBhvr>
                                    </p:animEffect>
                                    <p:set>
                                      <p:cBhvr>
                                        <p:cTn id="19" dur="1" fill="hold">
                                          <p:stCondLst>
                                            <p:cond delay="4999"/>
                                          </p:stCondLst>
                                        </p:cTn>
                                        <p:tgtEl>
                                          <p:spTgt spid="24"/>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5000"/>
                                        <p:tgtEl>
                                          <p:spTgt spid="29"/>
                                        </p:tgtEl>
                                      </p:cBhvr>
                                    </p:animEffect>
                                    <p:set>
                                      <p:cBhvr>
                                        <p:cTn id="22" dur="1" fill="hold">
                                          <p:stCondLst>
                                            <p:cond delay="4999"/>
                                          </p:stCondLst>
                                        </p:cTn>
                                        <p:tgtEl>
                                          <p:spTgt spid="29"/>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5000"/>
                                        <p:tgtEl>
                                          <p:spTgt spid="34"/>
                                        </p:tgtEl>
                                      </p:cBhvr>
                                    </p:animEffect>
                                    <p:set>
                                      <p:cBhvr>
                                        <p:cTn id="25" dur="1" fill="hold">
                                          <p:stCondLst>
                                            <p:cond delay="4999"/>
                                          </p:stCondLst>
                                        </p:cTn>
                                        <p:tgtEl>
                                          <p:spTgt spid="34"/>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5000"/>
                                        <p:tgtEl>
                                          <p:spTgt spid="39"/>
                                        </p:tgtEl>
                                      </p:cBhvr>
                                    </p:animEffect>
                                    <p:set>
                                      <p:cBhvr>
                                        <p:cTn id="28" dur="1" fill="hold">
                                          <p:stCondLst>
                                            <p:cond delay="4999"/>
                                          </p:stCondLst>
                                        </p:cTn>
                                        <p:tgtEl>
                                          <p:spTgt spid="39"/>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5000"/>
                                        <p:tgtEl>
                                          <p:spTgt spid="44"/>
                                        </p:tgtEl>
                                      </p:cBhvr>
                                    </p:animEffect>
                                    <p:set>
                                      <p:cBhvr>
                                        <p:cTn id="31" dur="1" fill="hold">
                                          <p:stCondLst>
                                            <p:cond delay="4999"/>
                                          </p:stCondLst>
                                        </p:cTn>
                                        <p:tgtEl>
                                          <p:spTgt spid="44"/>
                                        </p:tgtEl>
                                        <p:attrNameLst>
                                          <p:attrName>style.visibility</p:attrName>
                                        </p:attrNameLst>
                                      </p:cBhvr>
                                      <p:to>
                                        <p:strVal val="hidden"/>
                                      </p:to>
                                    </p:set>
                                  </p:childTnLst>
                                </p:cTn>
                              </p:par>
                              <p:par>
                                <p:cTn id="32" presetID="3" presetClass="exit" presetSubtype="5" fill="hold" grpId="0" nodeType="withEffect">
                                  <p:stCondLst>
                                    <p:cond delay="0"/>
                                  </p:stCondLst>
                                  <p:childTnLst>
                                    <p:animEffect transition="out" filter="blinds(vertical)">
                                      <p:cBhvr>
                                        <p:cTn id="33" dur="5000"/>
                                        <p:tgtEl>
                                          <p:spTgt spid="5"/>
                                        </p:tgtEl>
                                      </p:cBhvr>
                                    </p:animEffect>
                                    <p:set>
                                      <p:cBhvr>
                                        <p:cTn id="34" dur="1" fill="hold">
                                          <p:stCondLst>
                                            <p:cond delay="4999"/>
                                          </p:stCondLst>
                                        </p:cTn>
                                        <p:tgtEl>
                                          <p:spTgt spid="5"/>
                                        </p:tgtEl>
                                        <p:attrNameLst>
                                          <p:attrName>style.visibility</p:attrName>
                                        </p:attrNameLst>
                                      </p:cBhvr>
                                      <p:to>
                                        <p:strVal val="hidden"/>
                                      </p:to>
                                    </p:set>
                                  </p:childTnLst>
                                </p:cTn>
                              </p:par>
                              <p:par>
                                <p:cTn id="35" presetID="3" presetClass="exit" presetSubtype="5" fill="hold" grpId="0" nodeType="withEffect">
                                  <p:stCondLst>
                                    <p:cond delay="0"/>
                                  </p:stCondLst>
                                  <p:childTnLst>
                                    <p:animEffect transition="out" filter="blinds(vertical)">
                                      <p:cBhvr>
                                        <p:cTn id="36" dur="5000"/>
                                        <p:tgtEl>
                                          <p:spTgt spid="10"/>
                                        </p:tgtEl>
                                      </p:cBhvr>
                                    </p:animEffect>
                                    <p:set>
                                      <p:cBhvr>
                                        <p:cTn id="37" dur="1" fill="hold">
                                          <p:stCondLst>
                                            <p:cond delay="4999"/>
                                          </p:stCondLst>
                                        </p:cTn>
                                        <p:tgtEl>
                                          <p:spTgt spid="10"/>
                                        </p:tgtEl>
                                        <p:attrNameLst>
                                          <p:attrName>style.visibility</p:attrName>
                                        </p:attrNameLst>
                                      </p:cBhvr>
                                      <p:to>
                                        <p:strVal val="hidden"/>
                                      </p:to>
                                    </p:set>
                                  </p:childTnLst>
                                </p:cTn>
                              </p:par>
                              <p:par>
                                <p:cTn id="38" presetID="3" presetClass="exit" presetSubtype="5" fill="hold" grpId="0" nodeType="withEffect">
                                  <p:stCondLst>
                                    <p:cond delay="0"/>
                                  </p:stCondLst>
                                  <p:childTnLst>
                                    <p:animEffect transition="out" filter="blinds(vertical)">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3" presetClass="exit" presetSubtype="5" fill="hold" grpId="0" nodeType="withEffect">
                                  <p:stCondLst>
                                    <p:cond delay="0"/>
                                  </p:stCondLst>
                                  <p:childTnLst>
                                    <p:animEffect transition="out" filter="blinds(vertical)">
                                      <p:cBhvr>
                                        <p:cTn id="42" dur="5000"/>
                                        <p:tgtEl>
                                          <p:spTgt spid="20"/>
                                        </p:tgtEl>
                                      </p:cBhvr>
                                    </p:animEffect>
                                    <p:set>
                                      <p:cBhvr>
                                        <p:cTn id="43" dur="1" fill="hold">
                                          <p:stCondLst>
                                            <p:cond delay="4999"/>
                                          </p:stCondLst>
                                        </p:cTn>
                                        <p:tgtEl>
                                          <p:spTgt spid="20"/>
                                        </p:tgtEl>
                                        <p:attrNameLst>
                                          <p:attrName>style.visibility</p:attrName>
                                        </p:attrNameLst>
                                      </p:cBhvr>
                                      <p:to>
                                        <p:strVal val="hidden"/>
                                      </p:to>
                                    </p:set>
                                  </p:childTnLst>
                                </p:cTn>
                              </p:par>
                              <p:par>
                                <p:cTn id="44" presetID="3" presetClass="exit" presetSubtype="5" fill="hold" grpId="0" nodeType="withEffect">
                                  <p:stCondLst>
                                    <p:cond delay="0"/>
                                  </p:stCondLst>
                                  <p:childTnLst>
                                    <p:animEffect transition="out" filter="blinds(vertical)">
                                      <p:cBhvr>
                                        <p:cTn id="45" dur="5000"/>
                                        <p:tgtEl>
                                          <p:spTgt spid="25"/>
                                        </p:tgtEl>
                                      </p:cBhvr>
                                    </p:animEffect>
                                    <p:set>
                                      <p:cBhvr>
                                        <p:cTn id="46" dur="1" fill="hold">
                                          <p:stCondLst>
                                            <p:cond delay="4999"/>
                                          </p:stCondLst>
                                        </p:cTn>
                                        <p:tgtEl>
                                          <p:spTgt spid="25"/>
                                        </p:tgtEl>
                                        <p:attrNameLst>
                                          <p:attrName>style.visibility</p:attrName>
                                        </p:attrNameLst>
                                      </p:cBhvr>
                                      <p:to>
                                        <p:strVal val="hidden"/>
                                      </p:to>
                                    </p:set>
                                  </p:childTnLst>
                                </p:cTn>
                              </p:par>
                              <p:par>
                                <p:cTn id="47" presetID="3" presetClass="exit" presetSubtype="5" fill="hold" grpId="0" nodeType="withEffect">
                                  <p:stCondLst>
                                    <p:cond delay="0"/>
                                  </p:stCondLst>
                                  <p:childTnLst>
                                    <p:animEffect transition="out" filter="blinds(vertical)">
                                      <p:cBhvr>
                                        <p:cTn id="48" dur="5000"/>
                                        <p:tgtEl>
                                          <p:spTgt spid="30"/>
                                        </p:tgtEl>
                                      </p:cBhvr>
                                    </p:animEffect>
                                    <p:set>
                                      <p:cBhvr>
                                        <p:cTn id="49" dur="1" fill="hold">
                                          <p:stCondLst>
                                            <p:cond delay="4999"/>
                                          </p:stCondLst>
                                        </p:cTn>
                                        <p:tgtEl>
                                          <p:spTgt spid="30"/>
                                        </p:tgtEl>
                                        <p:attrNameLst>
                                          <p:attrName>style.visibility</p:attrName>
                                        </p:attrNameLst>
                                      </p:cBhvr>
                                      <p:to>
                                        <p:strVal val="hidden"/>
                                      </p:to>
                                    </p:set>
                                  </p:childTnLst>
                                </p:cTn>
                              </p:par>
                              <p:par>
                                <p:cTn id="50" presetID="3" presetClass="exit" presetSubtype="5" fill="hold" grpId="0" nodeType="withEffect">
                                  <p:stCondLst>
                                    <p:cond delay="0"/>
                                  </p:stCondLst>
                                  <p:childTnLst>
                                    <p:animEffect transition="out" filter="blinds(vertical)">
                                      <p:cBhvr>
                                        <p:cTn id="51" dur="5000"/>
                                        <p:tgtEl>
                                          <p:spTgt spid="35"/>
                                        </p:tgtEl>
                                      </p:cBhvr>
                                    </p:animEffect>
                                    <p:set>
                                      <p:cBhvr>
                                        <p:cTn id="52" dur="1" fill="hold">
                                          <p:stCondLst>
                                            <p:cond delay="4999"/>
                                          </p:stCondLst>
                                        </p:cTn>
                                        <p:tgtEl>
                                          <p:spTgt spid="35"/>
                                        </p:tgtEl>
                                        <p:attrNameLst>
                                          <p:attrName>style.visibility</p:attrName>
                                        </p:attrNameLst>
                                      </p:cBhvr>
                                      <p:to>
                                        <p:strVal val="hidden"/>
                                      </p:to>
                                    </p:set>
                                  </p:childTnLst>
                                </p:cTn>
                              </p:par>
                              <p:par>
                                <p:cTn id="53" presetID="3" presetClass="exit" presetSubtype="5" fill="hold" grpId="0" nodeType="withEffect">
                                  <p:stCondLst>
                                    <p:cond delay="0"/>
                                  </p:stCondLst>
                                  <p:childTnLst>
                                    <p:animEffect transition="out" filter="blinds(vertical)">
                                      <p:cBhvr>
                                        <p:cTn id="54" dur="5000"/>
                                        <p:tgtEl>
                                          <p:spTgt spid="40"/>
                                        </p:tgtEl>
                                      </p:cBhvr>
                                    </p:animEffect>
                                    <p:set>
                                      <p:cBhvr>
                                        <p:cTn id="55" dur="1" fill="hold">
                                          <p:stCondLst>
                                            <p:cond delay="4999"/>
                                          </p:stCondLst>
                                        </p:cTn>
                                        <p:tgtEl>
                                          <p:spTgt spid="40"/>
                                        </p:tgtEl>
                                        <p:attrNameLst>
                                          <p:attrName>style.visibility</p:attrName>
                                        </p:attrNameLst>
                                      </p:cBhvr>
                                      <p:to>
                                        <p:strVal val="hidden"/>
                                      </p:to>
                                    </p:set>
                                  </p:childTnLst>
                                </p:cTn>
                              </p:par>
                              <p:par>
                                <p:cTn id="56" presetID="3" presetClass="exit" presetSubtype="5" fill="hold" grpId="0" nodeType="withEffect">
                                  <p:stCondLst>
                                    <p:cond delay="0"/>
                                  </p:stCondLst>
                                  <p:childTnLst>
                                    <p:animEffect transition="out" filter="blinds(vertical)">
                                      <p:cBhvr>
                                        <p:cTn id="57" dur="5000"/>
                                        <p:tgtEl>
                                          <p:spTgt spid="45"/>
                                        </p:tgtEl>
                                      </p:cBhvr>
                                    </p:animEffect>
                                    <p:set>
                                      <p:cBhvr>
                                        <p:cTn id="58" dur="1" fill="hold">
                                          <p:stCondLst>
                                            <p:cond delay="4999"/>
                                          </p:stCondLst>
                                        </p:cTn>
                                        <p:tgtEl>
                                          <p:spTgt spid="45"/>
                                        </p:tgtEl>
                                        <p:attrNameLst>
                                          <p:attrName>style.visibility</p:attrName>
                                        </p:attrNameLst>
                                      </p:cBhvr>
                                      <p:to>
                                        <p:strVal val="hidden"/>
                                      </p:to>
                                    </p:set>
                                  </p:childTnLst>
                                </p:cTn>
                              </p:par>
                              <p:par>
                                <p:cTn id="59" presetID="6" presetClass="exit" presetSubtype="16" fill="hold" grpId="0" nodeType="withEffect">
                                  <p:stCondLst>
                                    <p:cond delay="0"/>
                                  </p:stCondLst>
                                  <p:childTnLst>
                                    <p:animEffect transition="out" filter="circle(in)">
                                      <p:cBhvr>
                                        <p:cTn id="60" dur="5000"/>
                                        <p:tgtEl>
                                          <p:spTgt spid="6"/>
                                        </p:tgtEl>
                                      </p:cBhvr>
                                    </p:animEffect>
                                    <p:set>
                                      <p:cBhvr>
                                        <p:cTn id="61" dur="1" fill="hold">
                                          <p:stCondLst>
                                            <p:cond delay="4999"/>
                                          </p:stCondLst>
                                        </p:cTn>
                                        <p:tgtEl>
                                          <p:spTgt spid="6"/>
                                        </p:tgtEl>
                                        <p:attrNameLst>
                                          <p:attrName>style.visibility</p:attrName>
                                        </p:attrNameLst>
                                      </p:cBhvr>
                                      <p:to>
                                        <p:strVal val="hidden"/>
                                      </p:to>
                                    </p:set>
                                  </p:childTnLst>
                                </p:cTn>
                              </p:par>
                              <p:par>
                                <p:cTn id="62" presetID="6" presetClass="exit" presetSubtype="16" fill="hold" grpId="0" nodeType="withEffect">
                                  <p:stCondLst>
                                    <p:cond delay="0"/>
                                  </p:stCondLst>
                                  <p:childTnLst>
                                    <p:animEffect transition="out" filter="circle(in)">
                                      <p:cBhvr>
                                        <p:cTn id="63" dur="5000"/>
                                        <p:tgtEl>
                                          <p:spTgt spid="11"/>
                                        </p:tgtEl>
                                      </p:cBhvr>
                                    </p:animEffect>
                                    <p:set>
                                      <p:cBhvr>
                                        <p:cTn id="64" dur="1" fill="hold">
                                          <p:stCondLst>
                                            <p:cond delay="4999"/>
                                          </p:stCondLst>
                                        </p:cTn>
                                        <p:tgtEl>
                                          <p:spTgt spid="11"/>
                                        </p:tgtEl>
                                        <p:attrNameLst>
                                          <p:attrName>style.visibility</p:attrName>
                                        </p:attrNameLst>
                                      </p:cBhvr>
                                      <p:to>
                                        <p:strVal val="hidden"/>
                                      </p:to>
                                    </p:set>
                                  </p:childTnLst>
                                </p:cTn>
                              </p:par>
                              <p:par>
                                <p:cTn id="65" presetID="6" presetClass="exit" presetSubtype="16" fill="hold" grpId="0" nodeType="withEffect">
                                  <p:stCondLst>
                                    <p:cond delay="0"/>
                                  </p:stCondLst>
                                  <p:childTnLst>
                                    <p:animEffect transition="out" filter="circle(in)">
                                      <p:cBhvr>
                                        <p:cTn id="66" dur="5000"/>
                                        <p:tgtEl>
                                          <p:spTgt spid="16"/>
                                        </p:tgtEl>
                                      </p:cBhvr>
                                    </p:animEffect>
                                    <p:set>
                                      <p:cBhvr>
                                        <p:cTn id="67" dur="1" fill="hold">
                                          <p:stCondLst>
                                            <p:cond delay="4999"/>
                                          </p:stCondLst>
                                        </p:cTn>
                                        <p:tgtEl>
                                          <p:spTgt spid="16"/>
                                        </p:tgtEl>
                                        <p:attrNameLst>
                                          <p:attrName>style.visibility</p:attrName>
                                        </p:attrNameLst>
                                      </p:cBhvr>
                                      <p:to>
                                        <p:strVal val="hidden"/>
                                      </p:to>
                                    </p:set>
                                  </p:childTnLst>
                                </p:cTn>
                              </p:par>
                              <p:par>
                                <p:cTn id="68" presetID="6" presetClass="exit" presetSubtype="16" fill="hold" grpId="0" nodeType="withEffect">
                                  <p:stCondLst>
                                    <p:cond delay="0"/>
                                  </p:stCondLst>
                                  <p:childTnLst>
                                    <p:animEffect transition="out" filter="circle(in)">
                                      <p:cBhvr>
                                        <p:cTn id="69" dur="5000"/>
                                        <p:tgtEl>
                                          <p:spTgt spid="21"/>
                                        </p:tgtEl>
                                      </p:cBhvr>
                                    </p:animEffect>
                                    <p:set>
                                      <p:cBhvr>
                                        <p:cTn id="70" dur="1" fill="hold">
                                          <p:stCondLst>
                                            <p:cond delay="4999"/>
                                          </p:stCondLst>
                                        </p:cTn>
                                        <p:tgtEl>
                                          <p:spTgt spid="21"/>
                                        </p:tgtEl>
                                        <p:attrNameLst>
                                          <p:attrName>style.visibility</p:attrName>
                                        </p:attrNameLst>
                                      </p:cBhvr>
                                      <p:to>
                                        <p:strVal val="hidden"/>
                                      </p:to>
                                    </p:set>
                                  </p:childTnLst>
                                </p:cTn>
                              </p:par>
                              <p:par>
                                <p:cTn id="71" presetID="6" presetClass="exit" presetSubtype="16" fill="hold" grpId="0" nodeType="withEffect">
                                  <p:stCondLst>
                                    <p:cond delay="0"/>
                                  </p:stCondLst>
                                  <p:childTnLst>
                                    <p:animEffect transition="out" filter="circle(in)">
                                      <p:cBhvr>
                                        <p:cTn id="72" dur="5000"/>
                                        <p:tgtEl>
                                          <p:spTgt spid="26"/>
                                        </p:tgtEl>
                                      </p:cBhvr>
                                    </p:animEffect>
                                    <p:set>
                                      <p:cBhvr>
                                        <p:cTn id="73" dur="1" fill="hold">
                                          <p:stCondLst>
                                            <p:cond delay="4999"/>
                                          </p:stCondLst>
                                        </p:cTn>
                                        <p:tgtEl>
                                          <p:spTgt spid="26"/>
                                        </p:tgtEl>
                                        <p:attrNameLst>
                                          <p:attrName>style.visibility</p:attrName>
                                        </p:attrNameLst>
                                      </p:cBhvr>
                                      <p:to>
                                        <p:strVal val="hidden"/>
                                      </p:to>
                                    </p:set>
                                  </p:childTnLst>
                                </p:cTn>
                              </p:par>
                              <p:par>
                                <p:cTn id="74" presetID="6" presetClass="exit" presetSubtype="16" fill="hold" grpId="0" nodeType="withEffect">
                                  <p:stCondLst>
                                    <p:cond delay="0"/>
                                  </p:stCondLst>
                                  <p:childTnLst>
                                    <p:animEffect transition="out" filter="circle(in)">
                                      <p:cBhvr>
                                        <p:cTn id="75" dur="5000"/>
                                        <p:tgtEl>
                                          <p:spTgt spid="31"/>
                                        </p:tgtEl>
                                      </p:cBhvr>
                                    </p:animEffect>
                                    <p:set>
                                      <p:cBhvr>
                                        <p:cTn id="76" dur="1" fill="hold">
                                          <p:stCondLst>
                                            <p:cond delay="4999"/>
                                          </p:stCondLst>
                                        </p:cTn>
                                        <p:tgtEl>
                                          <p:spTgt spid="31"/>
                                        </p:tgtEl>
                                        <p:attrNameLst>
                                          <p:attrName>style.visibility</p:attrName>
                                        </p:attrNameLst>
                                      </p:cBhvr>
                                      <p:to>
                                        <p:strVal val="hidden"/>
                                      </p:to>
                                    </p:set>
                                  </p:childTnLst>
                                </p:cTn>
                              </p:par>
                              <p:par>
                                <p:cTn id="77" presetID="6" presetClass="exit" presetSubtype="16" fill="hold" grpId="0" nodeType="withEffect">
                                  <p:stCondLst>
                                    <p:cond delay="0"/>
                                  </p:stCondLst>
                                  <p:childTnLst>
                                    <p:animEffect transition="out" filter="circle(in)">
                                      <p:cBhvr>
                                        <p:cTn id="78" dur="5000"/>
                                        <p:tgtEl>
                                          <p:spTgt spid="36"/>
                                        </p:tgtEl>
                                      </p:cBhvr>
                                    </p:animEffect>
                                    <p:set>
                                      <p:cBhvr>
                                        <p:cTn id="79" dur="1" fill="hold">
                                          <p:stCondLst>
                                            <p:cond delay="4999"/>
                                          </p:stCondLst>
                                        </p:cTn>
                                        <p:tgtEl>
                                          <p:spTgt spid="36"/>
                                        </p:tgtEl>
                                        <p:attrNameLst>
                                          <p:attrName>style.visibility</p:attrName>
                                        </p:attrNameLst>
                                      </p:cBhvr>
                                      <p:to>
                                        <p:strVal val="hidden"/>
                                      </p:to>
                                    </p:set>
                                  </p:childTnLst>
                                </p:cTn>
                              </p:par>
                              <p:par>
                                <p:cTn id="80" presetID="6" presetClass="exit" presetSubtype="16" fill="hold" grpId="0" nodeType="withEffect">
                                  <p:stCondLst>
                                    <p:cond delay="0"/>
                                  </p:stCondLst>
                                  <p:childTnLst>
                                    <p:animEffect transition="out" filter="circle(in)">
                                      <p:cBhvr>
                                        <p:cTn id="81" dur="5000"/>
                                        <p:tgtEl>
                                          <p:spTgt spid="41"/>
                                        </p:tgtEl>
                                      </p:cBhvr>
                                    </p:animEffect>
                                    <p:set>
                                      <p:cBhvr>
                                        <p:cTn id="82" dur="1" fill="hold">
                                          <p:stCondLst>
                                            <p:cond delay="4999"/>
                                          </p:stCondLst>
                                        </p:cTn>
                                        <p:tgtEl>
                                          <p:spTgt spid="41"/>
                                        </p:tgtEl>
                                        <p:attrNameLst>
                                          <p:attrName>style.visibility</p:attrName>
                                        </p:attrNameLst>
                                      </p:cBhvr>
                                      <p:to>
                                        <p:strVal val="hidden"/>
                                      </p:to>
                                    </p:set>
                                  </p:childTnLst>
                                </p:cTn>
                              </p:par>
                              <p:par>
                                <p:cTn id="83" presetID="6" presetClass="exit" presetSubtype="16" fill="hold" grpId="0" nodeType="withEffect">
                                  <p:stCondLst>
                                    <p:cond delay="0"/>
                                  </p:stCondLst>
                                  <p:childTnLst>
                                    <p:animEffect transition="out" filter="circle(in)">
                                      <p:cBhvr>
                                        <p:cTn id="84" dur="5000"/>
                                        <p:tgtEl>
                                          <p:spTgt spid="46"/>
                                        </p:tgtEl>
                                      </p:cBhvr>
                                    </p:animEffect>
                                    <p:set>
                                      <p:cBhvr>
                                        <p:cTn id="85" dur="1" fill="hold">
                                          <p:stCondLst>
                                            <p:cond delay="4999"/>
                                          </p:stCondLst>
                                        </p:cTn>
                                        <p:tgtEl>
                                          <p:spTgt spid="46"/>
                                        </p:tgtEl>
                                        <p:attrNameLst>
                                          <p:attrName>style.visibility</p:attrName>
                                        </p:attrNameLst>
                                      </p:cBhvr>
                                      <p:to>
                                        <p:strVal val="hidden"/>
                                      </p:to>
                                    </p:set>
                                  </p:childTnLst>
                                </p:cTn>
                              </p:par>
                              <p:par>
                                <p:cTn id="86" presetID="3" presetClass="exit" presetSubtype="5" fill="hold" grpId="0" nodeType="withEffect">
                                  <p:stCondLst>
                                    <p:cond delay="0"/>
                                  </p:stCondLst>
                                  <p:childTnLst>
                                    <p:animEffect transition="out" filter="blinds(vertical)">
                                      <p:cBhvr>
                                        <p:cTn id="87" dur="5000"/>
                                        <p:tgtEl>
                                          <p:spTgt spid="7"/>
                                        </p:tgtEl>
                                      </p:cBhvr>
                                    </p:animEffect>
                                    <p:set>
                                      <p:cBhvr>
                                        <p:cTn id="88" dur="1" fill="hold">
                                          <p:stCondLst>
                                            <p:cond delay="4999"/>
                                          </p:stCondLst>
                                        </p:cTn>
                                        <p:tgtEl>
                                          <p:spTgt spid="7"/>
                                        </p:tgtEl>
                                        <p:attrNameLst>
                                          <p:attrName>style.visibility</p:attrName>
                                        </p:attrNameLst>
                                      </p:cBhvr>
                                      <p:to>
                                        <p:strVal val="hidden"/>
                                      </p:to>
                                    </p:set>
                                  </p:childTnLst>
                                </p:cTn>
                              </p:par>
                              <p:par>
                                <p:cTn id="89" presetID="3" presetClass="exit" presetSubtype="5" fill="hold" grpId="0" nodeType="withEffect">
                                  <p:stCondLst>
                                    <p:cond delay="0"/>
                                  </p:stCondLst>
                                  <p:childTnLst>
                                    <p:animEffect transition="out" filter="blinds(vertical)">
                                      <p:cBhvr>
                                        <p:cTn id="90" dur="5000"/>
                                        <p:tgtEl>
                                          <p:spTgt spid="12"/>
                                        </p:tgtEl>
                                      </p:cBhvr>
                                    </p:animEffect>
                                    <p:set>
                                      <p:cBhvr>
                                        <p:cTn id="91" dur="1" fill="hold">
                                          <p:stCondLst>
                                            <p:cond delay="4999"/>
                                          </p:stCondLst>
                                        </p:cTn>
                                        <p:tgtEl>
                                          <p:spTgt spid="12"/>
                                        </p:tgtEl>
                                        <p:attrNameLst>
                                          <p:attrName>style.visibility</p:attrName>
                                        </p:attrNameLst>
                                      </p:cBhvr>
                                      <p:to>
                                        <p:strVal val="hidden"/>
                                      </p:to>
                                    </p:set>
                                  </p:childTnLst>
                                </p:cTn>
                              </p:par>
                              <p:par>
                                <p:cTn id="92" presetID="3" presetClass="exit" presetSubtype="5" fill="hold" grpId="0" nodeType="withEffect">
                                  <p:stCondLst>
                                    <p:cond delay="0"/>
                                  </p:stCondLst>
                                  <p:childTnLst>
                                    <p:animEffect transition="out" filter="blinds(vertical)">
                                      <p:cBhvr>
                                        <p:cTn id="93" dur="5000"/>
                                        <p:tgtEl>
                                          <p:spTgt spid="17"/>
                                        </p:tgtEl>
                                      </p:cBhvr>
                                    </p:animEffect>
                                    <p:set>
                                      <p:cBhvr>
                                        <p:cTn id="94" dur="1" fill="hold">
                                          <p:stCondLst>
                                            <p:cond delay="4999"/>
                                          </p:stCondLst>
                                        </p:cTn>
                                        <p:tgtEl>
                                          <p:spTgt spid="17"/>
                                        </p:tgtEl>
                                        <p:attrNameLst>
                                          <p:attrName>style.visibility</p:attrName>
                                        </p:attrNameLst>
                                      </p:cBhvr>
                                      <p:to>
                                        <p:strVal val="hidden"/>
                                      </p:to>
                                    </p:set>
                                  </p:childTnLst>
                                </p:cTn>
                              </p:par>
                              <p:par>
                                <p:cTn id="95" presetID="3" presetClass="exit" presetSubtype="5" fill="hold" grpId="0" nodeType="withEffect">
                                  <p:stCondLst>
                                    <p:cond delay="0"/>
                                  </p:stCondLst>
                                  <p:childTnLst>
                                    <p:animEffect transition="out" filter="blinds(vertical)">
                                      <p:cBhvr>
                                        <p:cTn id="96" dur="5000"/>
                                        <p:tgtEl>
                                          <p:spTgt spid="22"/>
                                        </p:tgtEl>
                                      </p:cBhvr>
                                    </p:animEffect>
                                    <p:set>
                                      <p:cBhvr>
                                        <p:cTn id="97" dur="1" fill="hold">
                                          <p:stCondLst>
                                            <p:cond delay="4999"/>
                                          </p:stCondLst>
                                        </p:cTn>
                                        <p:tgtEl>
                                          <p:spTgt spid="22"/>
                                        </p:tgtEl>
                                        <p:attrNameLst>
                                          <p:attrName>style.visibility</p:attrName>
                                        </p:attrNameLst>
                                      </p:cBhvr>
                                      <p:to>
                                        <p:strVal val="hidden"/>
                                      </p:to>
                                    </p:set>
                                  </p:childTnLst>
                                </p:cTn>
                              </p:par>
                              <p:par>
                                <p:cTn id="98" presetID="3" presetClass="exit" presetSubtype="5" fill="hold" grpId="0" nodeType="withEffect">
                                  <p:stCondLst>
                                    <p:cond delay="0"/>
                                  </p:stCondLst>
                                  <p:childTnLst>
                                    <p:animEffect transition="out" filter="blinds(vertical)">
                                      <p:cBhvr>
                                        <p:cTn id="99" dur="5000"/>
                                        <p:tgtEl>
                                          <p:spTgt spid="27"/>
                                        </p:tgtEl>
                                      </p:cBhvr>
                                    </p:animEffect>
                                    <p:set>
                                      <p:cBhvr>
                                        <p:cTn id="100" dur="1" fill="hold">
                                          <p:stCondLst>
                                            <p:cond delay="4999"/>
                                          </p:stCondLst>
                                        </p:cTn>
                                        <p:tgtEl>
                                          <p:spTgt spid="27"/>
                                        </p:tgtEl>
                                        <p:attrNameLst>
                                          <p:attrName>style.visibility</p:attrName>
                                        </p:attrNameLst>
                                      </p:cBhvr>
                                      <p:to>
                                        <p:strVal val="hidden"/>
                                      </p:to>
                                    </p:set>
                                  </p:childTnLst>
                                </p:cTn>
                              </p:par>
                              <p:par>
                                <p:cTn id="101" presetID="3" presetClass="exit" presetSubtype="5" fill="hold" grpId="0" nodeType="withEffect">
                                  <p:stCondLst>
                                    <p:cond delay="0"/>
                                  </p:stCondLst>
                                  <p:childTnLst>
                                    <p:animEffect transition="out" filter="blinds(vertical)">
                                      <p:cBhvr>
                                        <p:cTn id="102" dur="5000"/>
                                        <p:tgtEl>
                                          <p:spTgt spid="32"/>
                                        </p:tgtEl>
                                      </p:cBhvr>
                                    </p:animEffect>
                                    <p:set>
                                      <p:cBhvr>
                                        <p:cTn id="103" dur="1" fill="hold">
                                          <p:stCondLst>
                                            <p:cond delay="4999"/>
                                          </p:stCondLst>
                                        </p:cTn>
                                        <p:tgtEl>
                                          <p:spTgt spid="32"/>
                                        </p:tgtEl>
                                        <p:attrNameLst>
                                          <p:attrName>style.visibility</p:attrName>
                                        </p:attrNameLst>
                                      </p:cBhvr>
                                      <p:to>
                                        <p:strVal val="hidden"/>
                                      </p:to>
                                    </p:set>
                                  </p:childTnLst>
                                </p:cTn>
                              </p:par>
                              <p:par>
                                <p:cTn id="104" presetID="3" presetClass="exit" presetSubtype="5" fill="hold" grpId="0" nodeType="withEffect">
                                  <p:stCondLst>
                                    <p:cond delay="0"/>
                                  </p:stCondLst>
                                  <p:childTnLst>
                                    <p:animEffect transition="out" filter="blinds(vertical)">
                                      <p:cBhvr>
                                        <p:cTn id="105" dur="5000"/>
                                        <p:tgtEl>
                                          <p:spTgt spid="37"/>
                                        </p:tgtEl>
                                      </p:cBhvr>
                                    </p:animEffect>
                                    <p:set>
                                      <p:cBhvr>
                                        <p:cTn id="106" dur="1" fill="hold">
                                          <p:stCondLst>
                                            <p:cond delay="4999"/>
                                          </p:stCondLst>
                                        </p:cTn>
                                        <p:tgtEl>
                                          <p:spTgt spid="37"/>
                                        </p:tgtEl>
                                        <p:attrNameLst>
                                          <p:attrName>style.visibility</p:attrName>
                                        </p:attrNameLst>
                                      </p:cBhvr>
                                      <p:to>
                                        <p:strVal val="hidden"/>
                                      </p:to>
                                    </p:set>
                                  </p:childTnLst>
                                </p:cTn>
                              </p:par>
                              <p:par>
                                <p:cTn id="107" presetID="3" presetClass="exit" presetSubtype="5" fill="hold" grpId="0" nodeType="withEffect">
                                  <p:stCondLst>
                                    <p:cond delay="0"/>
                                  </p:stCondLst>
                                  <p:childTnLst>
                                    <p:animEffect transition="out" filter="blinds(vertical)">
                                      <p:cBhvr>
                                        <p:cTn id="108" dur="5000"/>
                                        <p:tgtEl>
                                          <p:spTgt spid="42"/>
                                        </p:tgtEl>
                                      </p:cBhvr>
                                    </p:animEffect>
                                    <p:set>
                                      <p:cBhvr>
                                        <p:cTn id="109" dur="1" fill="hold">
                                          <p:stCondLst>
                                            <p:cond delay="4999"/>
                                          </p:stCondLst>
                                        </p:cTn>
                                        <p:tgtEl>
                                          <p:spTgt spid="42"/>
                                        </p:tgtEl>
                                        <p:attrNameLst>
                                          <p:attrName>style.visibility</p:attrName>
                                        </p:attrNameLst>
                                      </p:cBhvr>
                                      <p:to>
                                        <p:strVal val="hidden"/>
                                      </p:to>
                                    </p:set>
                                  </p:childTnLst>
                                </p:cTn>
                              </p:par>
                              <p:par>
                                <p:cTn id="110" presetID="3" presetClass="exit" presetSubtype="5" fill="hold" grpId="0" nodeType="withEffect">
                                  <p:stCondLst>
                                    <p:cond delay="0"/>
                                  </p:stCondLst>
                                  <p:childTnLst>
                                    <p:animEffect transition="out" filter="blinds(vertical)">
                                      <p:cBhvr>
                                        <p:cTn id="111" dur="5000"/>
                                        <p:tgtEl>
                                          <p:spTgt spid="47"/>
                                        </p:tgtEl>
                                      </p:cBhvr>
                                    </p:animEffect>
                                    <p:set>
                                      <p:cBhvr>
                                        <p:cTn id="112" dur="1" fill="hold">
                                          <p:stCondLst>
                                            <p:cond delay="4999"/>
                                          </p:stCondLst>
                                        </p:cTn>
                                        <p:tgtEl>
                                          <p:spTgt spid="47"/>
                                        </p:tgtEl>
                                        <p:attrNameLst>
                                          <p:attrName>style.visibility</p:attrName>
                                        </p:attrNameLst>
                                      </p:cBhvr>
                                      <p:to>
                                        <p:strVal val="hidden"/>
                                      </p:to>
                                    </p:set>
                                  </p:childTnLst>
                                </p:cTn>
                              </p:par>
                              <p:par>
                                <p:cTn id="113" presetID="6" presetClass="exit" presetSubtype="16" fill="hold" grpId="0" nodeType="withEffect">
                                  <p:stCondLst>
                                    <p:cond delay="0"/>
                                  </p:stCondLst>
                                  <p:childTnLst>
                                    <p:animEffect transition="out" filter="circle(in)">
                                      <p:cBhvr>
                                        <p:cTn id="114" dur="5000"/>
                                        <p:tgtEl>
                                          <p:spTgt spid="8"/>
                                        </p:tgtEl>
                                      </p:cBhvr>
                                    </p:animEffect>
                                    <p:set>
                                      <p:cBhvr>
                                        <p:cTn id="115" dur="1" fill="hold">
                                          <p:stCondLst>
                                            <p:cond delay="4999"/>
                                          </p:stCondLst>
                                        </p:cTn>
                                        <p:tgtEl>
                                          <p:spTgt spid="8"/>
                                        </p:tgtEl>
                                        <p:attrNameLst>
                                          <p:attrName>style.visibility</p:attrName>
                                        </p:attrNameLst>
                                      </p:cBhvr>
                                      <p:to>
                                        <p:strVal val="hidden"/>
                                      </p:to>
                                    </p:set>
                                  </p:childTnLst>
                                </p:cTn>
                              </p:par>
                              <p:par>
                                <p:cTn id="116" presetID="6" presetClass="exit" presetSubtype="16" fill="hold" grpId="0" nodeType="withEffect">
                                  <p:stCondLst>
                                    <p:cond delay="0"/>
                                  </p:stCondLst>
                                  <p:childTnLst>
                                    <p:animEffect transition="out" filter="circle(in)">
                                      <p:cBhvr>
                                        <p:cTn id="117" dur="5000"/>
                                        <p:tgtEl>
                                          <p:spTgt spid="13"/>
                                        </p:tgtEl>
                                      </p:cBhvr>
                                    </p:animEffect>
                                    <p:set>
                                      <p:cBhvr>
                                        <p:cTn id="118" dur="1" fill="hold">
                                          <p:stCondLst>
                                            <p:cond delay="4999"/>
                                          </p:stCondLst>
                                        </p:cTn>
                                        <p:tgtEl>
                                          <p:spTgt spid="13"/>
                                        </p:tgtEl>
                                        <p:attrNameLst>
                                          <p:attrName>style.visibility</p:attrName>
                                        </p:attrNameLst>
                                      </p:cBhvr>
                                      <p:to>
                                        <p:strVal val="hidden"/>
                                      </p:to>
                                    </p:set>
                                  </p:childTnLst>
                                </p:cTn>
                              </p:par>
                              <p:par>
                                <p:cTn id="119" presetID="6" presetClass="exit" presetSubtype="16" fill="hold" grpId="0" nodeType="withEffect">
                                  <p:stCondLst>
                                    <p:cond delay="0"/>
                                  </p:stCondLst>
                                  <p:childTnLst>
                                    <p:animEffect transition="out" filter="circle(in)">
                                      <p:cBhvr>
                                        <p:cTn id="120" dur="5000"/>
                                        <p:tgtEl>
                                          <p:spTgt spid="18"/>
                                        </p:tgtEl>
                                      </p:cBhvr>
                                    </p:animEffect>
                                    <p:set>
                                      <p:cBhvr>
                                        <p:cTn id="121" dur="1" fill="hold">
                                          <p:stCondLst>
                                            <p:cond delay="4999"/>
                                          </p:stCondLst>
                                        </p:cTn>
                                        <p:tgtEl>
                                          <p:spTgt spid="18"/>
                                        </p:tgtEl>
                                        <p:attrNameLst>
                                          <p:attrName>style.visibility</p:attrName>
                                        </p:attrNameLst>
                                      </p:cBhvr>
                                      <p:to>
                                        <p:strVal val="hidden"/>
                                      </p:to>
                                    </p:set>
                                  </p:childTnLst>
                                </p:cTn>
                              </p:par>
                              <p:par>
                                <p:cTn id="122" presetID="6" presetClass="exit" presetSubtype="16" fill="hold" grpId="0" nodeType="withEffect">
                                  <p:stCondLst>
                                    <p:cond delay="0"/>
                                  </p:stCondLst>
                                  <p:childTnLst>
                                    <p:animEffect transition="out" filter="circle(in)">
                                      <p:cBhvr>
                                        <p:cTn id="123" dur="5000"/>
                                        <p:tgtEl>
                                          <p:spTgt spid="23"/>
                                        </p:tgtEl>
                                      </p:cBhvr>
                                    </p:animEffect>
                                    <p:set>
                                      <p:cBhvr>
                                        <p:cTn id="124" dur="1" fill="hold">
                                          <p:stCondLst>
                                            <p:cond delay="4999"/>
                                          </p:stCondLst>
                                        </p:cTn>
                                        <p:tgtEl>
                                          <p:spTgt spid="23"/>
                                        </p:tgtEl>
                                        <p:attrNameLst>
                                          <p:attrName>style.visibility</p:attrName>
                                        </p:attrNameLst>
                                      </p:cBhvr>
                                      <p:to>
                                        <p:strVal val="hidden"/>
                                      </p:to>
                                    </p:set>
                                  </p:childTnLst>
                                </p:cTn>
                              </p:par>
                              <p:par>
                                <p:cTn id="125" presetID="6" presetClass="exit" presetSubtype="16" fill="hold" grpId="0" nodeType="withEffect">
                                  <p:stCondLst>
                                    <p:cond delay="0"/>
                                  </p:stCondLst>
                                  <p:childTnLst>
                                    <p:animEffect transition="out" filter="circle(in)">
                                      <p:cBhvr>
                                        <p:cTn id="126" dur="5000"/>
                                        <p:tgtEl>
                                          <p:spTgt spid="28"/>
                                        </p:tgtEl>
                                      </p:cBhvr>
                                    </p:animEffect>
                                    <p:set>
                                      <p:cBhvr>
                                        <p:cTn id="127" dur="1" fill="hold">
                                          <p:stCondLst>
                                            <p:cond delay="4999"/>
                                          </p:stCondLst>
                                        </p:cTn>
                                        <p:tgtEl>
                                          <p:spTgt spid="28"/>
                                        </p:tgtEl>
                                        <p:attrNameLst>
                                          <p:attrName>style.visibility</p:attrName>
                                        </p:attrNameLst>
                                      </p:cBhvr>
                                      <p:to>
                                        <p:strVal val="hidden"/>
                                      </p:to>
                                    </p:set>
                                  </p:childTnLst>
                                </p:cTn>
                              </p:par>
                              <p:par>
                                <p:cTn id="128" presetID="6" presetClass="exit" presetSubtype="16" fill="hold" grpId="0" nodeType="withEffect">
                                  <p:stCondLst>
                                    <p:cond delay="0"/>
                                  </p:stCondLst>
                                  <p:childTnLst>
                                    <p:animEffect transition="out" filter="circle(in)">
                                      <p:cBhvr>
                                        <p:cTn id="129" dur="5000"/>
                                        <p:tgtEl>
                                          <p:spTgt spid="33"/>
                                        </p:tgtEl>
                                      </p:cBhvr>
                                    </p:animEffect>
                                    <p:set>
                                      <p:cBhvr>
                                        <p:cTn id="130" dur="1" fill="hold">
                                          <p:stCondLst>
                                            <p:cond delay="4999"/>
                                          </p:stCondLst>
                                        </p:cTn>
                                        <p:tgtEl>
                                          <p:spTgt spid="33"/>
                                        </p:tgtEl>
                                        <p:attrNameLst>
                                          <p:attrName>style.visibility</p:attrName>
                                        </p:attrNameLst>
                                      </p:cBhvr>
                                      <p:to>
                                        <p:strVal val="hidden"/>
                                      </p:to>
                                    </p:set>
                                  </p:childTnLst>
                                </p:cTn>
                              </p:par>
                              <p:par>
                                <p:cTn id="131" presetID="6" presetClass="exit" presetSubtype="16" fill="hold" grpId="0" nodeType="withEffect">
                                  <p:stCondLst>
                                    <p:cond delay="0"/>
                                  </p:stCondLst>
                                  <p:childTnLst>
                                    <p:animEffect transition="out" filter="circle(in)">
                                      <p:cBhvr>
                                        <p:cTn id="132" dur="5000"/>
                                        <p:tgtEl>
                                          <p:spTgt spid="38"/>
                                        </p:tgtEl>
                                      </p:cBhvr>
                                    </p:animEffect>
                                    <p:set>
                                      <p:cBhvr>
                                        <p:cTn id="133" dur="1" fill="hold">
                                          <p:stCondLst>
                                            <p:cond delay="4999"/>
                                          </p:stCondLst>
                                        </p:cTn>
                                        <p:tgtEl>
                                          <p:spTgt spid="38"/>
                                        </p:tgtEl>
                                        <p:attrNameLst>
                                          <p:attrName>style.visibility</p:attrName>
                                        </p:attrNameLst>
                                      </p:cBhvr>
                                      <p:to>
                                        <p:strVal val="hidden"/>
                                      </p:to>
                                    </p:set>
                                  </p:childTnLst>
                                </p:cTn>
                              </p:par>
                              <p:par>
                                <p:cTn id="134" presetID="6" presetClass="exit" presetSubtype="16" fill="hold" grpId="0" nodeType="withEffect">
                                  <p:stCondLst>
                                    <p:cond delay="0"/>
                                  </p:stCondLst>
                                  <p:childTnLst>
                                    <p:animEffect transition="out" filter="circle(in)">
                                      <p:cBhvr>
                                        <p:cTn id="135" dur="5000"/>
                                        <p:tgtEl>
                                          <p:spTgt spid="43"/>
                                        </p:tgtEl>
                                      </p:cBhvr>
                                    </p:animEffect>
                                    <p:set>
                                      <p:cBhvr>
                                        <p:cTn id="136" dur="1" fill="hold">
                                          <p:stCondLst>
                                            <p:cond delay="4999"/>
                                          </p:stCondLst>
                                        </p:cTn>
                                        <p:tgtEl>
                                          <p:spTgt spid="43"/>
                                        </p:tgtEl>
                                        <p:attrNameLst>
                                          <p:attrName>style.visibility</p:attrName>
                                        </p:attrNameLst>
                                      </p:cBhvr>
                                      <p:to>
                                        <p:strVal val="hidden"/>
                                      </p:to>
                                    </p:set>
                                  </p:childTnLst>
                                </p:cTn>
                              </p:par>
                              <p:par>
                                <p:cTn id="137" presetID="6" presetClass="exit" presetSubtype="16" fill="hold" grpId="0" nodeType="withEffect">
                                  <p:stCondLst>
                                    <p:cond delay="0"/>
                                  </p:stCondLst>
                                  <p:childTnLst>
                                    <p:animEffect transition="out" filter="circle(in)">
                                      <p:cBhvr>
                                        <p:cTn id="138" dur="5000"/>
                                        <p:tgtEl>
                                          <p:spTgt spid="48"/>
                                        </p:tgtEl>
                                      </p:cBhvr>
                                    </p:animEffect>
                                    <p:set>
                                      <p:cBhvr>
                                        <p:cTn id="139" dur="1" fill="hold">
                                          <p:stCondLst>
                                            <p:cond delay="4999"/>
                                          </p:stCondLst>
                                        </p:cTn>
                                        <p:tgtEl>
                                          <p:spTgt spid="48"/>
                                        </p:tgtEl>
                                        <p:attrNameLst>
                                          <p:attrName>style.visibility</p:attrName>
                                        </p:attrNameLst>
                                      </p:cBhvr>
                                      <p:to>
                                        <p:strVal val="hidden"/>
                                      </p:to>
                                    </p:set>
                                  </p:childTnLst>
                                </p:cTn>
                              </p:par>
                              <p:par>
                                <p:cTn id="140" presetID="3" presetClass="exit" presetSubtype="5" fill="hold" grpId="0" nodeType="withEffect">
                                  <p:stCondLst>
                                    <p:cond delay="0"/>
                                  </p:stCondLst>
                                  <p:childTnLst>
                                    <p:animEffect transition="out" filter="blinds(vertical)">
                                      <p:cBhvr>
                                        <p:cTn id="141" dur="5000"/>
                                        <p:tgtEl>
                                          <p:spTgt spid="49"/>
                                        </p:tgtEl>
                                      </p:cBhvr>
                                    </p:animEffect>
                                    <p:set>
                                      <p:cBhvr>
                                        <p:cTn id="142" dur="1" fill="hold">
                                          <p:stCondLst>
                                            <p:cond delay="4999"/>
                                          </p:stCondLst>
                                        </p:cTn>
                                        <p:tgtEl>
                                          <p:spTgt spid="49"/>
                                        </p:tgtEl>
                                        <p:attrNameLst>
                                          <p:attrName>style.visibility</p:attrName>
                                        </p:attrNameLst>
                                      </p:cBhvr>
                                      <p:to>
                                        <p:strVal val="hidden"/>
                                      </p:to>
                                    </p:set>
                                  </p:childTnLst>
                                </p:cTn>
                              </p:par>
                              <p:par>
                                <p:cTn id="143" presetID="3" presetClass="exit" presetSubtype="5" fill="hold" grpId="0" nodeType="withEffect">
                                  <p:stCondLst>
                                    <p:cond delay="0"/>
                                  </p:stCondLst>
                                  <p:childTnLst>
                                    <p:animEffect transition="out" filter="blinds(vertical)">
                                      <p:cBhvr>
                                        <p:cTn id="144" dur="5000"/>
                                        <p:tgtEl>
                                          <p:spTgt spid="50"/>
                                        </p:tgtEl>
                                      </p:cBhvr>
                                    </p:animEffect>
                                    <p:set>
                                      <p:cBhvr>
                                        <p:cTn id="145" dur="1" fill="hold">
                                          <p:stCondLst>
                                            <p:cond delay="4999"/>
                                          </p:stCondLst>
                                        </p:cTn>
                                        <p:tgtEl>
                                          <p:spTgt spid="50"/>
                                        </p:tgtEl>
                                        <p:attrNameLst>
                                          <p:attrName>style.visibility</p:attrName>
                                        </p:attrNameLst>
                                      </p:cBhvr>
                                      <p:to>
                                        <p:strVal val="hidden"/>
                                      </p:to>
                                    </p:set>
                                  </p:childTnLst>
                                </p:cTn>
                              </p:par>
                              <p:par>
                                <p:cTn id="146" presetID="3" presetClass="exit" presetSubtype="5" fill="hold" grpId="0" nodeType="withEffect">
                                  <p:stCondLst>
                                    <p:cond delay="0"/>
                                  </p:stCondLst>
                                  <p:childTnLst>
                                    <p:animEffect transition="out" filter="blinds(vertical)">
                                      <p:cBhvr>
                                        <p:cTn id="147" dur="5000"/>
                                        <p:tgtEl>
                                          <p:spTgt spid="51"/>
                                        </p:tgtEl>
                                      </p:cBhvr>
                                    </p:animEffect>
                                    <p:set>
                                      <p:cBhvr>
                                        <p:cTn id="148" dur="1" fill="hold">
                                          <p:stCondLst>
                                            <p:cond delay="4999"/>
                                          </p:stCondLst>
                                        </p:cTn>
                                        <p:tgtEl>
                                          <p:spTgt spid="51"/>
                                        </p:tgtEl>
                                        <p:attrNameLst>
                                          <p:attrName>style.visibility</p:attrName>
                                        </p:attrNameLst>
                                      </p:cBhvr>
                                      <p:to>
                                        <p:strVal val="hidden"/>
                                      </p:to>
                                    </p:set>
                                  </p:childTnLst>
                                </p:cTn>
                              </p:par>
                              <p:par>
                                <p:cTn id="149" presetID="3" presetClass="exit" presetSubtype="5" fill="hold" grpId="0" nodeType="withEffect">
                                  <p:stCondLst>
                                    <p:cond delay="0"/>
                                  </p:stCondLst>
                                  <p:childTnLst>
                                    <p:animEffect transition="out" filter="blinds(vertical)">
                                      <p:cBhvr>
                                        <p:cTn id="150" dur="5000"/>
                                        <p:tgtEl>
                                          <p:spTgt spid="52"/>
                                        </p:tgtEl>
                                      </p:cBhvr>
                                    </p:animEffect>
                                    <p:set>
                                      <p:cBhvr>
                                        <p:cTn id="151" dur="1" fill="hold">
                                          <p:stCondLst>
                                            <p:cond delay="4999"/>
                                          </p:stCondLst>
                                        </p:cTn>
                                        <p:tgtEl>
                                          <p:spTgt spid="52"/>
                                        </p:tgtEl>
                                        <p:attrNameLst>
                                          <p:attrName>style.visibility</p:attrName>
                                        </p:attrNameLst>
                                      </p:cBhvr>
                                      <p:to>
                                        <p:strVal val="hidden"/>
                                      </p:to>
                                    </p:set>
                                  </p:childTnLst>
                                </p:cTn>
                              </p:par>
                              <p:par>
                                <p:cTn id="152" presetID="3" presetClass="exit" presetSubtype="5" fill="hold" grpId="0" nodeType="withEffect">
                                  <p:stCondLst>
                                    <p:cond delay="0"/>
                                  </p:stCondLst>
                                  <p:childTnLst>
                                    <p:animEffect transition="out" filter="blinds(vertical)">
                                      <p:cBhvr>
                                        <p:cTn id="153" dur="5000"/>
                                        <p:tgtEl>
                                          <p:spTgt spid="53"/>
                                        </p:tgtEl>
                                      </p:cBhvr>
                                    </p:animEffect>
                                    <p:set>
                                      <p:cBhvr>
                                        <p:cTn id="154" dur="1" fill="hold">
                                          <p:stCondLst>
                                            <p:cond delay="4999"/>
                                          </p:stCondLst>
                                        </p:cTn>
                                        <p:tgtEl>
                                          <p:spTgt spid="53"/>
                                        </p:tgtEl>
                                        <p:attrNameLst>
                                          <p:attrName>style.visibility</p:attrName>
                                        </p:attrNameLst>
                                      </p:cBhvr>
                                      <p:to>
                                        <p:strVal val="hidden"/>
                                      </p:to>
                                    </p:set>
                                  </p:childTnLst>
                                </p:cTn>
                              </p:par>
                              <p:par>
                                <p:cTn id="155" presetID="3" presetClass="exit" presetSubtype="5" fill="hold" grpId="0" nodeType="withEffect">
                                  <p:stCondLst>
                                    <p:cond delay="0"/>
                                  </p:stCondLst>
                                  <p:childTnLst>
                                    <p:animEffect transition="out" filter="blinds(vertical)">
                                      <p:cBhvr>
                                        <p:cTn id="156" dur="5000"/>
                                        <p:tgtEl>
                                          <p:spTgt spid="54"/>
                                        </p:tgtEl>
                                      </p:cBhvr>
                                    </p:animEffect>
                                    <p:set>
                                      <p:cBhvr>
                                        <p:cTn id="157" dur="1" fill="hold">
                                          <p:stCondLst>
                                            <p:cond delay="4999"/>
                                          </p:stCondLst>
                                        </p:cTn>
                                        <p:tgtEl>
                                          <p:spTgt spid="54"/>
                                        </p:tgtEl>
                                        <p:attrNameLst>
                                          <p:attrName>style.visibility</p:attrName>
                                        </p:attrNameLst>
                                      </p:cBhvr>
                                      <p:to>
                                        <p:strVal val="hidden"/>
                                      </p:to>
                                    </p:set>
                                  </p:childTnLst>
                                </p:cTn>
                              </p:par>
                              <p:par>
                                <p:cTn id="158" presetID="3" presetClass="exit" presetSubtype="5" fill="hold" grpId="0" nodeType="withEffect">
                                  <p:stCondLst>
                                    <p:cond delay="0"/>
                                  </p:stCondLst>
                                  <p:childTnLst>
                                    <p:animEffect transition="out" filter="blinds(vertical)">
                                      <p:cBhvr>
                                        <p:cTn id="159" dur="5000"/>
                                        <p:tgtEl>
                                          <p:spTgt spid="55"/>
                                        </p:tgtEl>
                                      </p:cBhvr>
                                    </p:animEffect>
                                    <p:set>
                                      <p:cBhvr>
                                        <p:cTn id="160" dur="1" fill="hold">
                                          <p:stCondLst>
                                            <p:cond delay="4999"/>
                                          </p:stCondLst>
                                        </p:cTn>
                                        <p:tgtEl>
                                          <p:spTgt spid="55"/>
                                        </p:tgtEl>
                                        <p:attrNameLst>
                                          <p:attrName>style.visibility</p:attrName>
                                        </p:attrNameLst>
                                      </p:cBhvr>
                                      <p:to>
                                        <p:strVal val="hidden"/>
                                      </p:to>
                                    </p:set>
                                  </p:childTnLst>
                                </p:cTn>
                              </p:par>
                              <p:par>
                                <p:cTn id="161" presetID="3" presetClass="exit" presetSubtype="5" fill="hold" grpId="0" nodeType="withEffect">
                                  <p:stCondLst>
                                    <p:cond delay="0"/>
                                  </p:stCondLst>
                                  <p:childTnLst>
                                    <p:animEffect transition="out" filter="blinds(vertical)">
                                      <p:cBhvr>
                                        <p:cTn id="162" dur="5000"/>
                                        <p:tgtEl>
                                          <p:spTgt spid="56"/>
                                        </p:tgtEl>
                                      </p:cBhvr>
                                    </p:animEffect>
                                    <p:set>
                                      <p:cBhvr>
                                        <p:cTn id="163" dur="1" fill="hold">
                                          <p:stCondLst>
                                            <p:cond delay="4999"/>
                                          </p:stCondLst>
                                        </p:cTn>
                                        <p:tgtEl>
                                          <p:spTgt spid="56"/>
                                        </p:tgtEl>
                                        <p:attrNameLst>
                                          <p:attrName>style.visibility</p:attrName>
                                        </p:attrNameLst>
                                      </p:cBhvr>
                                      <p:to>
                                        <p:strVal val="hidden"/>
                                      </p:to>
                                    </p:set>
                                  </p:childTnLst>
                                </p:cTn>
                              </p:par>
                              <p:par>
                                <p:cTn id="164" presetID="3" presetClass="exit" presetSubtype="5" fill="hold" grpId="0" nodeType="withEffect">
                                  <p:stCondLst>
                                    <p:cond delay="0"/>
                                  </p:stCondLst>
                                  <p:childTnLst>
                                    <p:animEffect transition="out" filter="blinds(vertical)">
                                      <p:cBhvr>
                                        <p:cTn id="165" dur="5000"/>
                                        <p:tgtEl>
                                          <p:spTgt spid="57"/>
                                        </p:tgtEl>
                                      </p:cBhvr>
                                    </p:animEffect>
                                    <p:set>
                                      <p:cBhvr>
                                        <p:cTn id="166" dur="1" fill="hold">
                                          <p:stCondLst>
                                            <p:cond delay="4999"/>
                                          </p:stCondLst>
                                        </p:cTn>
                                        <p:tgtEl>
                                          <p:spTgt spid="57"/>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6787413-Grand_Bazaar_Istanbul.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2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510"/>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201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8"/>
                                        </p:tgtEl>
                                      </p:cBhvr>
                                    </p:animEffect>
                                    <p:set>
                                      <p:cBhvr>
                                        <p:cTn id="19" dur="1" fill="hold">
                                          <p:stCondLst>
                                            <p:cond delay="4999"/>
                                          </p:stCondLst>
                                        </p:cTn>
                                        <p:tgtEl>
                                          <p:spTgt spid="8"/>
                                        </p:tgtEl>
                                        <p:attrNameLst>
                                          <p:attrName>style.visibility</p:attrName>
                                        </p:attrNameLst>
                                      </p:cBhvr>
                                      <p:to>
                                        <p:strVal val="hidden"/>
                                      </p:to>
                                    </p:set>
                                  </p:childTnLst>
                                </p:cTn>
                              </p:par>
                              <p:par>
                                <p:cTn id="20" presetID="18" presetClass="exit" presetSubtype="12" fill="hold" grpId="0" nodeType="withEffect">
                                  <p:stCondLst>
                                    <p:cond delay="0"/>
                                  </p:stCondLst>
                                  <p:childTnLst>
                                    <p:animEffect transition="out" filter="strips(downLeft)">
                                      <p:cBhvr>
                                        <p:cTn id="21" dur="5000"/>
                                        <p:tgtEl>
                                          <p:spTgt spid="49"/>
                                        </p:tgtEl>
                                      </p:cBhvr>
                                    </p:animEffect>
                                    <p:set>
                                      <p:cBhvr>
                                        <p:cTn id="22" dur="1" fill="hold">
                                          <p:stCondLst>
                                            <p:cond delay="4999"/>
                                          </p:stCondLst>
                                        </p:cTn>
                                        <p:tgtEl>
                                          <p:spTgt spid="49"/>
                                        </p:tgtEl>
                                        <p:attrNameLst>
                                          <p:attrName>style.visibility</p:attrName>
                                        </p:attrNameLst>
                                      </p:cBhvr>
                                      <p:to>
                                        <p:strVal val="hidden"/>
                                      </p:to>
                                    </p:set>
                                  </p:childTnLst>
                                </p:cTn>
                              </p:par>
                              <p:par>
                                <p:cTn id="23" presetID="18" presetClass="exit" presetSubtype="9" fill="hold" grpId="0" nodeType="withEffect">
                                  <p:stCondLst>
                                    <p:cond delay="0"/>
                                  </p:stCondLst>
                                  <p:childTnLst>
                                    <p:animEffect transition="out" filter="strips(upLeft)">
                                      <p:cBhvr>
                                        <p:cTn id="24" dur="5000"/>
                                        <p:tgtEl>
                                          <p:spTgt spid="9"/>
                                        </p:tgtEl>
                                      </p:cBhvr>
                                    </p:animEffect>
                                    <p:set>
                                      <p:cBhvr>
                                        <p:cTn id="25" dur="1" fill="hold">
                                          <p:stCondLst>
                                            <p:cond delay="4999"/>
                                          </p:stCondLst>
                                        </p:cTn>
                                        <p:tgtEl>
                                          <p:spTgt spid="9"/>
                                        </p:tgtEl>
                                        <p:attrNameLst>
                                          <p:attrName>style.visibility</p:attrName>
                                        </p:attrNameLst>
                                      </p:cBhvr>
                                      <p:to>
                                        <p:strVal val="hidden"/>
                                      </p:to>
                                    </p:set>
                                  </p:childTnLst>
                                </p:cTn>
                              </p:par>
                              <p:par>
                                <p:cTn id="26" presetID="18" presetClass="exit" presetSubtype="9" fill="hold" grpId="0" nodeType="withEffect">
                                  <p:stCondLst>
                                    <p:cond delay="0"/>
                                  </p:stCondLst>
                                  <p:childTnLst>
                                    <p:animEffect transition="out" filter="strips(upLeft)">
                                      <p:cBhvr>
                                        <p:cTn id="27" dur="5000"/>
                                        <p:tgtEl>
                                          <p:spTgt spid="10"/>
                                        </p:tgtEl>
                                      </p:cBhvr>
                                    </p:animEffect>
                                    <p:set>
                                      <p:cBhvr>
                                        <p:cTn id="28" dur="1" fill="hold">
                                          <p:stCondLst>
                                            <p:cond delay="4999"/>
                                          </p:stCondLst>
                                        </p:cTn>
                                        <p:tgtEl>
                                          <p:spTgt spid="10"/>
                                        </p:tgtEl>
                                        <p:attrNameLst>
                                          <p:attrName>style.visibility</p:attrName>
                                        </p:attrNameLst>
                                      </p:cBhvr>
                                      <p:to>
                                        <p:strVal val="hidden"/>
                                      </p:to>
                                    </p:set>
                                  </p:childTnLst>
                                </p:cTn>
                              </p:par>
                              <p:par>
                                <p:cTn id="29" presetID="18" presetClass="exit" presetSubtype="9" fill="hold" grpId="0" nodeType="withEffect">
                                  <p:stCondLst>
                                    <p:cond delay="0"/>
                                  </p:stCondLst>
                                  <p:childTnLst>
                                    <p:animEffect transition="out" filter="strips(upLeft)">
                                      <p:cBhvr>
                                        <p:cTn id="30" dur="5000"/>
                                        <p:tgtEl>
                                          <p:spTgt spid="11"/>
                                        </p:tgtEl>
                                      </p:cBhvr>
                                    </p:animEffect>
                                    <p:set>
                                      <p:cBhvr>
                                        <p:cTn id="31" dur="1" fill="hold">
                                          <p:stCondLst>
                                            <p:cond delay="4999"/>
                                          </p:stCondLst>
                                        </p:cTn>
                                        <p:tgtEl>
                                          <p:spTgt spid="11"/>
                                        </p:tgtEl>
                                        <p:attrNameLst>
                                          <p:attrName>style.visibility</p:attrName>
                                        </p:attrNameLst>
                                      </p:cBhvr>
                                      <p:to>
                                        <p:strVal val="hidden"/>
                                      </p:to>
                                    </p:set>
                                  </p:childTnLst>
                                </p:cTn>
                              </p:par>
                              <p:par>
                                <p:cTn id="32" presetID="18" presetClass="exit" presetSubtype="9" fill="hold" grpId="0" nodeType="withEffect">
                                  <p:stCondLst>
                                    <p:cond delay="0"/>
                                  </p:stCondLst>
                                  <p:childTnLst>
                                    <p:animEffect transition="out" filter="strips(upLeft)">
                                      <p:cBhvr>
                                        <p:cTn id="33" dur="5000"/>
                                        <p:tgtEl>
                                          <p:spTgt spid="12"/>
                                        </p:tgtEl>
                                      </p:cBhvr>
                                    </p:animEffect>
                                    <p:set>
                                      <p:cBhvr>
                                        <p:cTn id="34" dur="1" fill="hold">
                                          <p:stCondLst>
                                            <p:cond delay="4999"/>
                                          </p:stCondLst>
                                        </p:cTn>
                                        <p:tgtEl>
                                          <p:spTgt spid="12"/>
                                        </p:tgtEl>
                                        <p:attrNameLst>
                                          <p:attrName>style.visibility</p:attrName>
                                        </p:attrNameLst>
                                      </p:cBhvr>
                                      <p:to>
                                        <p:strVal val="hidden"/>
                                      </p:to>
                                    </p:set>
                                  </p:childTnLst>
                                </p:cTn>
                              </p:par>
                              <p:par>
                                <p:cTn id="35" presetID="18" presetClass="exit" presetSubtype="9" fill="hold" grpId="0" nodeType="withEffect">
                                  <p:stCondLst>
                                    <p:cond delay="0"/>
                                  </p:stCondLst>
                                  <p:childTnLst>
                                    <p:animEffect transition="out" filter="strips(upLeft)">
                                      <p:cBhvr>
                                        <p:cTn id="36" dur="5000"/>
                                        <p:tgtEl>
                                          <p:spTgt spid="13"/>
                                        </p:tgtEl>
                                      </p:cBhvr>
                                    </p:animEffect>
                                    <p:set>
                                      <p:cBhvr>
                                        <p:cTn id="37" dur="1" fill="hold">
                                          <p:stCondLst>
                                            <p:cond delay="4999"/>
                                          </p:stCondLst>
                                        </p:cTn>
                                        <p:tgtEl>
                                          <p:spTgt spid="13"/>
                                        </p:tgtEl>
                                        <p:attrNameLst>
                                          <p:attrName>style.visibility</p:attrName>
                                        </p:attrNameLst>
                                      </p:cBhvr>
                                      <p:to>
                                        <p:strVal val="hidden"/>
                                      </p:to>
                                    </p:set>
                                  </p:childTnLst>
                                </p:cTn>
                              </p:par>
                              <p:par>
                                <p:cTn id="38" presetID="18" presetClass="exit" presetSubtype="9" fill="hold" grpId="0" nodeType="withEffect">
                                  <p:stCondLst>
                                    <p:cond delay="0"/>
                                  </p:stCondLst>
                                  <p:childTnLst>
                                    <p:animEffect transition="out" filter="strips(upLeft)">
                                      <p:cBhvr>
                                        <p:cTn id="39" dur="5000"/>
                                        <p:tgtEl>
                                          <p:spTgt spid="50"/>
                                        </p:tgtEl>
                                      </p:cBhvr>
                                    </p:animEffect>
                                    <p:set>
                                      <p:cBhvr>
                                        <p:cTn id="40" dur="1" fill="hold">
                                          <p:stCondLst>
                                            <p:cond delay="4999"/>
                                          </p:stCondLst>
                                        </p:cTn>
                                        <p:tgtEl>
                                          <p:spTgt spid="50"/>
                                        </p:tgtEl>
                                        <p:attrNameLst>
                                          <p:attrName>style.visibility</p:attrName>
                                        </p:attrNameLst>
                                      </p:cBhvr>
                                      <p:to>
                                        <p:strVal val="hidden"/>
                                      </p:to>
                                    </p:set>
                                  </p:childTnLst>
                                </p:cTn>
                              </p:par>
                              <p:par>
                                <p:cTn id="41" presetID="18" presetClass="exit" presetSubtype="6" fill="hold" grpId="0" nodeType="withEffect">
                                  <p:stCondLst>
                                    <p:cond delay="0"/>
                                  </p:stCondLst>
                                  <p:childTnLst>
                                    <p:animEffect transition="out" filter="strips(downRight)">
                                      <p:cBhvr>
                                        <p:cTn id="42" dur="5000"/>
                                        <p:tgtEl>
                                          <p:spTgt spid="14"/>
                                        </p:tgtEl>
                                      </p:cBhvr>
                                    </p:animEffect>
                                    <p:set>
                                      <p:cBhvr>
                                        <p:cTn id="43" dur="1" fill="hold">
                                          <p:stCondLst>
                                            <p:cond delay="4999"/>
                                          </p:stCondLst>
                                        </p:cTn>
                                        <p:tgtEl>
                                          <p:spTgt spid="14"/>
                                        </p:tgtEl>
                                        <p:attrNameLst>
                                          <p:attrName>style.visibility</p:attrName>
                                        </p:attrNameLst>
                                      </p:cBhvr>
                                      <p:to>
                                        <p:strVal val="hidden"/>
                                      </p:to>
                                    </p:set>
                                  </p:childTnLst>
                                </p:cTn>
                              </p:par>
                              <p:par>
                                <p:cTn id="44" presetID="18" presetClass="exit" presetSubtype="6" fill="hold" grpId="0" nodeType="withEffect">
                                  <p:stCondLst>
                                    <p:cond delay="0"/>
                                  </p:stCondLst>
                                  <p:childTnLst>
                                    <p:animEffect transition="out" filter="strips(downRight)">
                                      <p:cBhvr>
                                        <p:cTn id="45" dur="5000"/>
                                        <p:tgtEl>
                                          <p:spTgt spid="15"/>
                                        </p:tgtEl>
                                      </p:cBhvr>
                                    </p:animEffect>
                                    <p:set>
                                      <p:cBhvr>
                                        <p:cTn id="46" dur="1" fill="hold">
                                          <p:stCondLst>
                                            <p:cond delay="4999"/>
                                          </p:stCondLst>
                                        </p:cTn>
                                        <p:tgtEl>
                                          <p:spTgt spid="15"/>
                                        </p:tgtEl>
                                        <p:attrNameLst>
                                          <p:attrName>style.visibility</p:attrName>
                                        </p:attrNameLst>
                                      </p:cBhvr>
                                      <p:to>
                                        <p:strVal val="hidden"/>
                                      </p:to>
                                    </p:set>
                                  </p:childTnLst>
                                </p:cTn>
                              </p:par>
                              <p:par>
                                <p:cTn id="47" presetID="18" presetClass="exit" presetSubtype="6" fill="hold" grpId="0" nodeType="withEffect">
                                  <p:stCondLst>
                                    <p:cond delay="0"/>
                                  </p:stCondLst>
                                  <p:childTnLst>
                                    <p:animEffect transition="out" filter="strips(downRight)">
                                      <p:cBhvr>
                                        <p:cTn id="48" dur="5000"/>
                                        <p:tgtEl>
                                          <p:spTgt spid="16"/>
                                        </p:tgtEl>
                                      </p:cBhvr>
                                    </p:animEffect>
                                    <p:set>
                                      <p:cBhvr>
                                        <p:cTn id="49" dur="1" fill="hold">
                                          <p:stCondLst>
                                            <p:cond delay="4999"/>
                                          </p:stCondLst>
                                        </p:cTn>
                                        <p:tgtEl>
                                          <p:spTgt spid="16"/>
                                        </p:tgtEl>
                                        <p:attrNameLst>
                                          <p:attrName>style.visibility</p:attrName>
                                        </p:attrNameLst>
                                      </p:cBhvr>
                                      <p:to>
                                        <p:strVal val="hidden"/>
                                      </p:to>
                                    </p:set>
                                  </p:childTnLst>
                                </p:cTn>
                              </p:par>
                              <p:par>
                                <p:cTn id="50" presetID="18" presetClass="exit" presetSubtype="6" fill="hold" grpId="0" nodeType="withEffect">
                                  <p:stCondLst>
                                    <p:cond delay="0"/>
                                  </p:stCondLst>
                                  <p:childTnLst>
                                    <p:animEffect transition="out" filter="strips(downRight)">
                                      <p:cBhvr>
                                        <p:cTn id="51" dur="5000"/>
                                        <p:tgtEl>
                                          <p:spTgt spid="17"/>
                                        </p:tgtEl>
                                      </p:cBhvr>
                                    </p:animEffect>
                                    <p:set>
                                      <p:cBhvr>
                                        <p:cTn id="52" dur="1" fill="hold">
                                          <p:stCondLst>
                                            <p:cond delay="4999"/>
                                          </p:stCondLst>
                                        </p:cTn>
                                        <p:tgtEl>
                                          <p:spTgt spid="17"/>
                                        </p:tgtEl>
                                        <p:attrNameLst>
                                          <p:attrName>style.visibility</p:attrName>
                                        </p:attrNameLst>
                                      </p:cBhvr>
                                      <p:to>
                                        <p:strVal val="hidden"/>
                                      </p:to>
                                    </p:set>
                                  </p:childTnLst>
                                </p:cTn>
                              </p:par>
                              <p:par>
                                <p:cTn id="53" presetID="18" presetClass="exit" presetSubtype="6" fill="hold" grpId="0" nodeType="withEffect">
                                  <p:stCondLst>
                                    <p:cond delay="0"/>
                                  </p:stCondLst>
                                  <p:childTnLst>
                                    <p:animEffect transition="out" filter="strips(downRight)">
                                      <p:cBhvr>
                                        <p:cTn id="54" dur="5000"/>
                                        <p:tgtEl>
                                          <p:spTgt spid="18"/>
                                        </p:tgtEl>
                                      </p:cBhvr>
                                    </p:animEffect>
                                    <p:set>
                                      <p:cBhvr>
                                        <p:cTn id="55" dur="1" fill="hold">
                                          <p:stCondLst>
                                            <p:cond delay="4999"/>
                                          </p:stCondLst>
                                        </p:cTn>
                                        <p:tgtEl>
                                          <p:spTgt spid="18"/>
                                        </p:tgtEl>
                                        <p:attrNameLst>
                                          <p:attrName>style.visibility</p:attrName>
                                        </p:attrNameLst>
                                      </p:cBhvr>
                                      <p:to>
                                        <p:strVal val="hidden"/>
                                      </p:to>
                                    </p:set>
                                  </p:childTnLst>
                                </p:cTn>
                              </p:par>
                              <p:par>
                                <p:cTn id="56" presetID="18" presetClass="exit" presetSubtype="6" fill="hold" grpId="0" nodeType="withEffect">
                                  <p:stCondLst>
                                    <p:cond delay="0"/>
                                  </p:stCondLst>
                                  <p:childTnLst>
                                    <p:animEffect transition="out" filter="strips(downRight)">
                                      <p:cBhvr>
                                        <p:cTn id="57" dur="5000"/>
                                        <p:tgtEl>
                                          <p:spTgt spid="51"/>
                                        </p:tgtEl>
                                      </p:cBhvr>
                                    </p:animEffect>
                                    <p:set>
                                      <p:cBhvr>
                                        <p:cTn id="58" dur="1" fill="hold">
                                          <p:stCondLst>
                                            <p:cond delay="4999"/>
                                          </p:stCondLst>
                                        </p:cTn>
                                        <p:tgtEl>
                                          <p:spTgt spid="51"/>
                                        </p:tgtEl>
                                        <p:attrNameLst>
                                          <p:attrName>style.visibility</p:attrName>
                                        </p:attrNameLst>
                                      </p:cBhvr>
                                      <p:to>
                                        <p:strVal val="hidden"/>
                                      </p:to>
                                    </p:set>
                                  </p:childTnLst>
                                </p:cTn>
                              </p:par>
                              <p:par>
                                <p:cTn id="59" presetID="18" presetClass="exit" presetSubtype="3" fill="hold" grpId="0" nodeType="withEffect">
                                  <p:stCondLst>
                                    <p:cond delay="0"/>
                                  </p:stCondLst>
                                  <p:childTnLst>
                                    <p:animEffect transition="out" filter="strips(upRight)">
                                      <p:cBhvr>
                                        <p:cTn id="60" dur="5000"/>
                                        <p:tgtEl>
                                          <p:spTgt spid="19"/>
                                        </p:tgtEl>
                                      </p:cBhvr>
                                    </p:animEffect>
                                    <p:set>
                                      <p:cBhvr>
                                        <p:cTn id="61" dur="1" fill="hold">
                                          <p:stCondLst>
                                            <p:cond delay="4999"/>
                                          </p:stCondLst>
                                        </p:cTn>
                                        <p:tgtEl>
                                          <p:spTgt spid="19"/>
                                        </p:tgtEl>
                                        <p:attrNameLst>
                                          <p:attrName>style.visibility</p:attrName>
                                        </p:attrNameLst>
                                      </p:cBhvr>
                                      <p:to>
                                        <p:strVal val="hidden"/>
                                      </p:to>
                                    </p:set>
                                  </p:childTnLst>
                                </p:cTn>
                              </p:par>
                              <p:par>
                                <p:cTn id="62" presetID="18" presetClass="exit" presetSubtype="3" fill="hold" grpId="0" nodeType="withEffect">
                                  <p:stCondLst>
                                    <p:cond delay="0"/>
                                  </p:stCondLst>
                                  <p:childTnLst>
                                    <p:animEffect transition="out" filter="strips(upRight)">
                                      <p:cBhvr>
                                        <p:cTn id="63" dur="5000"/>
                                        <p:tgtEl>
                                          <p:spTgt spid="20"/>
                                        </p:tgtEl>
                                      </p:cBhvr>
                                    </p:animEffect>
                                    <p:set>
                                      <p:cBhvr>
                                        <p:cTn id="64" dur="1" fill="hold">
                                          <p:stCondLst>
                                            <p:cond delay="4999"/>
                                          </p:stCondLst>
                                        </p:cTn>
                                        <p:tgtEl>
                                          <p:spTgt spid="20"/>
                                        </p:tgtEl>
                                        <p:attrNameLst>
                                          <p:attrName>style.visibility</p:attrName>
                                        </p:attrNameLst>
                                      </p:cBhvr>
                                      <p:to>
                                        <p:strVal val="hidden"/>
                                      </p:to>
                                    </p:set>
                                  </p:childTnLst>
                                </p:cTn>
                              </p:par>
                              <p:par>
                                <p:cTn id="65" presetID="18" presetClass="exit" presetSubtype="3" fill="hold" grpId="0" nodeType="withEffect">
                                  <p:stCondLst>
                                    <p:cond delay="0"/>
                                  </p:stCondLst>
                                  <p:childTnLst>
                                    <p:animEffect transition="out" filter="strips(upRight)">
                                      <p:cBhvr>
                                        <p:cTn id="66" dur="5000"/>
                                        <p:tgtEl>
                                          <p:spTgt spid="21"/>
                                        </p:tgtEl>
                                      </p:cBhvr>
                                    </p:animEffect>
                                    <p:set>
                                      <p:cBhvr>
                                        <p:cTn id="67" dur="1" fill="hold">
                                          <p:stCondLst>
                                            <p:cond delay="4999"/>
                                          </p:stCondLst>
                                        </p:cTn>
                                        <p:tgtEl>
                                          <p:spTgt spid="21"/>
                                        </p:tgtEl>
                                        <p:attrNameLst>
                                          <p:attrName>style.visibility</p:attrName>
                                        </p:attrNameLst>
                                      </p:cBhvr>
                                      <p:to>
                                        <p:strVal val="hidden"/>
                                      </p:to>
                                    </p:set>
                                  </p:childTnLst>
                                </p:cTn>
                              </p:par>
                              <p:par>
                                <p:cTn id="68" presetID="18" presetClass="exit" presetSubtype="3" fill="hold" grpId="0" nodeType="withEffect">
                                  <p:stCondLst>
                                    <p:cond delay="0"/>
                                  </p:stCondLst>
                                  <p:childTnLst>
                                    <p:animEffect transition="out" filter="strips(upRight)">
                                      <p:cBhvr>
                                        <p:cTn id="69" dur="5000"/>
                                        <p:tgtEl>
                                          <p:spTgt spid="22"/>
                                        </p:tgtEl>
                                      </p:cBhvr>
                                    </p:animEffect>
                                    <p:set>
                                      <p:cBhvr>
                                        <p:cTn id="70" dur="1" fill="hold">
                                          <p:stCondLst>
                                            <p:cond delay="4999"/>
                                          </p:stCondLst>
                                        </p:cTn>
                                        <p:tgtEl>
                                          <p:spTgt spid="22"/>
                                        </p:tgtEl>
                                        <p:attrNameLst>
                                          <p:attrName>style.visibility</p:attrName>
                                        </p:attrNameLst>
                                      </p:cBhvr>
                                      <p:to>
                                        <p:strVal val="hidden"/>
                                      </p:to>
                                    </p:set>
                                  </p:childTnLst>
                                </p:cTn>
                              </p:par>
                              <p:par>
                                <p:cTn id="71" presetID="18" presetClass="exit" presetSubtype="3" fill="hold" grpId="0" nodeType="withEffect">
                                  <p:stCondLst>
                                    <p:cond delay="0"/>
                                  </p:stCondLst>
                                  <p:childTnLst>
                                    <p:animEffect transition="out" filter="strips(upRight)">
                                      <p:cBhvr>
                                        <p:cTn id="72" dur="5000"/>
                                        <p:tgtEl>
                                          <p:spTgt spid="23"/>
                                        </p:tgtEl>
                                      </p:cBhvr>
                                    </p:animEffect>
                                    <p:set>
                                      <p:cBhvr>
                                        <p:cTn id="73" dur="1" fill="hold">
                                          <p:stCondLst>
                                            <p:cond delay="4999"/>
                                          </p:stCondLst>
                                        </p:cTn>
                                        <p:tgtEl>
                                          <p:spTgt spid="23"/>
                                        </p:tgtEl>
                                        <p:attrNameLst>
                                          <p:attrName>style.visibility</p:attrName>
                                        </p:attrNameLst>
                                      </p:cBhvr>
                                      <p:to>
                                        <p:strVal val="hidden"/>
                                      </p:to>
                                    </p:set>
                                  </p:childTnLst>
                                </p:cTn>
                              </p:par>
                              <p:par>
                                <p:cTn id="74" presetID="18" presetClass="exit" presetSubtype="3" fill="hold" grpId="0" nodeType="withEffect">
                                  <p:stCondLst>
                                    <p:cond delay="0"/>
                                  </p:stCondLst>
                                  <p:childTnLst>
                                    <p:animEffect transition="out" filter="strips(upRight)">
                                      <p:cBhvr>
                                        <p:cTn id="75" dur="5000"/>
                                        <p:tgtEl>
                                          <p:spTgt spid="52"/>
                                        </p:tgtEl>
                                      </p:cBhvr>
                                    </p:animEffect>
                                    <p:set>
                                      <p:cBhvr>
                                        <p:cTn id="76" dur="1" fill="hold">
                                          <p:stCondLst>
                                            <p:cond delay="4999"/>
                                          </p:stCondLst>
                                        </p:cTn>
                                        <p:tgtEl>
                                          <p:spTgt spid="52"/>
                                        </p:tgtEl>
                                        <p:attrNameLst>
                                          <p:attrName>style.visibility</p:attrName>
                                        </p:attrNameLst>
                                      </p:cBhvr>
                                      <p:to>
                                        <p:strVal val="hidden"/>
                                      </p:to>
                                    </p:set>
                                  </p:childTnLst>
                                </p:cTn>
                              </p:par>
                              <p:par>
                                <p:cTn id="77" presetID="18" presetClass="exit" presetSubtype="12" fill="hold" grpId="0" nodeType="withEffect">
                                  <p:stCondLst>
                                    <p:cond delay="0"/>
                                  </p:stCondLst>
                                  <p:childTnLst>
                                    <p:animEffect transition="out" filter="strips(downLeft)">
                                      <p:cBhvr>
                                        <p:cTn id="78" dur="5000"/>
                                        <p:tgtEl>
                                          <p:spTgt spid="24"/>
                                        </p:tgtEl>
                                      </p:cBhvr>
                                    </p:animEffect>
                                    <p:set>
                                      <p:cBhvr>
                                        <p:cTn id="79" dur="1" fill="hold">
                                          <p:stCondLst>
                                            <p:cond delay="4999"/>
                                          </p:stCondLst>
                                        </p:cTn>
                                        <p:tgtEl>
                                          <p:spTgt spid="24"/>
                                        </p:tgtEl>
                                        <p:attrNameLst>
                                          <p:attrName>style.visibility</p:attrName>
                                        </p:attrNameLst>
                                      </p:cBhvr>
                                      <p:to>
                                        <p:strVal val="hidden"/>
                                      </p:to>
                                    </p:set>
                                  </p:childTnLst>
                                </p:cTn>
                              </p:par>
                              <p:par>
                                <p:cTn id="80" presetID="18" presetClass="exit" presetSubtype="12" fill="hold" grpId="0" nodeType="withEffect">
                                  <p:stCondLst>
                                    <p:cond delay="0"/>
                                  </p:stCondLst>
                                  <p:childTnLst>
                                    <p:animEffect transition="out" filter="strips(downLeft)">
                                      <p:cBhvr>
                                        <p:cTn id="81" dur="5000"/>
                                        <p:tgtEl>
                                          <p:spTgt spid="25"/>
                                        </p:tgtEl>
                                      </p:cBhvr>
                                    </p:animEffect>
                                    <p:set>
                                      <p:cBhvr>
                                        <p:cTn id="82" dur="1" fill="hold">
                                          <p:stCondLst>
                                            <p:cond delay="4999"/>
                                          </p:stCondLst>
                                        </p:cTn>
                                        <p:tgtEl>
                                          <p:spTgt spid="25"/>
                                        </p:tgtEl>
                                        <p:attrNameLst>
                                          <p:attrName>style.visibility</p:attrName>
                                        </p:attrNameLst>
                                      </p:cBhvr>
                                      <p:to>
                                        <p:strVal val="hidden"/>
                                      </p:to>
                                    </p:set>
                                  </p:childTnLst>
                                </p:cTn>
                              </p:par>
                              <p:par>
                                <p:cTn id="83" presetID="18" presetClass="exit" presetSubtype="12" fill="hold" grpId="0" nodeType="withEffect">
                                  <p:stCondLst>
                                    <p:cond delay="0"/>
                                  </p:stCondLst>
                                  <p:childTnLst>
                                    <p:animEffect transition="out" filter="strips(downLeft)">
                                      <p:cBhvr>
                                        <p:cTn id="84" dur="5000"/>
                                        <p:tgtEl>
                                          <p:spTgt spid="26"/>
                                        </p:tgtEl>
                                      </p:cBhvr>
                                    </p:animEffect>
                                    <p:set>
                                      <p:cBhvr>
                                        <p:cTn id="85" dur="1" fill="hold">
                                          <p:stCondLst>
                                            <p:cond delay="4999"/>
                                          </p:stCondLst>
                                        </p:cTn>
                                        <p:tgtEl>
                                          <p:spTgt spid="26"/>
                                        </p:tgtEl>
                                        <p:attrNameLst>
                                          <p:attrName>style.visibility</p:attrName>
                                        </p:attrNameLst>
                                      </p:cBhvr>
                                      <p:to>
                                        <p:strVal val="hidden"/>
                                      </p:to>
                                    </p:set>
                                  </p:childTnLst>
                                </p:cTn>
                              </p:par>
                              <p:par>
                                <p:cTn id="86" presetID="18" presetClass="exit" presetSubtype="12" fill="hold" grpId="0" nodeType="withEffect">
                                  <p:stCondLst>
                                    <p:cond delay="0"/>
                                  </p:stCondLst>
                                  <p:childTnLst>
                                    <p:animEffect transition="out" filter="strips(downLeft)">
                                      <p:cBhvr>
                                        <p:cTn id="87" dur="5000"/>
                                        <p:tgtEl>
                                          <p:spTgt spid="27"/>
                                        </p:tgtEl>
                                      </p:cBhvr>
                                    </p:animEffect>
                                    <p:set>
                                      <p:cBhvr>
                                        <p:cTn id="88" dur="1" fill="hold">
                                          <p:stCondLst>
                                            <p:cond delay="4999"/>
                                          </p:stCondLst>
                                        </p:cTn>
                                        <p:tgtEl>
                                          <p:spTgt spid="27"/>
                                        </p:tgtEl>
                                        <p:attrNameLst>
                                          <p:attrName>style.visibility</p:attrName>
                                        </p:attrNameLst>
                                      </p:cBhvr>
                                      <p:to>
                                        <p:strVal val="hidden"/>
                                      </p:to>
                                    </p:set>
                                  </p:childTnLst>
                                </p:cTn>
                              </p:par>
                              <p:par>
                                <p:cTn id="89" presetID="18" presetClass="exit" presetSubtype="12" fill="hold" grpId="0" nodeType="withEffect">
                                  <p:stCondLst>
                                    <p:cond delay="0"/>
                                  </p:stCondLst>
                                  <p:childTnLst>
                                    <p:animEffect transition="out" filter="strips(downLeft)">
                                      <p:cBhvr>
                                        <p:cTn id="90" dur="5000"/>
                                        <p:tgtEl>
                                          <p:spTgt spid="28"/>
                                        </p:tgtEl>
                                      </p:cBhvr>
                                    </p:animEffect>
                                    <p:set>
                                      <p:cBhvr>
                                        <p:cTn id="91" dur="1" fill="hold">
                                          <p:stCondLst>
                                            <p:cond delay="4999"/>
                                          </p:stCondLst>
                                        </p:cTn>
                                        <p:tgtEl>
                                          <p:spTgt spid="28"/>
                                        </p:tgtEl>
                                        <p:attrNameLst>
                                          <p:attrName>style.visibility</p:attrName>
                                        </p:attrNameLst>
                                      </p:cBhvr>
                                      <p:to>
                                        <p:strVal val="hidden"/>
                                      </p:to>
                                    </p:set>
                                  </p:childTnLst>
                                </p:cTn>
                              </p:par>
                              <p:par>
                                <p:cTn id="92" presetID="18" presetClass="exit" presetSubtype="12" fill="hold" grpId="0" nodeType="withEffect">
                                  <p:stCondLst>
                                    <p:cond delay="0"/>
                                  </p:stCondLst>
                                  <p:childTnLst>
                                    <p:animEffect transition="out" filter="strips(downLeft)">
                                      <p:cBhvr>
                                        <p:cTn id="93" dur="5000"/>
                                        <p:tgtEl>
                                          <p:spTgt spid="53"/>
                                        </p:tgtEl>
                                      </p:cBhvr>
                                    </p:animEffect>
                                    <p:set>
                                      <p:cBhvr>
                                        <p:cTn id="94" dur="1" fill="hold">
                                          <p:stCondLst>
                                            <p:cond delay="4999"/>
                                          </p:stCondLst>
                                        </p:cTn>
                                        <p:tgtEl>
                                          <p:spTgt spid="53"/>
                                        </p:tgtEl>
                                        <p:attrNameLst>
                                          <p:attrName>style.visibility</p:attrName>
                                        </p:attrNameLst>
                                      </p:cBhvr>
                                      <p:to>
                                        <p:strVal val="hidden"/>
                                      </p:to>
                                    </p:set>
                                  </p:childTnLst>
                                </p:cTn>
                              </p:par>
                              <p:par>
                                <p:cTn id="95" presetID="18" presetClass="exit" presetSubtype="9" fill="hold" grpId="0" nodeType="withEffect">
                                  <p:stCondLst>
                                    <p:cond delay="0"/>
                                  </p:stCondLst>
                                  <p:childTnLst>
                                    <p:animEffect transition="out" filter="strips(upLeft)">
                                      <p:cBhvr>
                                        <p:cTn id="96" dur="5000"/>
                                        <p:tgtEl>
                                          <p:spTgt spid="29"/>
                                        </p:tgtEl>
                                      </p:cBhvr>
                                    </p:animEffect>
                                    <p:set>
                                      <p:cBhvr>
                                        <p:cTn id="97" dur="1" fill="hold">
                                          <p:stCondLst>
                                            <p:cond delay="4999"/>
                                          </p:stCondLst>
                                        </p:cTn>
                                        <p:tgtEl>
                                          <p:spTgt spid="29"/>
                                        </p:tgtEl>
                                        <p:attrNameLst>
                                          <p:attrName>style.visibility</p:attrName>
                                        </p:attrNameLst>
                                      </p:cBhvr>
                                      <p:to>
                                        <p:strVal val="hidden"/>
                                      </p:to>
                                    </p:set>
                                  </p:childTnLst>
                                </p:cTn>
                              </p:par>
                              <p:par>
                                <p:cTn id="98" presetID="18" presetClass="exit" presetSubtype="9" fill="hold" grpId="0" nodeType="withEffect">
                                  <p:stCondLst>
                                    <p:cond delay="0"/>
                                  </p:stCondLst>
                                  <p:childTnLst>
                                    <p:animEffect transition="out" filter="strips(upLeft)">
                                      <p:cBhvr>
                                        <p:cTn id="99" dur="5000"/>
                                        <p:tgtEl>
                                          <p:spTgt spid="30"/>
                                        </p:tgtEl>
                                      </p:cBhvr>
                                    </p:animEffect>
                                    <p:set>
                                      <p:cBhvr>
                                        <p:cTn id="100" dur="1" fill="hold">
                                          <p:stCondLst>
                                            <p:cond delay="4999"/>
                                          </p:stCondLst>
                                        </p:cTn>
                                        <p:tgtEl>
                                          <p:spTgt spid="30"/>
                                        </p:tgtEl>
                                        <p:attrNameLst>
                                          <p:attrName>style.visibility</p:attrName>
                                        </p:attrNameLst>
                                      </p:cBhvr>
                                      <p:to>
                                        <p:strVal val="hidden"/>
                                      </p:to>
                                    </p:set>
                                  </p:childTnLst>
                                </p:cTn>
                              </p:par>
                              <p:par>
                                <p:cTn id="101" presetID="18" presetClass="exit" presetSubtype="9" fill="hold" grpId="0" nodeType="withEffect">
                                  <p:stCondLst>
                                    <p:cond delay="0"/>
                                  </p:stCondLst>
                                  <p:childTnLst>
                                    <p:animEffect transition="out" filter="strips(upLeft)">
                                      <p:cBhvr>
                                        <p:cTn id="102" dur="5000"/>
                                        <p:tgtEl>
                                          <p:spTgt spid="31"/>
                                        </p:tgtEl>
                                      </p:cBhvr>
                                    </p:animEffect>
                                    <p:set>
                                      <p:cBhvr>
                                        <p:cTn id="103" dur="1" fill="hold">
                                          <p:stCondLst>
                                            <p:cond delay="4999"/>
                                          </p:stCondLst>
                                        </p:cTn>
                                        <p:tgtEl>
                                          <p:spTgt spid="31"/>
                                        </p:tgtEl>
                                        <p:attrNameLst>
                                          <p:attrName>style.visibility</p:attrName>
                                        </p:attrNameLst>
                                      </p:cBhvr>
                                      <p:to>
                                        <p:strVal val="hidden"/>
                                      </p:to>
                                    </p:set>
                                  </p:childTnLst>
                                </p:cTn>
                              </p:par>
                              <p:par>
                                <p:cTn id="104" presetID="18" presetClass="exit" presetSubtype="9" fill="hold" grpId="0" nodeType="withEffect">
                                  <p:stCondLst>
                                    <p:cond delay="0"/>
                                  </p:stCondLst>
                                  <p:childTnLst>
                                    <p:animEffect transition="out" filter="strips(upLeft)">
                                      <p:cBhvr>
                                        <p:cTn id="105" dur="5000"/>
                                        <p:tgtEl>
                                          <p:spTgt spid="32"/>
                                        </p:tgtEl>
                                      </p:cBhvr>
                                    </p:animEffect>
                                    <p:set>
                                      <p:cBhvr>
                                        <p:cTn id="106" dur="1" fill="hold">
                                          <p:stCondLst>
                                            <p:cond delay="4999"/>
                                          </p:stCondLst>
                                        </p:cTn>
                                        <p:tgtEl>
                                          <p:spTgt spid="32"/>
                                        </p:tgtEl>
                                        <p:attrNameLst>
                                          <p:attrName>style.visibility</p:attrName>
                                        </p:attrNameLst>
                                      </p:cBhvr>
                                      <p:to>
                                        <p:strVal val="hidden"/>
                                      </p:to>
                                    </p:set>
                                  </p:childTnLst>
                                </p:cTn>
                              </p:par>
                              <p:par>
                                <p:cTn id="107" presetID="18" presetClass="exit" presetSubtype="9" fill="hold" grpId="0" nodeType="withEffect">
                                  <p:stCondLst>
                                    <p:cond delay="0"/>
                                  </p:stCondLst>
                                  <p:childTnLst>
                                    <p:animEffect transition="out" filter="strips(upLeft)">
                                      <p:cBhvr>
                                        <p:cTn id="108" dur="5000"/>
                                        <p:tgtEl>
                                          <p:spTgt spid="33"/>
                                        </p:tgtEl>
                                      </p:cBhvr>
                                    </p:animEffect>
                                    <p:set>
                                      <p:cBhvr>
                                        <p:cTn id="109" dur="1" fill="hold">
                                          <p:stCondLst>
                                            <p:cond delay="4999"/>
                                          </p:stCondLst>
                                        </p:cTn>
                                        <p:tgtEl>
                                          <p:spTgt spid="33"/>
                                        </p:tgtEl>
                                        <p:attrNameLst>
                                          <p:attrName>style.visibility</p:attrName>
                                        </p:attrNameLst>
                                      </p:cBhvr>
                                      <p:to>
                                        <p:strVal val="hidden"/>
                                      </p:to>
                                    </p:set>
                                  </p:childTnLst>
                                </p:cTn>
                              </p:par>
                              <p:par>
                                <p:cTn id="110" presetID="18" presetClass="exit" presetSubtype="9" fill="hold" grpId="0" nodeType="withEffect">
                                  <p:stCondLst>
                                    <p:cond delay="0"/>
                                  </p:stCondLst>
                                  <p:childTnLst>
                                    <p:animEffect transition="out" filter="strips(upLeft)">
                                      <p:cBhvr>
                                        <p:cTn id="111" dur="5000"/>
                                        <p:tgtEl>
                                          <p:spTgt spid="54"/>
                                        </p:tgtEl>
                                      </p:cBhvr>
                                    </p:animEffect>
                                    <p:set>
                                      <p:cBhvr>
                                        <p:cTn id="112" dur="1" fill="hold">
                                          <p:stCondLst>
                                            <p:cond delay="4999"/>
                                          </p:stCondLst>
                                        </p:cTn>
                                        <p:tgtEl>
                                          <p:spTgt spid="54"/>
                                        </p:tgtEl>
                                        <p:attrNameLst>
                                          <p:attrName>style.visibility</p:attrName>
                                        </p:attrNameLst>
                                      </p:cBhvr>
                                      <p:to>
                                        <p:strVal val="hidden"/>
                                      </p:to>
                                    </p:set>
                                  </p:childTnLst>
                                </p:cTn>
                              </p:par>
                              <p:par>
                                <p:cTn id="113" presetID="18" presetClass="exit" presetSubtype="6" fill="hold" grpId="0" nodeType="withEffect">
                                  <p:stCondLst>
                                    <p:cond delay="0"/>
                                  </p:stCondLst>
                                  <p:childTnLst>
                                    <p:animEffect transition="out" filter="strips(downRight)">
                                      <p:cBhvr>
                                        <p:cTn id="114" dur="5000"/>
                                        <p:tgtEl>
                                          <p:spTgt spid="34"/>
                                        </p:tgtEl>
                                      </p:cBhvr>
                                    </p:animEffect>
                                    <p:set>
                                      <p:cBhvr>
                                        <p:cTn id="115" dur="1" fill="hold">
                                          <p:stCondLst>
                                            <p:cond delay="4999"/>
                                          </p:stCondLst>
                                        </p:cTn>
                                        <p:tgtEl>
                                          <p:spTgt spid="34"/>
                                        </p:tgtEl>
                                        <p:attrNameLst>
                                          <p:attrName>style.visibility</p:attrName>
                                        </p:attrNameLst>
                                      </p:cBhvr>
                                      <p:to>
                                        <p:strVal val="hidden"/>
                                      </p:to>
                                    </p:set>
                                  </p:childTnLst>
                                </p:cTn>
                              </p:par>
                              <p:par>
                                <p:cTn id="116" presetID="18" presetClass="exit" presetSubtype="6" fill="hold" grpId="0" nodeType="withEffect">
                                  <p:stCondLst>
                                    <p:cond delay="0"/>
                                  </p:stCondLst>
                                  <p:childTnLst>
                                    <p:animEffect transition="out" filter="strips(downRight)">
                                      <p:cBhvr>
                                        <p:cTn id="117" dur="5000"/>
                                        <p:tgtEl>
                                          <p:spTgt spid="35"/>
                                        </p:tgtEl>
                                      </p:cBhvr>
                                    </p:animEffect>
                                    <p:set>
                                      <p:cBhvr>
                                        <p:cTn id="118" dur="1" fill="hold">
                                          <p:stCondLst>
                                            <p:cond delay="4999"/>
                                          </p:stCondLst>
                                        </p:cTn>
                                        <p:tgtEl>
                                          <p:spTgt spid="35"/>
                                        </p:tgtEl>
                                        <p:attrNameLst>
                                          <p:attrName>style.visibility</p:attrName>
                                        </p:attrNameLst>
                                      </p:cBhvr>
                                      <p:to>
                                        <p:strVal val="hidden"/>
                                      </p:to>
                                    </p:set>
                                  </p:childTnLst>
                                </p:cTn>
                              </p:par>
                              <p:par>
                                <p:cTn id="119" presetID="18" presetClass="exit" presetSubtype="6" fill="hold" grpId="0" nodeType="withEffect">
                                  <p:stCondLst>
                                    <p:cond delay="0"/>
                                  </p:stCondLst>
                                  <p:childTnLst>
                                    <p:animEffect transition="out" filter="strips(downRight)">
                                      <p:cBhvr>
                                        <p:cTn id="120" dur="5000"/>
                                        <p:tgtEl>
                                          <p:spTgt spid="36"/>
                                        </p:tgtEl>
                                      </p:cBhvr>
                                    </p:animEffect>
                                    <p:set>
                                      <p:cBhvr>
                                        <p:cTn id="121" dur="1" fill="hold">
                                          <p:stCondLst>
                                            <p:cond delay="4999"/>
                                          </p:stCondLst>
                                        </p:cTn>
                                        <p:tgtEl>
                                          <p:spTgt spid="36"/>
                                        </p:tgtEl>
                                        <p:attrNameLst>
                                          <p:attrName>style.visibility</p:attrName>
                                        </p:attrNameLst>
                                      </p:cBhvr>
                                      <p:to>
                                        <p:strVal val="hidden"/>
                                      </p:to>
                                    </p:set>
                                  </p:childTnLst>
                                </p:cTn>
                              </p:par>
                              <p:par>
                                <p:cTn id="122" presetID="18" presetClass="exit" presetSubtype="6" fill="hold" grpId="0" nodeType="withEffect">
                                  <p:stCondLst>
                                    <p:cond delay="0"/>
                                  </p:stCondLst>
                                  <p:childTnLst>
                                    <p:animEffect transition="out" filter="strips(downRight)">
                                      <p:cBhvr>
                                        <p:cTn id="123" dur="5000"/>
                                        <p:tgtEl>
                                          <p:spTgt spid="37"/>
                                        </p:tgtEl>
                                      </p:cBhvr>
                                    </p:animEffect>
                                    <p:set>
                                      <p:cBhvr>
                                        <p:cTn id="124" dur="1" fill="hold">
                                          <p:stCondLst>
                                            <p:cond delay="4999"/>
                                          </p:stCondLst>
                                        </p:cTn>
                                        <p:tgtEl>
                                          <p:spTgt spid="37"/>
                                        </p:tgtEl>
                                        <p:attrNameLst>
                                          <p:attrName>style.visibility</p:attrName>
                                        </p:attrNameLst>
                                      </p:cBhvr>
                                      <p:to>
                                        <p:strVal val="hidden"/>
                                      </p:to>
                                    </p:set>
                                  </p:childTnLst>
                                </p:cTn>
                              </p:par>
                              <p:par>
                                <p:cTn id="125" presetID="18" presetClass="exit" presetSubtype="6" fill="hold" grpId="0" nodeType="withEffect">
                                  <p:stCondLst>
                                    <p:cond delay="0"/>
                                  </p:stCondLst>
                                  <p:childTnLst>
                                    <p:animEffect transition="out" filter="strips(downRight)">
                                      <p:cBhvr>
                                        <p:cTn id="126" dur="5000"/>
                                        <p:tgtEl>
                                          <p:spTgt spid="38"/>
                                        </p:tgtEl>
                                      </p:cBhvr>
                                    </p:animEffect>
                                    <p:set>
                                      <p:cBhvr>
                                        <p:cTn id="127" dur="1" fill="hold">
                                          <p:stCondLst>
                                            <p:cond delay="4999"/>
                                          </p:stCondLst>
                                        </p:cTn>
                                        <p:tgtEl>
                                          <p:spTgt spid="38"/>
                                        </p:tgtEl>
                                        <p:attrNameLst>
                                          <p:attrName>style.visibility</p:attrName>
                                        </p:attrNameLst>
                                      </p:cBhvr>
                                      <p:to>
                                        <p:strVal val="hidden"/>
                                      </p:to>
                                    </p:set>
                                  </p:childTnLst>
                                </p:cTn>
                              </p:par>
                              <p:par>
                                <p:cTn id="128" presetID="18" presetClass="exit" presetSubtype="6" fill="hold" grpId="0" nodeType="withEffect">
                                  <p:stCondLst>
                                    <p:cond delay="0"/>
                                  </p:stCondLst>
                                  <p:childTnLst>
                                    <p:animEffect transition="out" filter="strips(downRight)">
                                      <p:cBhvr>
                                        <p:cTn id="129" dur="5000"/>
                                        <p:tgtEl>
                                          <p:spTgt spid="55"/>
                                        </p:tgtEl>
                                      </p:cBhvr>
                                    </p:animEffect>
                                    <p:set>
                                      <p:cBhvr>
                                        <p:cTn id="130" dur="1" fill="hold">
                                          <p:stCondLst>
                                            <p:cond delay="4999"/>
                                          </p:stCondLst>
                                        </p:cTn>
                                        <p:tgtEl>
                                          <p:spTgt spid="55"/>
                                        </p:tgtEl>
                                        <p:attrNameLst>
                                          <p:attrName>style.visibility</p:attrName>
                                        </p:attrNameLst>
                                      </p:cBhvr>
                                      <p:to>
                                        <p:strVal val="hidden"/>
                                      </p:to>
                                    </p:set>
                                  </p:childTnLst>
                                </p:cTn>
                              </p:par>
                              <p:par>
                                <p:cTn id="131" presetID="18" presetClass="exit" presetSubtype="3" fill="hold" grpId="0" nodeType="withEffect">
                                  <p:stCondLst>
                                    <p:cond delay="0"/>
                                  </p:stCondLst>
                                  <p:childTnLst>
                                    <p:animEffect transition="out" filter="strips(upRight)">
                                      <p:cBhvr>
                                        <p:cTn id="132" dur="5000"/>
                                        <p:tgtEl>
                                          <p:spTgt spid="39"/>
                                        </p:tgtEl>
                                      </p:cBhvr>
                                    </p:animEffect>
                                    <p:set>
                                      <p:cBhvr>
                                        <p:cTn id="133" dur="1" fill="hold">
                                          <p:stCondLst>
                                            <p:cond delay="4999"/>
                                          </p:stCondLst>
                                        </p:cTn>
                                        <p:tgtEl>
                                          <p:spTgt spid="39"/>
                                        </p:tgtEl>
                                        <p:attrNameLst>
                                          <p:attrName>style.visibility</p:attrName>
                                        </p:attrNameLst>
                                      </p:cBhvr>
                                      <p:to>
                                        <p:strVal val="hidden"/>
                                      </p:to>
                                    </p:set>
                                  </p:childTnLst>
                                </p:cTn>
                              </p:par>
                              <p:par>
                                <p:cTn id="134" presetID="18" presetClass="exit" presetSubtype="3" fill="hold" grpId="0" nodeType="withEffect">
                                  <p:stCondLst>
                                    <p:cond delay="0"/>
                                  </p:stCondLst>
                                  <p:childTnLst>
                                    <p:animEffect transition="out" filter="strips(upRight)">
                                      <p:cBhvr>
                                        <p:cTn id="135" dur="5000"/>
                                        <p:tgtEl>
                                          <p:spTgt spid="40"/>
                                        </p:tgtEl>
                                      </p:cBhvr>
                                    </p:animEffect>
                                    <p:set>
                                      <p:cBhvr>
                                        <p:cTn id="136" dur="1" fill="hold">
                                          <p:stCondLst>
                                            <p:cond delay="4999"/>
                                          </p:stCondLst>
                                        </p:cTn>
                                        <p:tgtEl>
                                          <p:spTgt spid="40"/>
                                        </p:tgtEl>
                                        <p:attrNameLst>
                                          <p:attrName>style.visibility</p:attrName>
                                        </p:attrNameLst>
                                      </p:cBhvr>
                                      <p:to>
                                        <p:strVal val="hidden"/>
                                      </p:to>
                                    </p:set>
                                  </p:childTnLst>
                                </p:cTn>
                              </p:par>
                              <p:par>
                                <p:cTn id="137" presetID="18" presetClass="exit" presetSubtype="3" fill="hold" grpId="0" nodeType="withEffect">
                                  <p:stCondLst>
                                    <p:cond delay="0"/>
                                  </p:stCondLst>
                                  <p:childTnLst>
                                    <p:animEffect transition="out" filter="strips(upRight)">
                                      <p:cBhvr>
                                        <p:cTn id="138" dur="5000"/>
                                        <p:tgtEl>
                                          <p:spTgt spid="41"/>
                                        </p:tgtEl>
                                      </p:cBhvr>
                                    </p:animEffect>
                                    <p:set>
                                      <p:cBhvr>
                                        <p:cTn id="139" dur="1" fill="hold">
                                          <p:stCondLst>
                                            <p:cond delay="4999"/>
                                          </p:stCondLst>
                                        </p:cTn>
                                        <p:tgtEl>
                                          <p:spTgt spid="41"/>
                                        </p:tgtEl>
                                        <p:attrNameLst>
                                          <p:attrName>style.visibility</p:attrName>
                                        </p:attrNameLst>
                                      </p:cBhvr>
                                      <p:to>
                                        <p:strVal val="hidden"/>
                                      </p:to>
                                    </p:set>
                                  </p:childTnLst>
                                </p:cTn>
                              </p:par>
                              <p:par>
                                <p:cTn id="140" presetID="18" presetClass="exit" presetSubtype="3" fill="hold" grpId="0" nodeType="withEffect">
                                  <p:stCondLst>
                                    <p:cond delay="0"/>
                                  </p:stCondLst>
                                  <p:childTnLst>
                                    <p:animEffect transition="out" filter="strips(upRight)">
                                      <p:cBhvr>
                                        <p:cTn id="141" dur="5000"/>
                                        <p:tgtEl>
                                          <p:spTgt spid="42"/>
                                        </p:tgtEl>
                                      </p:cBhvr>
                                    </p:animEffect>
                                    <p:set>
                                      <p:cBhvr>
                                        <p:cTn id="142" dur="1" fill="hold">
                                          <p:stCondLst>
                                            <p:cond delay="4999"/>
                                          </p:stCondLst>
                                        </p:cTn>
                                        <p:tgtEl>
                                          <p:spTgt spid="42"/>
                                        </p:tgtEl>
                                        <p:attrNameLst>
                                          <p:attrName>style.visibility</p:attrName>
                                        </p:attrNameLst>
                                      </p:cBhvr>
                                      <p:to>
                                        <p:strVal val="hidden"/>
                                      </p:to>
                                    </p:set>
                                  </p:childTnLst>
                                </p:cTn>
                              </p:par>
                              <p:par>
                                <p:cTn id="143" presetID="18" presetClass="exit" presetSubtype="3" fill="hold" grpId="0" nodeType="withEffect">
                                  <p:stCondLst>
                                    <p:cond delay="0"/>
                                  </p:stCondLst>
                                  <p:childTnLst>
                                    <p:animEffect transition="out" filter="strips(upRight)">
                                      <p:cBhvr>
                                        <p:cTn id="144" dur="5000"/>
                                        <p:tgtEl>
                                          <p:spTgt spid="43"/>
                                        </p:tgtEl>
                                      </p:cBhvr>
                                    </p:animEffect>
                                    <p:set>
                                      <p:cBhvr>
                                        <p:cTn id="145" dur="1" fill="hold">
                                          <p:stCondLst>
                                            <p:cond delay="4999"/>
                                          </p:stCondLst>
                                        </p:cTn>
                                        <p:tgtEl>
                                          <p:spTgt spid="43"/>
                                        </p:tgtEl>
                                        <p:attrNameLst>
                                          <p:attrName>style.visibility</p:attrName>
                                        </p:attrNameLst>
                                      </p:cBhvr>
                                      <p:to>
                                        <p:strVal val="hidden"/>
                                      </p:to>
                                    </p:set>
                                  </p:childTnLst>
                                </p:cTn>
                              </p:par>
                              <p:par>
                                <p:cTn id="146" presetID="18" presetClass="exit" presetSubtype="3" fill="hold" grpId="0" nodeType="withEffect">
                                  <p:stCondLst>
                                    <p:cond delay="0"/>
                                  </p:stCondLst>
                                  <p:childTnLst>
                                    <p:animEffect transition="out" filter="strips(upRight)">
                                      <p:cBhvr>
                                        <p:cTn id="147" dur="5000"/>
                                        <p:tgtEl>
                                          <p:spTgt spid="56"/>
                                        </p:tgtEl>
                                      </p:cBhvr>
                                    </p:animEffect>
                                    <p:set>
                                      <p:cBhvr>
                                        <p:cTn id="148" dur="1" fill="hold">
                                          <p:stCondLst>
                                            <p:cond delay="4999"/>
                                          </p:stCondLst>
                                        </p:cTn>
                                        <p:tgtEl>
                                          <p:spTgt spid="56"/>
                                        </p:tgtEl>
                                        <p:attrNameLst>
                                          <p:attrName>style.visibility</p:attrName>
                                        </p:attrNameLst>
                                      </p:cBhvr>
                                      <p:to>
                                        <p:strVal val="hidden"/>
                                      </p:to>
                                    </p:set>
                                  </p:childTnLst>
                                </p:cTn>
                              </p:par>
                              <p:par>
                                <p:cTn id="149" presetID="18" presetClass="exit" presetSubtype="12" fill="hold" grpId="0" nodeType="withEffect">
                                  <p:stCondLst>
                                    <p:cond delay="0"/>
                                  </p:stCondLst>
                                  <p:childTnLst>
                                    <p:animEffect transition="out" filter="strips(downLeft)">
                                      <p:cBhvr>
                                        <p:cTn id="150" dur="5000"/>
                                        <p:tgtEl>
                                          <p:spTgt spid="44"/>
                                        </p:tgtEl>
                                      </p:cBhvr>
                                    </p:animEffect>
                                    <p:set>
                                      <p:cBhvr>
                                        <p:cTn id="151" dur="1" fill="hold">
                                          <p:stCondLst>
                                            <p:cond delay="4999"/>
                                          </p:stCondLst>
                                        </p:cTn>
                                        <p:tgtEl>
                                          <p:spTgt spid="44"/>
                                        </p:tgtEl>
                                        <p:attrNameLst>
                                          <p:attrName>style.visibility</p:attrName>
                                        </p:attrNameLst>
                                      </p:cBhvr>
                                      <p:to>
                                        <p:strVal val="hidden"/>
                                      </p:to>
                                    </p:set>
                                  </p:childTnLst>
                                </p:cTn>
                              </p:par>
                              <p:par>
                                <p:cTn id="152" presetID="18" presetClass="exit" presetSubtype="12" fill="hold" grpId="0" nodeType="withEffect">
                                  <p:stCondLst>
                                    <p:cond delay="0"/>
                                  </p:stCondLst>
                                  <p:childTnLst>
                                    <p:animEffect transition="out" filter="strips(downLeft)">
                                      <p:cBhvr>
                                        <p:cTn id="153" dur="5000"/>
                                        <p:tgtEl>
                                          <p:spTgt spid="45"/>
                                        </p:tgtEl>
                                      </p:cBhvr>
                                    </p:animEffect>
                                    <p:set>
                                      <p:cBhvr>
                                        <p:cTn id="154" dur="1" fill="hold">
                                          <p:stCondLst>
                                            <p:cond delay="4999"/>
                                          </p:stCondLst>
                                        </p:cTn>
                                        <p:tgtEl>
                                          <p:spTgt spid="45"/>
                                        </p:tgtEl>
                                        <p:attrNameLst>
                                          <p:attrName>style.visibility</p:attrName>
                                        </p:attrNameLst>
                                      </p:cBhvr>
                                      <p:to>
                                        <p:strVal val="hidden"/>
                                      </p:to>
                                    </p:set>
                                  </p:childTnLst>
                                </p:cTn>
                              </p:par>
                              <p:par>
                                <p:cTn id="155" presetID="18" presetClass="exit" presetSubtype="12" fill="hold" grpId="0" nodeType="withEffect">
                                  <p:stCondLst>
                                    <p:cond delay="0"/>
                                  </p:stCondLst>
                                  <p:childTnLst>
                                    <p:animEffect transition="out" filter="strips(downLeft)">
                                      <p:cBhvr>
                                        <p:cTn id="156" dur="5000"/>
                                        <p:tgtEl>
                                          <p:spTgt spid="46"/>
                                        </p:tgtEl>
                                      </p:cBhvr>
                                    </p:animEffect>
                                    <p:set>
                                      <p:cBhvr>
                                        <p:cTn id="157" dur="1" fill="hold">
                                          <p:stCondLst>
                                            <p:cond delay="4999"/>
                                          </p:stCondLst>
                                        </p:cTn>
                                        <p:tgtEl>
                                          <p:spTgt spid="46"/>
                                        </p:tgtEl>
                                        <p:attrNameLst>
                                          <p:attrName>style.visibility</p:attrName>
                                        </p:attrNameLst>
                                      </p:cBhvr>
                                      <p:to>
                                        <p:strVal val="hidden"/>
                                      </p:to>
                                    </p:set>
                                  </p:childTnLst>
                                </p:cTn>
                              </p:par>
                              <p:par>
                                <p:cTn id="158" presetID="18" presetClass="exit" presetSubtype="12" fill="hold" grpId="0" nodeType="withEffect">
                                  <p:stCondLst>
                                    <p:cond delay="0"/>
                                  </p:stCondLst>
                                  <p:childTnLst>
                                    <p:animEffect transition="out" filter="strips(downLeft)">
                                      <p:cBhvr>
                                        <p:cTn id="159" dur="5000"/>
                                        <p:tgtEl>
                                          <p:spTgt spid="47"/>
                                        </p:tgtEl>
                                      </p:cBhvr>
                                    </p:animEffect>
                                    <p:set>
                                      <p:cBhvr>
                                        <p:cTn id="160" dur="1" fill="hold">
                                          <p:stCondLst>
                                            <p:cond delay="4999"/>
                                          </p:stCondLst>
                                        </p:cTn>
                                        <p:tgtEl>
                                          <p:spTgt spid="47"/>
                                        </p:tgtEl>
                                        <p:attrNameLst>
                                          <p:attrName>style.visibility</p:attrName>
                                        </p:attrNameLst>
                                      </p:cBhvr>
                                      <p:to>
                                        <p:strVal val="hidden"/>
                                      </p:to>
                                    </p:set>
                                  </p:childTnLst>
                                </p:cTn>
                              </p:par>
                              <p:par>
                                <p:cTn id="161" presetID="18" presetClass="exit" presetSubtype="12" fill="hold" grpId="0" nodeType="withEffect">
                                  <p:stCondLst>
                                    <p:cond delay="0"/>
                                  </p:stCondLst>
                                  <p:childTnLst>
                                    <p:animEffect transition="out" filter="strips(downLeft)">
                                      <p:cBhvr>
                                        <p:cTn id="162" dur="5000"/>
                                        <p:tgtEl>
                                          <p:spTgt spid="48"/>
                                        </p:tgtEl>
                                      </p:cBhvr>
                                    </p:animEffect>
                                    <p:set>
                                      <p:cBhvr>
                                        <p:cTn id="163" dur="1" fill="hold">
                                          <p:stCondLst>
                                            <p:cond delay="4999"/>
                                          </p:stCondLst>
                                        </p:cTn>
                                        <p:tgtEl>
                                          <p:spTgt spid="48"/>
                                        </p:tgtEl>
                                        <p:attrNameLst>
                                          <p:attrName>style.visibility</p:attrName>
                                        </p:attrNameLst>
                                      </p:cBhvr>
                                      <p:to>
                                        <p:strVal val="hidden"/>
                                      </p:to>
                                    </p:set>
                                  </p:childTnLst>
                                </p:cTn>
                              </p:par>
                              <p:par>
                                <p:cTn id="164" presetID="18" presetClass="exit" presetSubtype="12" fill="hold" grpId="0" nodeType="withEffect">
                                  <p:stCondLst>
                                    <p:cond delay="0"/>
                                  </p:stCondLst>
                                  <p:childTnLst>
                                    <p:animEffect transition="out" filter="strips(downLeft)">
                                      <p:cBhvr>
                                        <p:cTn id="165" dur="5000"/>
                                        <p:tgtEl>
                                          <p:spTgt spid="57"/>
                                        </p:tgtEl>
                                      </p:cBhvr>
                                    </p:animEffect>
                                    <p:set>
                                      <p:cBhvr>
                                        <p:cTn id="166" dur="1" fill="hold">
                                          <p:stCondLst>
                                            <p:cond delay="4999"/>
                                          </p:stCondLst>
                                        </p:cTn>
                                        <p:tgtEl>
                                          <p:spTgt spid="57"/>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149211924_f3ea506339_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2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510"/>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201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8"/>
                                        </p:tgtEl>
                                      </p:cBhvr>
                                    </p:animEffect>
                                    <p:set>
                                      <p:cBhvr>
                                        <p:cTn id="19" dur="1" fill="hold">
                                          <p:stCondLst>
                                            <p:cond delay="4999"/>
                                          </p:stCondLst>
                                        </p:cTn>
                                        <p:tgtEl>
                                          <p:spTgt spid="8"/>
                                        </p:tgtEl>
                                        <p:attrNameLst>
                                          <p:attrName>style.visibility</p:attrName>
                                        </p:attrNameLst>
                                      </p:cBhvr>
                                      <p:to>
                                        <p:strVal val="hidden"/>
                                      </p:to>
                                    </p:set>
                                  </p:childTnLst>
                                </p:cTn>
                              </p:par>
                              <p:par>
                                <p:cTn id="20" presetID="18" presetClass="exit" presetSubtype="12" fill="hold" grpId="0" nodeType="withEffect">
                                  <p:stCondLst>
                                    <p:cond delay="0"/>
                                  </p:stCondLst>
                                  <p:childTnLst>
                                    <p:animEffect transition="out" filter="strips(downLeft)">
                                      <p:cBhvr>
                                        <p:cTn id="21" dur="5000"/>
                                        <p:tgtEl>
                                          <p:spTgt spid="49"/>
                                        </p:tgtEl>
                                      </p:cBhvr>
                                    </p:animEffect>
                                    <p:set>
                                      <p:cBhvr>
                                        <p:cTn id="22" dur="1" fill="hold">
                                          <p:stCondLst>
                                            <p:cond delay="4999"/>
                                          </p:stCondLst>
                                        </p:cTn>
                                        <p:tgtEl>
                                          <p:spTgt spid="49"/>
                                        </p:tgtEl>
                                        <p:attrNameLst>
                                          <p:attrName>style.visibility</p:attrName>
                                        </p:attrNameLst>
                                      </p:cBhvr>
                                      <p:to>
                                        <p:strVal val="hidden"/>
                                      </p:to>
                                    </p:set>
                                  </p:childTnLst>
                                </p:cTn>
                              </p:par>
                              <p:par>
                                <p:cTn id="23" presetID="18" presetClass="exit" presetSubtype="9" fill="hold" grpId="0" nodeType="withEffect">
                                  <p:stCondLst>
                                    <p:cond delay="0"/>
                                  </p:stCondLst>
                                  <p:childTnLst>
                                    <p:animEffect transition="out" filter="strips(upLeft)">
                                      <p:cBhvr>
                                        <p:cTn id="24" dur="5000"/>
                                        <p:tgtEl>
                                          <p:spTgt spid="9"/>
                                        </p:tgtEl>
                                      </p:cBhvr>
                                    </p:animEffect>
                                    <p:set>
                                      <p:cBhvr>
                                        <p:cTn id="25" dur="1" fill="hold">
                                          <p:stCondLst>
                                            <p:cond delay="4999"/>
                                          </p:stCondLst>
                                        </p:cTn>
                                        <p:tgtEl>
                                          <p:spTgt spid="9"/>
                                        </p:tgtEl>
                                        <p:attrNameLst>
                                          <p:attrName>style.visibility</p:attrName>
                                        </p:attrNameLst>
                                      </p:cBhvr>
                                      <p:to>
                                        <p:strVal val="hidden"/>
                                      </p:to>
                                    </p:set>
                                  </p:childTnLst>
                                </p:cTn>
                              </p:par>
                              <p:par>
                                <p:cTn id="26" presetID="18" presetClass="exit" presetSubtype="9" fill="hold" grpId="0" nodeType="withEffect">
                                  <p:stCondLst>
                                    <p:cond delay="0"/>
                                  </p:stCondLst>
                                  <p:childTnLst>
                                    <p:animEffect transition="out" filter="strips(upLeft)">
                                      <p:cBhvr>
                                        <p:cTn id="27" dur="5000"/>
                                        <p:tgtEl>
                                          <p:spTgt spid="10"/>
                                        </p:tgtEl>
                                      </p:cBhvr>
                                    </p:animEffect>
                                    <p:set>
                                      <p:cBhvr>
                                        <p:cTn id="28" dur="1" fill="hold">
                                          <p:stCondLst>
                                            <p:cond delay="4999"/>
                                          </p:stCondLst>
                                        </p:cTn>
                                        <p:tgtEl>
                                          <p:spTgt spid="10"/>
                                        </p:tgtEl>
                                        <p:attrNameLst>
                                          <p:attrName>style.visibility</p:attrName>
                                        </p:attrNameLst>
                                      </p:cBhvr>
                                      <p:to>
                                        <p:strVal val="hidden"/>
                                      </p:to>
                                    </p:set>
                                  </p:childTnLst>
                                </p:cTn>
                              </p:par>
                              <p:par>
                                <p:cTn id="29" presetID="18" presetClass="exit" presetSubtype="9" fill="hold" grpId="0" nodeType="withEffect">
                                  <p:stCondLst>
                                    <p:cond delay="0"/>
                                  </p:stCondLst>
                                  <p:childTnLst>
                                    <p:animEffect transition="out" filter="strips(upLeft)">
                                      <p:cBhvr>
                                        <p:cTn id="30" dur="5000"/>
                                        <p:tgtEl>
                                          <p:spTgt spid="11"/>
                                        </p:tgtEl>
                                      </p:cBhvr>
                                    </p:animEffect>
                                    <p:set>
                                      <p:cBhvr>
                                        <p:cTn id="31" dur="1" fill="hold">
                                          <p:stCondLst>
                                            <p:cond delay="4999"/>
                                          </p:stCondLst>
                                        </p:cTn>
                                        <p:tgtEl>
                                          <p:spTgt spid="11"/>
                                        </p:tgtEl>
                                        <p:attrNameLst>
                                          <p:attrName>style.visibility</p:attrName>
                                        </p:attrNameLst>
                                      </p:cBhvr>
                                      <p:to>
                                        <p:strVal val="hidden"/>
                                      </p:to>
                                    </p:set>
                                  </p:childTnLst>
                                </p:cTn>
                              </p:par>
                              <p:par>
                                <p:cTn id="32" presetID="18" presetClass="exit" presetSubtype="9" fill="hold" grpId="0" nodeType="withEffect">
                                  <p:stCondLst>
                                    <p:cond delay="0"/>
                                  </p:stCondLst>
                                  <p:childTnLst>
                                    <p:animEffect transition="out" filter="strips(upLeft)">
                                      <p:cBhvr>
                                        <p:cTn id="33" dur="5000"/>
                                        <p:tgtEl>
                                          <p:spTgt spid="12"/>
                                        </p:tgtEl>
                                      </p:cBhvr>
                                    </p:animEffect>
                                    <p:set>
                                      <p:cBhvr>
                                        <p:cTn id="34" dur="1" fill="hold">
                                          <p:stCondLst>
                                            <p:cond delay="4999"/>
                                          </p:stCondLst>
                                        </p:cTn>
                                        <p:tgtEl>
                                          <p:spTgt spid="12"/>
                                        </p:tgtEl>
                                        <p:attrNameLst>
                                          <p:attrName>style.visibility</p:attrName>
                                        </p:attrNameLst>
                                      </p:cBhvr>
                                      <p:to>
                                        <p:strVal val="hidden"/>
                                      </p:to>
                                    </p:set>
                                  </p:childTnLst>
                                </p:cTn>
                              </p:par>
                              <p:par>
                                <p:cTn id="35" presetID="18" presetClass="exit" presetSubtype="9" fill="hold" grpId="0" nodeType="withEffect">
                                  <p:stCondLst>
                                    <p:cond delay="0"/>
                                  </p:stCondLst>
                                  <p:childTnLst>
                                    <p:animEffect transition="out" filter="strips(upLeft)">
                                      <p:cBhvr>
                                        <p:cTn id="36" dur="5000"/>
                                        <p:tgtEl>
                                          <p:spTgt spid="13"/>
                                        </p:tgtEl>
                                      </p:cBhvr>
                                    </p:animEffect>
                                    <p:set>
                                      <p:cBhvr>
                                        <p:cTn id="37" dur="1" fill="hold">
                                          <p:stCondLst>
                                            <p:cond delay="4999"/>
                                          </p:stCondLst>
                                        </p:cTn>
                                        <p:tgtEl>
                                          <p:spTgt spid="13"/>
                                        </p:tgtEl>
                                        <p:attrNameLst>
                                          <p:attrName>style.visibility</p:attrName>
                                        </p:attrNameLst>
                                      </p:cBhvr>
                                      <p:to>
                                        <p:strVal val="hidden"/>
                                      </p:to>
                                    </p:set>
                                  </p:childTnLst>
                                </p:cTn>
                              </p:par>
                              <p:par>
                                <p:cTn id="38" presetID="18" presetClass="exit" presetSubtype="9" fill="hold" grpId="0" nodeType="withEffect">
                                  <p:stCondLst>
                                    <p:cond delay="0"/>
                                  </p:stCondLst>
                                  <p:childTnLst>
                                    <p:animEffect transition="out" filter="strips(upLeft)">
                                      <p:cBhvr>
                                        <p:cTn id="39" dur="5000"/>
                                        <p:tgtEl>
                                          <p:spTgt spid="50"/>
                                        </p:tgtEl>
                                      </p:cBhvr>
                                    </p:animEffect>
                                    <p:set>
                                      <p:cBhvr>
                                        <p:cTn id="40" dur="1" fill="hold">
                                          <p:stCondLst>
                                            <p:cond delay="4999"/>
                                          </p:stCondLst>
                                        </p:cTn>
                                        <p:tgtEl>
                                          <p:spTgt spid="50"/>
                                        </p:tgtEl>
                                        <p:attrNameLst>
                                          <p:attrName>style.visibility</p:attrName>
                                        </p:attrNameLst>
                                      </p:cBhvr>
                                      <p:to>
                                        <p:strVal val="hidden"/>
                                      </p:to>
                                    </p:set>
                                  </p:childTnLst>
                                </p:cTn>
                              </p:par>
                              <p:par>
                                <p:cTn id="41" presetID="18" presetClass="exit" presetSubtype="6" fill="hold" grpId="0" nodeType="withEffect">
                                  <p:stCondLst>
                                    <p:cond delay="0"/>
                                  </p:stCondLst>
                                  <p:childTnLst>
                                    <p:animEffect transition="out" filter="strips(downRight)">
                                      <p:cBhvr>
                                        <p:cTn id="42" dur="5000"/>
                                        <p:tgtEl>
                                          <p:spTgt spid="14"/>
                                        </p:tgtEl>
                                      </p:cBhvr>
                                    </p:animEffect>
                                    <p:set>
                                      <p:cBhvr>
                                        <p:cTn id="43" dur="1" fill="hold">
                                          <p:stCondLst>
                                            <p:cond delay="4999"/>
                                          </p:stCondLst>
                                        </p:cTn>
                                        <p:tgtEl>
                                          <p:spTgt spid="14"/>
                                        </p:tgtEl>
                                        <p:attrNameLst>
                                          <p:attrName>style.visibility</p:attrName>
                                        </p:attrNameLst>
                                      </p:cBhvr>
                                      <p:to>
                                        <p:strVal val="hidden"/>
                                      </p:to>
                                    </p:set>
                                  </p:childTnLst>
                                </p:cTn>
                              </p:par>
                              <p:par>
                                <p:cTn id="44" presetID="18" presetClass="exit" presetSubtype="6" fill="hold" grpId="0" nodeType="withEffect">
                                  <p:stCondLst>
                                    <p:cond delay="0"/>
                                  </p:stCondLst>
                                  <p:childTnLst>
                                    <p:animEffect transition="out" filter="strips(downRight)">
                                      <p:cBhvr>
                                        <p:cTn id="45" dur="5000"/>
                                        <p:tgtEl>
                                          <p:spTgt spid="15"/>
                                        </p:tgtEl>
                                      </p:cBhvr>
                                    </p:animEffect>
                                    <p:set>
                                      <p:cBhvr>
                                        <p:cTn id="46" dur="1" fill="hold">
                                          <p:stCondLst>
                                            <p:cond delay="4999"/>
                                          </p:stCondLst>
                                        </p:cTn>
                                        <p:tgtEl>
                                          <p:spTgt spid="15"/>
                                        </p:tgtEl>
                                        <p:attrNameLst>
                                          <p:attrName>style.visibility</p:attrName>
                                        </p:attrNameLst>
                                      </p:cBhvr>
                                      <p:to>
                                        <p:strVal val="hidden"/>
                                      </p:to>
                                    </p:set>
                                  </p:childTnLst>
                                </p:cTn>
                              </p:par>
                              <p:par>
                                <p:cTn id="47" presetID="18" presetClass="exit" presetSubtype="6" fill="hold" grpId="0" nodeType="withEffect">
                                  <p:stCondLst>
                                    <p:cond delay="0"/>
                                  </p:stCondLst>
                                  <p:childTnLst>
                                    <p:animEffect transition="out" filter="strips(downRight)">
                                      <p:cBhvr>
                                        <p:cTn id="48" dur="5000"/>
                                        <p:tgtEl>
                                          <p:spTgt spid="16"/>
                                        </p:tgtEl>
                                      </p:cBhvr>
                                    </p:animEffect>
                                    <p:set>
                                      <p:cBhvr>
                                        <p:cTn id="49" dur="1" fill="hold">
                                          <p:stCondLst>
                                            <p:cond delay="4999"/>
                                          </p:stCondLst>
                                        </p:cTn>
                                        <p:tgtEl>
                                          <p:spTgt spid="16"/>
                                        </p:tgtEl>
                                        <p:attrNameLst>
                                          <p:attrName>style.visibility</p:attrName>
                                        </p:attrNameLst>
                                      </p:cBhvr>
                                      <p:to>
                                        <p:strVal val="hidden"/>
                                      </p:to>
                                    </p:set>
                                  </p:childTnLst>
                                </p:cTn>
                              </p:par>
                              <p:par>
                                <p:cTn id="50" presetID="18" presetClass="exit" presetSubtype="6" fill="hold" grpId="0" nodeType="withEffect">
                                  <p:stCondLst>
                                    <p:cond delay="0"/>
                                  </p:stCondLst>
                                  <p:childTnLst>
                                    <p:animEffect transition="out" filter="strips(downRight)">
                                      <p:cBhvr>
                                        <p:cTn id="51" dur="5000"/>
                                        <p:tgtEl>
                                          <p:spTgt spid="17"/>
                                        </p:tgtEl>
                                      </p:cBhvr>
                                    </p:animEffect>
                                    <p:set>
                                      <p:cBhvr>
                                        <p:cTn id="52" dur="1" fill="hold">
                                          <p:stCondLst>
                                            <p:cond delay="4999"/>
                                          </p:stCondLst>
                                        </p:cTn>
                                        <p:tgtEl>
                                          <p:spTgt spid="17"/>
                                        </p:tgtEl>
                                        <p:attrNameLst>
                                          <p:attrName>style.visibility</p:attrName>
                                        </p:attrNameLst>
                                      </p:cBhvr>
                                      <p:to>
                                        <p:strVal val="hidden"/>
                                      </p:to>
                                    </p:set>
                                  </p:childTnLst>
                                </p:cTn>
                              </p:par>
                              <p:par>
                                <p:cTn id="53" presetID="18" presetClass="exit" presetSubtype="6" fill="hold" grpId="0" nodeType="withEffect">
                                  <p:stCondLst>
                                    <p:cond delay="0"/>
                                  </p:stCondLst>
                                  <p:childTnLst>
                                    <p:animEffect transition="out" filter="strips(downRight)">
                                      <p:cBhvr>
                                        <p:cTn id="54" dur="5000"/>
                                        <p:tgtEl>
                                          <p:spTgt spid="18"/>
                                        </p:tgtEl>
                                      </p:cBhvr>
                                    </p:animEffect>
                                    <p:set>
                                      <p:cBhvr>
                                        <p:cTn id="55" dur="1" fill="hold">
                                          <p:stCondLst>
                                            <p:cond delay="4999"/>
                                          </p:stCondLst>
                                        </p:cTn>
                                        <p:tgtEl>
                                          <p:spTgt spid="18"/>
                                        </p:tgtEl>
                                        <p:attrNameLst>
                                          <p:attrName>style.visibility</p:attrName>
                                        </p:attrNameLst>
                                      </p:cBhvr>
                                      <p:to>
                                        <p:strVal val="hidden"/>
                                      </p:to>
                                    </p:set>
                                  </p:childTnLst>
                                </p:cTn>
                              </p:par>
                              <p:par>
                                <p:cTn id="56" presetID="18" presetClass="exit" presetSubtype="6" fill="hold" grpId="0" nodeType="withEffect">
                                  <p:stCondLst>
                                    <p:cond delay="0"/>
                                  </p:stCondLst>
                                  <p:childTnLst>
                                    <p:animEffect transition="out" filter="strips(downRight)">
                                      <p:cBhvr>
                                        <p:cTn id="57" dur="5000"/>
                                        <p:tgtEl>
                                          <p:spTgt spid="51"/>
                                        </p:tgtEl>
                                      </p:cBhvr>
                                    </p:animEffect>
                                    <p:set>
                                      <p:cBhvr>
                                        <p:cTn id="58" dur="1" fill="hold">
                                          <p:stCondLst>
                                            <p:cond delay="4999"/>
                                          </p:stCondLst>
                                        </p:cTn>
                                        <p:tgtEl>
                                          <p:spTgt spid="51"/>
                                        </p:tgtEl>
                                        <p:attrNameLst>
                                          <p:attrName>style.visibility</p:attrName>
                                        </p:attrNameLst>
                                      </p:cBhvr>
                                      <p:to>
                                        <p:strVal val="hidden"/>
                                      </p:to>
                                    </p:set>
                                  </p:childTnLst>
                                </p:cTn>
                              </p:par>
                              <p:par>
                                <p:cTn id="59" presetID="18" presetClass="exit" presetSubtype="3" fill="hold" grpId="0" nodeType="withEffect">
                                  <p:stCondLst>
                                    <p:cond delay="0"/>
                                  </p:stCondLst>
                                  <p:childTnLst>
                                    <p:animEffect transition="out" filter="strips(upRight)">
                                      <p:cBhvr>
                                        <p:cTn id="60" dur="5000"/>
                                        <p:tgtEl>
                                          <p:spTgt spid="19"/>
                                        </p:tgtEl>
                                      </p:cBhvr>
                                    </p:animEffect>
                                    <p:set>
                                      <p:cBhvr>
                                        <p:cTn id="61" dur="1" fill="hold">
                                          <p:stCondLst>
                                            <p:cond delay="4999"/>
                                          </p:stCondLst>
                                        </p:cTn>
                                        <p:tgtEl>
                                          <p:spTgt spid="19"/>
                                        </p:tgtEl>
                                        <p:attrNameLst>
                                          <p:attrName>style.visibility</p:attrName>
                                        </p:attrNameLst>
                                      </p:cBhvr>
                                      <p:to>
                                        <p:strVal val="hidden"/>
                                      </p:to>
                                    </p:set>
                                  </p:childTnLst>
                                </p:cTn>
                              </p:par>
                              <p:par>
                                <p:cTn id="62" presetID="18" presetClass="exit" presetSubtype="3" fill="hold" grpId="0" nodeType="withEffect">
                                  <p:stCondLst>
                                    <p:cond delay="0"/>
                                  </p:stCondLst>
                                  <p:childTnLst>
                                    <p:animEffect transition="out" filter="strips(upRight)">
                                      <p:cBhvr>
                                        <p:cTn id="63" dur="5000"/>
                                        <p:tgtEl>
                                          <p:spTgt spid="20"/>
                                        </p:tgtEl>
                                      </p:cBhvr>
                                    </p:animEffect>
                                    <p:set>
                                      <p:cBhvr>
                                        <p:cTn id="64" dur="1" fill="hold">
                                          <p:stCondLst>
                                            <p:cond delay="4999"/>
                                          </p:stCondLst>
                                        </p:cTn>
                                        <p:tgtEl>
                                          <p:spTgt spid="20"/>
                                        </p:tgtEl>
                                        <p:attrNameLst>
                                          <p:attrName>style.visibility</p:attrName>
                                        </p:attrNameLst>
                                      </p:cBhvr>
                                      <p:to>
                                        <p:strVal val="hidden"/>
                                      </p:to>
                                    </p:set>
                                  </p:childTnLst>
                                </p:cTn>
                              </p:par>
                              <p:par>
                                <p:cTn id="65" presetID="18" presetClass="exit" presetSubtype="3" fill="hold" grpId="0" nodeType="withEffect">
                                  <p:stCondLst>
                                    <p:cond delay="0"/>
                                  </p:stCondLst>
                                  <p:childTnLst>
                                    <p:animEffect transition="out" filter="strips(upRight)">
                                      <p:cBhvr>
                                        <p:cTn id="66" dur="5000"/>
                                        <p:tgtEl>
                                          <p:spTgt spid="21"/>
                                        </p:tgtEl>
                                      </p:cBhvr>
                                    </p:animEffect>
                                    <p:set>
                                      <p:cBhvr>
                                        <p:cTn id="67" dur="1" fill="hold">
                                          <p:stCondLst>
                                            <p:cond delay="4999"/>
                                          </p:stCondLst>
                                        </p:cTn>
                                        <p:tgtEl>
                                          <p:spTgt spid="21"/>
                                        </p:tgtEl>
                                        <p:attrNameLst>
                                          <p:attrName>style.visibility</p:attrName>
                                        </p:attrNameLst>
                                      </p:cBhvr>
                                      <p:to>
                                        <p:strVal val="hidden"/>
                                      </p:to>
                                    </p:set>
                                  </p:childTnLst>
                                </p:cTn>
                              </p:par>
                              <p:par>
                                <p:cTn id="68" presetID="18" presetClass="exit" presetSubtype="3" fill="hold" grpId="0" nodeType="withEffect">
                                  <p:stCondLst>
                                    <p:cond delay="0"/>
                                  </p:stCondLst>
                                  <p:childTnLst>
                                    <p:animEffect transition="out" filter="strips(upRight)">
                                      <p:cBhvr>
                                        <p:cTn id="69" dur="5000"/>
                                        <p:tgtEl>
                                          <p:spTgt spid="22"/>
                                        </p:tgtEl>
                                      </p:cBhvr>
                                    </p:animEffect>
                                    <p:set>
                                      <p:cBhvr>
                                        <p:cTn id="70" dur="1" fill="hold">
                                          <p:stCondLst>
                                            <p:cond delay="4999"/>
                                          </p:stCondLst>
                                        </p:cTn>
                                        <p:tgtEl>
                                          <p:spTgt spid="22"/>
                                        </p:tgtEl>
                                        <p:attrNameLst>
                                          <p:attrName>style.visibility</p:attrName>
                                        </p:attrNameLst>
                                      </p:cBhvr>
                                      <p:to>
                                        <p:strVal val="hidden"/>
                                      </p:to>
                                    </p:set>
                                  </p:childTnLst>
                                </p:cTn>
                              </p:par>
                              <p:par>
                                <p:cTn id="71" presetID="18" presetClass="exit" presetSubtype="3" fill="hold" grpId="0" nodeType="withEffect">
                                  <p:stCondLst>
                                    <p:cond delay="0"/>
                                  </p:stCondLst>
                                  <p:childTnLst>
                                    <p:animEffect transition="out" filter="strips(upRight)">
                                      <p:cBhvr>
                                        <p:cTn id="72" dur="5000"/>
                                        <p:tgtEl>
                                          <p:spTgt spid="23"/>
                                        </p:tgtEl>
                                      </p:cBhvr>
                                    </p:animEffect>
                                    <p:set>
                                      <p:cBhvr>
                                        <p:cTn id="73" dur="1" fill="hold">
                                          <p:stCondLst>
                                            <p:cond delay="4999"/>
                                          </p:stCondLst>
                                        </p:cTn>
                                        <p:tgtEl>
                                          <p:spTgt spid="23"/>
                                        </p:tgtEl>
                                        <p:attrNameLst>
                                          <p:attrName>style.visibility</p:attrName>
                                        </p:attrNameLst>
                                      </p:cBhvr>
                                      <p:to>
                                        <p:strVal val="hidden"/>
                                      </p:to>
                                    </p:set>
                                  </p:childTnLst>
                                </p:cTn>
                              </p:par>
                              <p:par>
                                <p:cTn id="74" presetID="18" presetClass="exit" presetSubtype="3" fill="hold" grpId="0" nodeType="withEffect">
                                  <p:stCondLst>
                                    <p:cond delay="0"/>
                                  </p:stCondLst>
                                  <p:childTnLst>
                                    <p:animEffect transition="out" filter="strips(upRight)">
                                      <p:cBhvr>
                                        <p:cTn id="75" dur="5000"/>
                                        <p:tgtEl>
                                          <p:spTgt spid="52"/>
                                        </p:tgtEl>
                                      </p:cBhvr>
                                    </p:animEffect>
                                    <p:set>
                                      <p:cBhvr>
                                        <p:cTn id="76" dur="1" fill="hold">
                                          <p:stCondLst>
                                            <p:cond delay="4999"/>
                                          </p:stCondLst>
                                        </p:cTn>
                                        <p:tgtEl>
                                          <p:spTgt spid="52"/>
                                        </p:tgtEl>
                                        <p:attrNameLst>
                                          <p:attrName>style.visibility</p:attrName>
                                        </p:attrNameLst>
                                      </p:cBhvr>
                                      <p:to>
                                        <p:strVal val="hidden"/>
                                      </p:to>
                                    </p:set>
                                  </p:childTnLst>
                                </p:cTn>
                              </p:par>
                              <p:par>
                                <p:cTn id="77" presetID="18" presetClass="exit" presetSubtype="12" fill="hold" grpId="0" nodeType="withEffect">
                                  <p:stCondLst>
                                    <p:cond delay="0"/>
                                  </p:stCondLst>
                                  <p:childTnLst>
                                    <p:animEffect transition="out" filter="strips(downLeft)">
                                      <p:cBhvr>
                                        <p:cTn id="78" dur="5000"/>
                                        <p:tgtEl>
                                          <p:spTgt spid="24"/>
                                        </p:tgtEl>
                                      </p:cBhvr>
                                    </p:animEffect>
                                    <p:set>
                                      <p:cBhvr>
                                        <p:cTn id="79" dur="1" fill="hold">
                                          <p:stCondLst>
                                            <p:cond delay="4999"/>
                                          </p:stCondLst>
                                        </p:cTn>
                                        <p:tgtEl>
                                          <p:spTgt spid="24"/>
                                        </p:tgtEl>
                                        <p:attrNameLst>
                                          <p:attrName>style.visibility</p:attrName>
                                        </p:attrNameLst>
                                      </p:cBhvr>
                                      <p:to>
                                        <p:strVal val="hidden"/>
                                      </p:to>
                                    </p:set>
                                  </p:childTnLst>
                                </p:cTn>
                              </p:par>
                              <p:par>
                                <p:cTn id="80" presetID="18" presetClass="exit" presetSubtype="12" fill="hold" grpId="0" nodeType="withEffect">
                                  <p:stCondLst>
                                    <p:cond delay="0"/>
                                  </p:stCondLst>
                                  <p:childTnLst>
                                    <p:animEffect transition="out" filter="strips(downLeft)">
                                      <p:cBhvr>
                                        <p:cTn id="81" dur="5000"/>
                                        <p:tgtEl>
                                          <p:spTgt spid="25"/>
                                        </p:tgtEl>
                                      </p:cBhvr>
                                    </p:animEffect>
                                    <p:set>
                                      <p:cBhvr>
                                        <p:cTn id="82" dur="1" fill="hold">
                                          <p:stCondLst>
                                            <p:cond delay="4999"/>
                                          </p:stCondLst>
                                        </p:cTn>
                                        <p:tgtEl>
                                          <p:spTgt spid="25"/>
                                        </p:tgtEl>
                                        <p:attrNameLst>
                                          <p:attrName>style.visibility</p:attrName>
                                        </p:attrNameLst>
                                      </p:cBhvr>
                                      <p:to>
                                        <p:strVal val="hidden"/>
                                      </p:to>
                                    </p:set>
                                  </p:childTnLst>
                                </p:cTn>
                              </p:par>
                              <p:par>
                                <p:cTn id="83" presetID="18" presetClass="exit" presetSubtype="12" fill="hold" grpId="0" nodeType="withEffect">
                                  <p:stCondLst>
                                    <p:cond delay="0"/>
                                  </p:stCondLst>
                                  <p:childTnLst>
                                    <p:animEffect transition="out" filter="strips(downLeft)">
                                      <p:cBhvr>
                                        <p:cTn id="84" dur="5000"/>
                                        <p:tgtEl>
                                          <p:spTgt spid="26"/>
                                        </p:tgtEl>
                                      </p:cBhvr>
                                    </p:animEffect>
                                    <p:set>
                                      <p:cBhvr>
                                        <p:cTn id="85" dur="1" fill="hold">
                                          <p:stCondLst>
                                            <p:cond delay="4999"/>
                                          </p:stCondLst>
                                        </p:cTn>
                                        <p:tgtEl>
                                          <p:spTgt spid="26"/>
                                        </p:tgtEl>
                                        <p:attrNameLst>
                                          <p:attrName>style.visibility</p:attrName>
                                        </p:attrNameLst>
                                      </p:cBhvr>
                                      <p:to>
                                        <p:strVal val="hidden"/>
                                      </p:to>
                                    </p:set>
                                  </p:childTnLst>
                                </p:cTn>
                              </p:par>
                              <p:par>
                                <p:cTn id="86" presetID="18" presetClass="exit" presetSubtype="12" fill="hold" grpId="0" nodeType="withEffect">
                                  <p:stCondLst>
                                    <p:cond delay="0"/>
                                  </p:stCondLst>
                                  <p:childTnLst>
                                    <p:animEffect transition="out" filter="strips(downLeft)">
                                      <p:cBhvr>
                                        <p:cTn id="87" dur="5000"/>
                                        <p:tgtEl>
                                          <p:spTgt spid="27"/>
                                        </p:tgtEl>
                                      </p:cBhvr>
                                    </p:animEffect>
                                    <p:set>
                                      <p:cBhvr>
                                        <p:cTn id="88" dur="1" fill="hold">
                                          <p:stCondLst>
                                            <p:cond delay="4999"/>
                                          </p:stCondLst>
                                        </p:cTn>
                                        <p:tgtEl>
                                          <p:spTgt spid="27"/>
                                        </p:tgtEl>
                                        <p:attrNameLst>
                                          <p:attrName>style.visibility</p:attrName>
                                        </p:attrNameLst>
                                      </p:cBhvr>
                                      <p:to>
                                        <p:strVal val="hidden"/>
                                      </p:to>
                                    </p:set>
                                  </p:childTnLst>
                                </p:cTn>
                              </p:par>
                              <p:par>
                                <p:cTn id="89" presetID="18" presetClass="exit" presetSubtype="12" fill="hold" grpId="0" nodeType="withEffect">
                                  <p:stCondLst>
                                    <p:cond delay="0"/>
                                  </p:stCondLst>
                                  <p:childTnLst>
                                    <p:animEffect transition="out" filter="strips(downLeft)">
                                      <p:cBhvr>
                                        <p:cTn id="90" dur="5000"/>
                                        <p:tgtEl>
                                          <p:spTgt spid="28"/>
                                        </p:tgtEl>
                                      </p:cBhvr>
                                    </p:animEffect>
                                    <p:set>
                                      <p:cBhvr>
                                        <p:cTn id="91" dur="1" fill="hold">
                                          <p:stCondLst>
                                            <p:cond delay="4999"/>
                                          </p:stCondLst>
                                        </p:cTn>
                                        <p:tgtEl>
                                          <p:spTgt spid="28"/>
                                        </p:tgtEl>
                                        <p:attrNameLst>
                                          <p:attrName>style.visibility</p:attrName>
                                        </p:attrNameLst>
                                      </p:cBhvr>
                                      <p:to>
                                        <p:strVal val="hidden"/>
                                      </p:to>
                                    </p:set>
                                  </p:childTnLst>
                                </p:cTn>
                              </p:par>
                              <p:par>
                                <p:cTn id="92" presetID="18" presetClass="exit" presetSubtype="12" fill="hold" grpId="0" nodeType="withEffect">
                                  <p:stCondLst>
                                    <p:cond delay="0"/>
                                  </p:stCondLst>
                                  <p:childTnLst>
                                    <p:animEffect transition="out" filter="strips(downLeft)">
                                      <p:cBhvr>
                                        <p:cTn id="93" dur="5000"/>
                                        <p:tgtEl>
                                          <p:spTgt spid="53"/>
                                        </p:tgtEl>
                                      </p:cBhvr>
                                    </p:animEffect>
                                    <p:set>
                                      <p:cBhvr>
                                        <p:cTn id="94" dur="1" fill="hold">
                                          <p:stCondLst>
                                            <p:cond delay="4999"/>
                                          </p:stCondLst>
                                        </p:cTn>
                                        <p:tgtEl>
                                          <p:spTgt spid="53"/>
                                        </p:tgtEl>
                                        <p:attrNameLst>
                                          <p:attrName>style.visibility</p:attrName>
                                        </p:attrNameLst>
                                      </p:cBhvr>
                                      <p:to>
                                        <p:strVal val="hidden"/>
                                      </p:to>
                                    </p:set>
                                  </p:childTnLst>
                                </p:cTn>
                              </p:par>
                              <p:par>
                                <p:cTn id="95" presetID="18" presetClass="exit" presetSubtype="9" fill="hold" grpId="0" nodeType="withEffect">
                                  <p:stCondLst>
                                    <p:cond delay="0"/>
                                  </p:stCondLst>
                                  <p:childTnLst>
                                    <p:animEffect transition="out" filter="strips(upLeft)">
                                      <p:cBhvr>
                                        <p:cTn id="96" dur="5000"/>
                                        <p:tgtEl>
                                          <p:spTgt spid="29"/>
                                        </p:tgtEl>
                                      </p:cBhvr>
                                    </p:animEffect>
                                    <p:set>
                                      <p:cBhvr>
                                        <p:cTn id="97" dur="1" fill="hold">
                                          <p:stCondLst>
                                            <p:cond delay="4999"/>
                                          </p:stCondLst>
                                        </p:cTn>
                                        <p:tgtEl>
                                          <p:spTgt spid="29"/>
                                        </p:tgtEl>
                                        <p:attrNameLst>
                                          <p:attrName>style.visibility</p:attrName>
                                        </p:attrNameLst>
                                      </p:cBhvr>
                                      <p:to>
                                        <p:strVal val="hidden"/>
                                      </p:to>
                                    </p:set>
                                  </p:childTnLst>
                                </p:cTn>
                              </p:par>
                              <p:par>
                                <p:cTn id="98" presetID="18" presetClass="exit" presetSubtype="9" fill="hold" grpId="0" nodeType="withEffect">
                                  <p:stCondLst>
                                    <p:cond delay="0"/>
                                  </p:stCondLst>
                                  <p:childTnLst>
                                    <p:animEffect transition="out" filter="strips(upLeft)">
                                      <p:cBhvr>
                                        <p:cTn id="99" dur="5000"/>
                                        <p:tgtEl>
                                          <p:spTgt spid="30"/>
                                        </p:tgtEl>
                                      </p:cBhvr>
                                    </p:animEffect>
                                    <p:set>
                                      <p:cBhvr>
                                        <p:cTn id="100" dur="1" fill="hold">
                                          <p:stCondLst>
                                            <p:cond delay="4999"/>
                                          </p:stCondLst>
                                        </p:cTn>
                                        <p:tgtEl>
                                          <p:spTgt spid="30"/>
                                        </p:tgtEl>
                                        <p:attrNameLst>
                                          <p:attrName>style.visibility</p:attrName>
                                        </p:attrNameLst>
                                      </p:cBhvr>
                                      <p:to>
                                        <p:strVal val="hidden"/>
                                      </p:to>
                                    </p:set>
                                  </p:childTnLst>
                                </p:cTn>
                              </p:par>
                              <p:par>
                                <p:cTn id="101" presetID="18" presetClass="exit" presetSubtype="9" fill="hold" grpId="0" nodeType="withEffect">
                                  <p:stCondLst>
                                    <p:cond delay="0"/>
                                  </p:stCondLst>
                                  <p:childTnLst>
                                    <p:animEffect transition="out" filter="strips(upLeft)">
                                      <p:cBhvr>
                                        <p:cTn id="102" dur="5000"/>
                                        <p:tgtEl>
                                          <p:spTgt spid="31"/>
                                        </p:tgtEl>
                                      </p:cBhvr>
                                    </p:animEffect>
                                    <p:set>
                                      <p:cBhvr>
                                        <p:cTn id="103" dur="1" fill="hold">
                                          <p:stCondLst>
                                            <p:cond delay="4999"/>
                                          </p:stCondLst>
                                        </p:cTn>
                                        <p:tgtEl>
                                          <p:spTgt spid="31"/>
                                        </p:tgtEl>
                                        <p:attrNameLst>
                                          <p:attrName>style.visibility</p:attrName>
                                        </p:attrNameLst>
                                      </p:cBhvr>
                                      <p:to>
                                        <p:strVal val="hidden"/>
                                      </p:to>
                                    </p:set>
                                  </p:childTnLst>
                                </p:cTn>
                              </p:par>
                              <p:par>
                                <p:cTn id="104" presetID="18" presetClass="exit" presetSubtype="9" fill="hold" grpId="0" nodeType="withEffect">
                                  <p:stCondLst>
                                    <p:cond delay="0"/>
                                  </p:stCondLst>
                                  <p:childTnLst>
                                    <p:animEffect transition="out" filter="strips(upLeft)">
                                      <p:cBhvr>
                                        <p:cTn id="105" dur="5000"/>
                                        <p:tgtEl>
                                          <p:spTgt spid="32"/>
                                        </p:tgtEl>
                                      </p:cBhvr>
                                    </p:animEffect>
                                    <p:set>
                                      <p:cBhvr>
                                        <p:cTn id="106" dur="1" fill="hold">
                                          <p:stCondLst>
                                            <p:cond delay="4999"/>
                                          </p:stCondLst>
                                        </p:cTn>
                                        <p:tgtEl>
                                          <p:spTgt spid="32"/>
                                        </p:tgtEl>
                                        <p:attrNameLst>
                                          <p:attrName>style.visibility</p:attrName>
                                        </p:attrNameLst>
                                      </p:cBhvr>
                                      <p:to>
                                        <p:strVal val="hidden"/>
                                      </p:to>
                                    </p:set>
                                  </p:childTnLst>
                                </p:cTn>
                              </p:par>
                              <p:par>
                                <p:cTn id="107" presetID="18" presetClass="exit" presetSubtype="9" fill="hold" grpId="0" nodeType="withEffect">
                                  <p:stCondLst>
                                    <p:cond delay="0"/>
                                  </p:stCondLst>
                                  <p:childTnLst>
                                    <p:animEffect transition="out" filter="strips(upLeft)">
                                      <p:cBhvr>
                                        <p:cTn id="108" dur="5000"/>
                                        <p:tgtEl>
                                          <p:spTgt spid="33"/>
                                        </p:tgtEl>
                                      </p:cBhvr>
                                    </p:animEffect>
                                    <p:set>
                                      <p:cBhvr>
                                        <p:cTn id="109" dur="1" fill="hold">
                                          <p:stCondLst>
                                            <p:cond delay="4999"/>
                                          </p:stCondLst>
                                        </p:cTn>
                                        <p:tgtEl>
                                          <p:spTgt spid="33"/>
                                        </p:tgtEl>
                                        <p:attrNameLst>
                                          <p:attrName>style.visibility</p:attrName>
                                        </p:attrNameLst>
                                      </p:cBhvr>
                                      <p:to>
                                        <p:strVal val="hidden"/>
                                      </p:to>
                                    </p:set>
                                  </p:childTnLst>
                                </p:cTn>
                              </p:par>
                              <p:par>
                                <p:cTn id="110" presetID="18" presetClass="exit" presetSubtype="9" fill="hold" grpId="0" nodeType="withEffect">
                                  <p:stCondLst>
                                    <p:cond delay="0"/>
                                  </p:stCondLst>
                                  <p:childTnLst>
                                    <p:animEffect transition="out" filter="strips(upLeft)">
                                      <p:cBhvr>
                                        <p:cTn id="111" dur="5000"/>
                                        <p:tgtEl>
                                          <p:spTgt spid="54"/>
                                        </p:tgtEl>
                                      </p:cBhvr>
                                    </p:animEffect>
                                    <p:set>
                                      <p:cBhvr>
                                        <p:cTn id="112" dur="1" fill="hold">
                                          <p:stCondLst>
                                            <p:cond delay="4999"/>
                                          </p:stCondLst>
                                        </p:cTn>
                                        <p:tgtEl>
                                          <p:spTgt spid="54"/>
                                        </p:tgtEl>
                                        <p:attrNameLst>
                                          <p:attrName>style.visibility</p:attrName>
                                        </p:attrNameLst>
                                      </p:cBhvr>
                                      <p:to>
                                        <p:strVal val="hidden"/>
                                      </p:to>
                                    </p:set>
                                  </p:childTnLst>
                                </p:cTn>
                              </p:par>
                              <p:par>
                                <p:cTn id="113" presetID="18" presetClass="exit" presetSubtype="6" fill="hold" grpId="0" nodeType="withEffect">
                                  <p:stCondLst>
                                    <p:cond delay="0"/>
                                  </p:stCondLst>
                                  <p:childTnLst>
                                    <p:animEffect transition="out" filter="strips(downRight)">
                                      <p:cBhvr>
                                        <p:cTn id="114" dur="5000"/>
                                        <p:tgtEl>
                                          <p:spTgt spid="34"/>
                                        </p:tgtEl>
                                      </p:cBhvr>
                                    </p:animEffect>
                                    <p:set>
                                      <p:cBhvr>
                                        <p:cTn id="115" dur="1" fill="hold">
                                          <p:stCondLst>
                                            <p:cond delay="4999"/>
                                          </p:stCondLst>
                                        </p:cTn>
                                        <p:tgtEl>
                                          <p:spTgt spid="34"/>
                                        </p:tgtEl>
                                        <p:attrNameLst>
                                          <p:attrName>style.visibility</p:attrName>
                                        </p:attrNameLst>
                                      </p:cBhvr>
                                      <p:to>
                                        <p:strVal val="hidden"/>
                                      </p:to>
                                    </p:set>
                                  </p:childTnLst>
                                </p:cTn>
                              </p:par>
                              <p:par>
                                <p:cTn id="116" presetID="18" presetClass="exit" presetSubtype="6" fill="hold" grpId="0" nodeType="withEffect">
                                  <p:stCondLst>
                                    <p:cond delay="0"/>
                                  </p:stCondLst>
                                  <p:childTnLst>
                                    <p:animEffect transition="out" filter="strips(downRight)">
                                      <p:cBhvr>
                                        <p:cTn id="117" dur="5000"/>
                                        <p:tgtEl>
                                          <p:spTgt spid="35"/>
                                        </p:tgtEl>
                                      </p:cBhvr>
                                    </p:animEffect>
                                    <p:set>
                                      <p:cBhvr>
                                        <p:cTn id="118" dur="1" fill="hold">
                                          <p:stCondLst>
                                            <p:cond delay="4999"/>
                                          </p:stCondLst>
                                        </p:cTn>
                                        <p:tgtEl>
                                          <p:spTgt spid="35"/>
                                        </p:tgtEl>
                                        <p:attrNameLst>
                                          <p:attrName>style.visibility</p:attrName>
                                        </p:attrNameLst>
                                      </p:cBhvr>
                                      <p:to>
                                        <p:strVal val="hidden"/>
                                      </p:to>
                                    </p:set>
                                  </p:childTnLst>
                                </p:cTn>
                              </p:par>
                              <p:par>
                                <p:cTn id="119" presetID="18" presetClass="exit" presetSubtype="6" fill="hold" grpId="0" nodeType="withEffect">
                                  <p:stCondLst>
                                    <p:cond delay="0"/>
                                  </p:stCondLst>
                                  <p:childTnLst>
                                    <p:animEffect transition="out" filter="strips(downRight)">
                                      <p:cBhvr>
                                        <p:cTn id="120" dur="5000"/>
                                        <p:tgtEl>
                                          <p:spTgt spid="36"/>
                                        </p:tgtEl>
                                      </p:cBhvr>
                                    </p:animEffect>
                                    <p:set>
                                      <p:cBhvr>
                                        <p:cTn id="121" dur="1" fill="hold">
                                          <p:stCondLst>
                                            <p:cond delay="4999"/>
                                          </p:stCondLst>
                                        </p:cTn>
                                        <p:tgtEl>
                                          <p:spTgt spid="36"/>
                                        </p:tgtEl>
                                        <p:attrNameLst>
                                          <p:attrName>style.visibility</p:attrName>
                                        </p:attrNameLst>
                                      </p:cBhvr>
                                      <p:to>
                                        <p:strVal val="hidden"/>
                                      </p:to>
                                    </p:set>
                                  </p:childTnLst>
                                </p:cTn>
                              </p:par>
                              <p:par>
                                <p:cTn id="122" presetID="18" presetClass="exit" presetSubtype="6" fill="hold" grpId="0" nodeType="withEffect">
                                  <p:stCondLst>
                                    <p:cond delay="0"/>
                                  </p:stCondLst>
                                  <p:childTnLst>
                                    <p:animEffect transition="out" filter="strips(downRight)">
                                      <p:cBhvr>
                                        <p:cTn id="123" dur="5000"/>
                                        <p:tgtEl>
                                          <p:spTgt spid="37"/>
                                        </p:tgtEl>
                                      </p:cBhvr>
                                    </p:animEffect>
                                    <p:set>
                                      <p:cBhvr>
                                        <p:cTn id="124" dur="1" fill="hold">
                                          <p:stCondLst>
                                            <p:cond delay="4999"/>
                                          </p:stCondLst>
                                        </p:cTn>
                                        <p:tgtEl>
                                          <p:spTgt spid="37"/>
                                        </p:tgtEl>
                                        <p:attrNameLst>
                                          <p:attrName>style.visibility</p:attrName>
                                        </p:attrNameLst>
                                      </p:cBhvr>
                                      <p:to>
                                        <p:strVal val="hidden"/>
                                      </p:to>
                                    </p:set>
                                  </p:childTnLst>
                                </p:cTn>
                              </p:par>
                              <p:par>
                                <p:cTn id="125" presetID="18" presetClass="exit" presetSubtype="6" fill="hold" grpId="0" nodeType="withEffect">
                                  <p:stCondLst>
                                    <p:cond delay="0"/>
                                  </p:stCondLst>
                                  <p:childTnLst>
                                    <p:animEffect transition="out" filter="strips(downRight)">
                                      <p:cBhvr>
                                        <p:cTn id="126" dur="5000"/>
                                        <p:tgtEl>
                                          <p:spTgt spid="38"/>
                                        </p:tgtEl>
                                      </p:cBhvr>
                                    </p:animEffect>
                                    <p:set>
                                      <p:cBhvr>
                                        <p:cTn id="127" dur="1" fill="hold">
                                          <p:stCondLst>
                                            <p:cond delay="4999"/>
                                          </p:stCondLst>
                                        </p:cTn>
                                        <p:tgtEl>
                                          <p:spTgt spid="38"/>
                                        </p:tgtEl>
                                        <p:attrNameLst>
                                          <p:attrName>style.visibility</p:attrName>
                                        </p:attrNameLst>
                                      </p:cBhvr>
                                      <p:to>
                                        <p:strVal val="hidden"/>
                                      </p:to>
                                    </p:set>
                                  </p:childTnLst>
                                </p:cTn>
                              </p:par>
                              <p:par>
                                <p:cTn id="128" presetID="18" presetClass="exit" presetSubtype="6" fill="hold" grpId="0" nodeType="withEffect">
                                  <p:stCondLst>
                                    <p:cond delay="0"/>
                                  </p:stCondLst>
                                  <p:childTnLst>
                                    <p:animEffect transition="out" filter="strips(downRight)">
                                      <p:cBhvr>
                                        <p:cTn id="129" dur="5000"/>
                                        <p:tgtEl>
                                          <p:spTgt spid="55"/>
                                        </p:tgtEl>
                                      </p:cBhvr>
                                    </p:animEffect>
                                    <p:set>
                                      <p:cBhvr>
                                        <p:cTn id="130" dur="1" fill="hold">
                                          <p:stCondLst>
                                            <p:cond delay="4999"/>
                                          </p:stCondLst>
                                        </p:cTn>
                                        <p:tgtEl>
                                          <p:spTgt spid="55"/>
                                        </p:tgtEl>
                                        <p:attrNameLst>
                                          <p:attrName>style.visibility</p:attrName>
                                        </p:attrNameLst>
                                      </p:cBhvr>
                                      <p:to>
                                        <p:strVal val="hidden"/>
                                      </p:to>
                                    </p:set>
                                  </p:childTnLst>
                                </p:cTn>
                              </p:par>
                              <p:par>
                                <p:cTn id="131" presetID="18" presetClass="exit" presetSubtype="3" fill="hold" grpId="0" nodeType="withEffect">
                                  <p:stCondLst>
                                    <p:cond delay="0"/>
                                  </p:stCondLst>
                                  <p:childTnLst>
                                    <p:animEffect transition="out" filter="strips(upRight)">
                                      <p:cBhvr>
                                        <p:cTn id="132" dur="5000"/>
                                        <p:tgtEl>
                                          <p:spTgt spid="39"/>
                                        </p:tgtEl>
                                      </p:cBhvr>
                                    </p:animEffect>
                                    <p:set>
                                      <p:cBhvr>
                                        <p:cTn id="133" dur="1" fill="hold">
                                          <p:stCondLst>
                                            <p:cond delay="4999"/>
                                          </p:stCondLst>
                                        </p:cTn>
                                        <p:tgtEl>
                                          <p:spTgt spid="39"/>
                                        </p:tgtEl>
                                        <p:attrNameLst>
                                          <p:attrName>style.visibility</p:attrName>
                                        </p:attrNameLst>
                                      </p:cBhvr>
                                      <p:to>
                                        <p:strVal val="hidden"/>
                                      </p:to>
                                    </p:set>
                                  </p:childTnLst>
                                </p:cTn>
                              </p:par>
                              <p:par>
                                <p:cTn id="134" presetID="18" presetClass="exit" presetSubtype="3" fill="hold" grpId="0" nodeType="withEffect">
                                  <p:stCondLst>
                                    <p:cond delay="0"/>
                                  </p:stCondLst>
                                  <p:childTnLst>
                                    <p:animEffect transition="out" filter="strips(upRight)">
                                      <p:cBhvr>
                                        <p:cTn id="135" dur="5000"/>
                                        <p:tgtEl>
                                          <p:spTgt spid="40"/>
                                        </p:tgtEl>
                                      </p:cBhvr>
                                    </p:animEffect>
                                    <p:set>
                                      <p:cBhvr>
                                        <p:cTn id="136" dur="1" fill="hold">
                                          <p:stCondLst>
                                            <p:cond delay="4999"/>
                                          </p:stCondLst>
                                        </p:cTn>
                                        <p:tgtEl>
                                          <p:spTgt spid="40"/>
                                        </p:tgtEl>
                                        <p:attrNameLst>
                                          <p:attrName>style.visibility</p:attrName>
                                        </p:attrNameLst>
                                      </p:cBhvr>
                                      <p:to>
                                        <p:strVal val="hidden"/>
                                      </p:to>
                                    </p:set>
                                  </p:childTnLst>
                                </p:cTn>
                              </p:par>
                              <p:par>
                                <p:cTn id="137" presetID="18" presetClass="exit" presetSubtype="3" fill="hold" grpId="0" nodeType="withEffect">
                                  <p:stCondLst>
                                    <p:cond delay="0"/>
                                  </p:stCondLst>
                                  <p:childTnLst>
                                    <p:animEffect transition="out" filter="strips(upRight)">
                                      <p:cBhvr>
                                        <p:cTn id="138" dur="5000"/>
                                        <p:tgtEl>
                                          <p:spTgt spid="41"/>
                                        </p:tgtEl>
                                      </p:cBhvr>
                                    </p:animEffect>
                                    <p:set>
                                      <p:cBhvr>
                                        <p:cTn id="139" dur="1" fill="hold">
                                          <p:stCondLst>
                                            <p:cond delay="4999"/>
                                          </p:stCondLst>
                                        </p:cTn>
                                        <p:tgtEl>
                                          <p:spTgt spid="41"/>
                                        </p:tgtEl>
                                        <p:attrNameLst>
                                          <p:attrName>style.visibility</p:attrName>
                                        </p:attrNameLst>
                                      </p:cBhvr>
                                      <p:to>
                                        <p:strVal val="hidden"/>
                                      </p:to>
                                    </p:set>
                                  </p:childTnLst>
                                </p:cTn>
                              </p:par>
                              <p:par>
                                <p:cTn id="140" presetID="18" presetClass="exit" presetSubtype="3" fill="hold" grpId="0" nodeType="withEffect">
                                  <p:stCondLst>
                                    <p:cond delay="0"/>
                                  </p:stCondLst>
                                  <p:childTnLst>
                                    <p:animEffect transition="out" filter="strips(upRight)">
                                      <p:cBhvr>
                                        <p:cTn id="141" dur="5000"/>
                                        <p:tgtEl>
                                          <p:spTgt spid="42"/>
                                        </p:tgtEl>
                                      </p:cBhvr>
                                    </p:animEffect>
                                    <p:set>
                                      <p:cBhvr>
                                        <p:cTn id="142" dur="1" fill="hold">
                                          <p:stCondLst>
                                            <p:cond delay="4999"/>
                                          </p:stCondLst>
                                        </p:cTn>
                                        <p:tgtEl>
                                          <p:spTgt spid="42"/>
                                        </p:tgtEl>
                                        <p:attrNameLst>
                                          <p:attrName>style.visibility</p:attrName>
                                        </p:attrNameLst>
                                      </p:cBhvr>
                                      <p:to>
                                        <p:strVal val="hidden"/>
                                      </p:to>
                                    </p:set>
                                  </p:childTnLst>
                                </p:cTn>
                              </p:par>
                              <p:par>
                                <p:cTn id="143" presetID="18" presetClass="exit" presetSubtype="3" fill="hold" grpId="0" nodeType="withEffect">
                                  <p:stCondLst>
                                    <p:cond delay="0"/>
                                  </p:stCondLst>
                                  <p:childTnLst>
                                    <p:animEffect transition="out" filter="strips(upRight)">
                                      <p:cBhvr>
                                        <p:cTn id="144" dur="5000"/>
                                        <p:tgtEl>
                                          <p:spTgt spid="43"/>
                                        </p:tgtEl>
                                      </p:cBhvr>
                                    </p:animEffect>
                                    <p:set>
                                      <p:cBhvr>
                                        <p:cTn id="145" dur="1" fill="hold">
                                          <p:stCondLst>
                                            <p:cond delay="4999"/>
                                          </p:stCondLst>
                                        </p:cTn>
                                        <p:tgtEl>
                                          <p:spTgt spid="43"/>
                                        </p:tgtEl>
                                        <p:attrNameLst>
                                          <p:attrName>style.visibility</p:attrName>
                                        </p:attrNameLst>
                                      </p:cBhvr>
                                      <p:to>
                                        <p:strVal val="hidden"/>
                                      </p:to>
                                    </p:set>
                                  </p:childTnLst>
                                </p:cTn>
                              </p:par>
                              <p:par>
                                <p:cTn id="146" presetID="18" presetClass="exit" presetSubtype="3" fill="hold" grpId="0" nodeType="withEffect">
                                  <p:stCondLst>
                                    <p:cond delay="0"/>
                                  </p:stCondLst>
                                  <p:childTnLst>
                                    <p:animEffect transition="out" filter="strips(upRight)">
                                      <p:cBhvr>
                                        <p:cTn id="147" dur="5000"/>
                                        <p:tgtEl>
                                          <p:spTgt spid="56"/>
                                        </p:tgtEl>
                                      </p:cBhvr>
                                    </p:animEffect>
                                    <p:set>
                                      <p:cBhvr>
                                        <p:cTn id="148" dur="1" fill="hold">
                                          <p:stCondLst>
                                            <p:cond delay="4999"/>
                                          </p:stCondLst>
                                        </p:cTn>
                                        <p:tgtEl>
                                          <p:spTgt spid="56"/>
                                        </p:tgtEl>
                                        <p:attrNameLst>
                                          <p:attrName>style.visibility</p:attrName>
                                        </p:attrNameLst>
                                      </p:cBhvr>
                                      <p:to>
                                        <p:strVal val="hidden"/>
                                      </p:to>
                                    </p:set>
                                  </p:childTnLst>
                                </p:cTn>
                              </p:par>
                              <p:par>
                                <p:cTn id="149" presetID="18" presetClass="exit" presetSubtype="12" fill="hold" grpId="0" nodeType="withEffect">
                                  <p:stCondLst>
                                    <p:cond delay="0"/>
                                  </p:stCondLst>
                                  <p:childTnLst>
                                    <p:animEffect transition="out" filter="strips(downLeft)">
                                      <p:cBhvr>
                                        <p:cTn id="150" dur="5000"/>
                                        <p:tgtEl>
                                          <p:spTgt spid="44"/>
                                        </p:tgtEl>
                                      </p:cBhvr>
                                    </p:animEffect>
                                    <p:set>
                                      <p:cBhvr>
                                        <p:cTn id="151" dur="1" fill="hold">
                                          <p:stCondLst>
                                            <p:cond delay="4999"/>
                                          </p:stCondLst>
                                        </p:cTn>
                                        <p:tgtEl>
                                          <p:spTgt spid="44"/>
                                        </p:tgtEl>
                                        <p:attrNameLst>
                                          <p:attrName>style.visibility</p:attrName>
                                        </p:attrNameLst>
                                      </p:cBhvr>
                                      <p:to>
                                        <p:strVal val="hidden"/>
                                      </p:to>
                                    </p:set>
                                  </p:childTnLst>
                                </p:cTn>
                              </p:par>
                              <p:par>
                                <p:cTn id="152" presetID="18" presetClass="exit" presetSubtype="12" fill="hold" grpId="0" nodeType="withEffect">
                                  <p:stCondLst>
                                    <p:cond delay="0"/>
                                  </p:stCondLst>
                                  <p:childTnLst>
                                    <p:animEffect transition="out" filter="strips(downLeft)">
                                      <p:cBhvr>
                                        <p:cTn id="153" dur="5000"/>
                                        <p:tgtEl>
                                          <p:spTgt spid="45"/>
                                        </p:tgtEl>
                                      </p:cBhvr>
                                    </p:animEffect>
                                    <p:set>
                                      <p:cBhvr>
                                        <p:cTn id="154" dur="1" fill="hold">
                                          <p:stCondLst>
                                            <p:cond delay="4999"/>
                                          </p:stCondLst>
                                        </p:cTn>
                                        <p:tgtEl>
                                          <p:spTgt spid="45"/>
                                        </p:tgtEl>
                                        <p:attrNameLst>
                                          <p:attrName>style.visibility</p:attrName>
                                        </p:attrNameLst>
                                      </p:cBhvr>
                                      <p:to>
                                        <p:strVal val="hidden"/>
                                      </p:to>
                                    </p:set>
                                  </p:childTnLst>
                                </p:cTn>
                              </p:par>
                              <p:par>
                                <p:cTn id="155" presetID="18" presetClass="exit" presetSubtype="12" fill="hold" grpId="0" nodeType="withEffect">
                                  <p:stCondLst>
                                    <p:cond delay="0"/>
                                  </p:stCondLst>
                                  <p:childTnLst>
                                    <p:animEffect transition="out" filter="strips(downLeft)">
                                      <p:cBhvr>
                                        <p:cTn id="156" dur="5000"/>
                                        <p:tgtEl>
                                          <p:spTgt spid="46"/>
                                        </p:tgtEl>
                                      </p:cBhvr>
                                    </p:animEffect>
                                    <p:set>
                                      <p:cBhvr>
                                        <p:cTn id="157" dur="1" fill="hold">
                                          <p:stCondLst>
                                            <p:cond delay="4999"/>
                                          </p:stCondLst>
                                        </p:cTn>
                                        <p:tgtEl>
                                          <p:spTgt spid="46"/>
                                        </p:tgtEl>
                                        <p:attrNameLst>
                                          <p:attrName>style.visibility</p:attrName>
                                        </p:attrNameLst>
                                      </p:cBhvr>
                                      <p:to>
                                        <p:strVal val="hidden"/>
                                      </p:to>
                                    </p:set>
                                  </p:childTnLst>
                                </p:cTn>
                              </p:par>
                              <p:par>
                                <p:cTn id="158" presetID="18" presetClass="exit" presetSubtype="12" fill="hold" grpId="0" nodeType="withEffect">
                                  <p:stCondLst>
                                    <p:cond delay="0"/>
                                  </p:stCondLst>
                                  <p:childTnLst>
                                    <p:animEffect transition="out" filter="strips(downLeft)">
                                      <p:cBhvr>
                                        <p:cTn id="159" dur="5000"/>
                                        <p:tgtEl>
                                          <p:spTgt spid="47"/>
                                        </p:tgtEl>
                                      </p:cBhvr>
                                    </p:animEffect>
                                    <p:set>
                                      <p:cBhvr>
                                        <p:cTn id="160" dur="1" fill="hold">
                                          <p:stCondLst>
                                            <p:cond delay="4999"/>
                                          </p:stCondLst>
                                        </p:cTn>
                                        <p:tgtEl>
                                          <p:spTgt spid="47"/>
                                        </p:tgtEl>
                                        <p:attrNameLst>
                                          <p:attrName>style.visibility</p:attrName>
                                        </p:attrNameLst>
                                      </p:cBhvr>
                                      <p:to>
                                        <p:strVal val="hidden"/>
                                      </p:to>
                                    </p:set>
                                  </p:childTnLst>
                                </p:cTn>
                              </p:par>
                              <p:par>
                                <p:cTn id="161" presetID="18" presetClass="exit" presetSubtype="12" fill="hold" grpId="0" nodeType="withEffect">
                                  <p:stCondLst>
                                    <p:cond delay="0"/>
                                  </p:stCondLst>
                                  <p:childTnLst>
                                    <p:animEffect transition="out" filter="strips(downLeft)">
                                      <p:cBhvr>
                                        <p:cTn id="162" dur="5000"/>
                                        <p:tgtEl>
                                          <p:spTgt spid="48"/>
                                        </p:tgtEl>
                                      </p:cBhvr>
                                    </p:animEffect>
                                    <p:set>
                                      <p:cBhvr>
                                        <p:cTn id="163" dur="1" fill="hold">
                                          <p:stCondLst>
                                            <p:cond delay="4999"/>
                                          </p:stCondLst>
                                        </p:cTn>
                                        <p:tgtEl>
                                          <p:spTgt spid="48"/>
                                        </p:tgtEl>
                                        <p:attrNameLst>
                                          <p:attrName>style.visibility</p:attrName>
                                        </p:attrNameLst>
                                      </p:cBhvr>
                                      <p:to>
                                        <p:strVal val="hidden"/>
                                      </p:to>
                                    </p:set>
                                  </p:childTnLst>
                                </p:cTn>
                              </p:par>
                              <p:par>
                                <p:cTn id="164" presetID="18" presetClass="exit" presetSubtype="12" fill="hold" grpId="0" nodeType="withEffect">
                                  <p:stCondLst>
                                    <p:cond delay="0"/>
                                  </p:stCondLst>
                                  <p:childTnLst>
                                    <p:animEffect transition="out" filter="strips(downLeft)">
                                      <p:cBhvr>
                                        <p:cTn id="165" dur="5000"/>
                                        <p:tgtEl>
                                          <p:spTgt spid="57"/>
                                        </p:tgtEl>
                                      </p:cBhvr>
                                    </p:animEffect>
                                    <p:set>
                                      <p:cBhvr>
                                        <p:cTn id="166" dur="1" fill="hold">
                                          <p:stCondLst>
                                            <p:cond delay="4999"/>
                                          </p:stCondLst>
                                        </p:cTn>
                                        <p:tgtEl>
                                          <p:spTgt spid="57"/>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28364643.jpg"/>
          <p:cNvPicPr>
            <a:picLocks noChangeAspect="1"/>
          </p:cNvPicPr>
          <p:nvPr/>
        </p:nvPicPr>
        <p:blipFill>
          <a:blip r:embed="rId2"/>
          <a:stretch>
            <a:fillRect/>
          </a:stretch>
        </p:blipFill>
        <p:spPr>
          <a:xfrm>
            <a:off x="3716" y="0"/>
            <a:ext cx="9136568" cy="5143500"/>
          </a:xfrm>
          <a:prstGeom prst="rect">
            <a:avLst/>
          </a:prstGeom>
        </p:spPr>
      </p:pic>
      <p:sp>
        <p:nvSpPr>
          <p:cNvPr id="5" name="4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0" y="342902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1500166"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3000364"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4500562"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6072198"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0" y="4000510"/>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1500166"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3000364"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4500562"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6072198"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0" y="457201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1500166"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3000364"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4500562"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10800000">
            <a:off x="6072198"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643802"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grpId="0" nodeType="withEffect">
                                  <p:stCondLst>
                                    <p:cond delay="0"/>
                                  </p:stCondLst>
                                  <p:childTnLst>
                                    <p:animEffect transition="out" filter="checkerboard(dow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5" presetClass="exit" presetSubtype="5" fill="hold" grpId="0" nodeType="withEffect">
                                  <p:stCondLst>
                                    <p:cond delay="0"/>
                                  </p:stCondLst>
                                  <p:childTnLst>
                                    <p:animEffect transition="out" filter="checkerboard(down)">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5" presetClass="exit" presetSubtype="5" fill="hold" grpId="0" nodeType="withEffect">
                                  <p:stCondLst>
                                    <p:cond delay="0"/>
                                  </p:stCondLst>
                                  <p:childTnLst>
                                    <p:animEffect transition="out" filter="checkerboard(down)">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5" presetClass="exit" presetSubtype="5" fill="hold" grpId="0" nodeType="withEffect">
                                  <p:stCondLst>
                                    <p:cond delay="0"/>
                                  </p:stCondLst>
                                  <p:childTnLst>
                                    <p:animEffect transition="out" filter="checkerboard(down)">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5" presetClass="exit" presetSubtype="5" fill="hold" grpId="0" nodeType="withEffect">
                                  <p:stCondLst>
                                    <p:cond delay="0"/>
                                  </p:stCondLst>
                                  <p:childTnLst>
                                    <p:animEffect transition="out" filter="checkerboard(down)">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5" presetClass="exit" presetSubtype="5" fill="hold" grpId="0" nodeType="withEffect">
                                  <p:stCondLst>
                                    <p:cond delay="0"/>
                                  </p:stCondLst>
                                  <p:childTnLst>
                                    <p:animEffect transition="out" filter="checkerboard(down)">
                                      <p:cBhvr>
                                        <p:cTn id="21" dur="5000"/>
                                        <p:tgtEl>
                                          <p:spTgt spid="50"/>
                                        </p:tgtEl>
                                      </p:cBhvr>
                                    </p:animEffect>
                                    <p:set>
                                      <p:cBhvr>
                                        <p:cTn id="22" dur="1" fill="hold">
                                          <p:stCondLst>
                                            <p:cond delay="4999"/>
                                          </p:stCondLst>
                                        </p:cTn>
                                        <p:tgtEl>
                                          <p:spTgt spid="50"/>
                                        </p:tgtEl>
                                        <p:attrNameLst>
                                          <p:attrName>style.visibility</p:attrName>
                                        </p:attrNameLst>
                                      </p:cBhvr>
                                      <p:to>
                                        <p:strVal val="hidden"/>
                                      </p:to>
                                    </p:set>
                                  </p:childTnLst>
                                </p:cTn>
                              </p:par>
                              <p:par>
                                <p:cTn id="23" presetID="8" presetClass="exit" presetSubtype="16" fill="hold" grpId="0" nodeType="withEffect">
                                  <p:stCondLst>
                                    <p:cond delay="0"/>
                                  </p:stCondLst>
                                  <p:childTnLst>
                                    <p:animEffect transition="out" filter="diamond(in)">
                                      <p:cBhvr>
                                        <p:cTn id="24" dur="5000"/>
                                        <p:tgtEl>
                                          <p:spTgt spid="10"/>
                                        </p:tgtEl>
                                      </p:cBhvr>
                                    </p:animEffect>
                                    <p:set>
                                      <p:cBhvr>
                                        <p:cTn id="25" dur="1" fill="hold">
                                          <p:stCondLst>
                                            <p:cond delay="4999"/>
                                          </p:stCondLst>
                                        </p:cTn>
                                        <p:tgtEl>
                                          <p:spTgt spid="10"/>
                                        </p:tgtEl>
                                        <p:attrNameLst>
                                          <p:attrName>style.visibility</p:attrName>
                                        </p:attrNameLst>
                                      </p:cBhvr>
                                      <p:to>
                                        <p:strVal val="hidden"/>
                                      </p:to>
                                    </p:set>
                                  </p:childTnLst>
                                </p:cTn>
                              </p:par>
                              <p:par>
                                <p:cTn id="26" presetID="8" presetClass="exit" presetSubtype="16" fill="hold" grpId="0" nodeType="withEffect">
                                  <p:stCondLst>
                                    <p:cond delay="0"/>
                                  </p:stCondLst>
                                  <p:childTnLst>
                                    <p:animEffect transition="out" filter="diamond(in)">
                                      <p:cBhvr>
                                        <p:cTn id="27" dur="5000"/>
                                        <p:tgtEl>
                                          <p:spTgt spid="11"/>
                                        </p:tgtEl>
                                      </p:cBhvr>
                                    </p:animEffect>
                                    <p:set>
                                      <p:cBhvr>
                                        <p:cTn id="28" dur="1" fill="hold">
                                          <p:stCondLst>
                                            <p:cond delay="4999"/>
                                          </p:stCondLst>
                                        </p:cTn>
                                        <p:tgtEl>
                                          <p:spTgt spid="11"/>
                                        </p:tgtEl>
                                        <p:attrNameLst>
                                          <p:attrName>style.visibility</p:attrName>
                                        </p:attrNameLst>
                                      </p:cBhvr>
                                      <p:to>
                                        <p:strVal val="hidden"/>
                                      </p:to>
                                    </p:set>
                                  </p:childTnLst>
                                </p:cTn>
                              </p:par>
                              <p:par>
                                <p:cTn id="29" presetID="8" presetClass="exit" presetSubtype="16" fill="hold" grpId="0" nodeType="withEffect">
                                  <p:stCondLst>
                                    <p:cond delay="0"/>
                                  </p:stCondLst>
                                  <p:childTnLst>
                                    <p:animEffect transition="out" filter="diamond(in)">
                                      <p:cBhvr>
                                        <p:cTn id="30" dur="5000"/>
                                        <p:tgtEl>
                                          <p:spTgt spid="12"/>
                                        </p:tgtEl>
                                      </p:cBhvr>
                                    </p:animEffect>
                                    <p:set>
                                      <p:cBhvr>
                                        <p:cTn id="31" dur="1" fill="hold">
                                          <p:stCondLst>
                                            <p:cond delay="4999"/>
                                          </p:stCondLst>
                                        </p:cTn>
                                        <p:tgtEl>
                                          <p:spTgt spid="12"/>
                                        </p:tgtEl>
                                        <p:attrNameLst>
                                          <p:attrName>style.visibility</p:attrName>
                                        </p:attrNameLst>
                                      </p:cBhvr>
                                      <p:to>
                                        <p:strVal val="hidden"/>
                                      </p:to>
                                    </p:set>
                                  </p:childTnLst>
                                </p:cTn>
                              </p:par>
                              <p:par>
                                <p:cTn id="32" presetID="8" presetClass="exit" presetSubtype="16" fill="hold" grpId="0" nodeType="withEffect">
                                  <p:stCondLst>
                                    <p:cond delay="0"/>
                                  </p:stCondLst>
                                  <p:childTnLst>
                                    <p:animEffect transition="out" filter="diamond(in)">
                                      <p:cBhvr>
                                        <p:cTn id="33" dur="5000"/>
                                        <p:tgtEl>
                                          <p:spTgt spid="13"/>
                                        </p:tgtEl>
                                      </p:cBhvr>
                                    </p:animEffect>
                                    <p:set>
                                      <p:cBhvr>
                                        <p:cTn id="34" dur="1" fill="hold">
                                          <p:stCondLst>
                                            <p:cond delay="4999"/>
                                          </p:stCondLst>
                                        </p:cTn>
                                        <p:tgtEl>
                                          <p:spTgt spid="13"/>
                                        </p:tgtEl>
                                        <p:attrNameLst>
                                          <p:attrName>style.visibility</p:attrName>
                                        </p:attrNameLst>
                                      </p:cBhvr>
                                      <p:to>
                                        <p:strVal val="hidden"/>
                                      </p:to>
                                    </p:set>
                                  </p:childTnLst>
                                </p:cTn>
                              </p:par>
                              <p:par>
                                <p:cTn id="35" presetID="8" presetClass="exit" presetSubtype="16" fill="hold" grpId="0" nodeType="withEffect">
                                  <p:stCondLst>
                                    <p:cond delay="0"/>
                                  </p:stCondLst>
                                  <p:childTnLst>
                                    <p:animEffect transition="out" filter="diamond(in)">
                                      <p:cBhvr>
                                        <p:cTn id="36" dur="5000"/>
                                        <p:tgtEl>
                                          <p:spTgt spid="14"/>
                                        </p:tgtEl>
                                      </p:cBhvr>
                                    </p:animEffect>
                                    <p:set>
                                      <p:cBhvr>
                                        <p:cTn id="37" dur="1" fill="hold">
                                          <p:stCondLst>
                                            <p:cond delay="4999"/>
                                          </p:stCondLst>
                                        </p:cTn>
                                        <p:tgtEl>
                                          <p:spTgt spid="14"/>
                                        </p:tgtEl>
                                        <p:attrNameLst>
                                          <p:attrName>style.visibility</p:attrName>
                                        </p:attrNameLst>
                                      </p:cBhvr>
                                      <p:to>
                                        <p:strVal val="hidden"/>
                                      </p:to>
                                    </p:set>
                                  </p:childTnLst>
                                </p:cTn>
                              </p:par>
                              <p:par>
                                <p:cTn id="38" presetID="8" presetClass="exit" presetSubtype="16" fill="hold" grpId="0" nodeType="withEffect">
                                  <p:stCondLst>
                                    <p:cond delay="0"/>
                                  </p:stCondLst>
                                  <p:childTnLst>
                                    <p:animEffect transition="out" filter="diamond(in)">
                                      <p:cBhvr>
                                        <p:cTn id="39" dur="5000"/>
                                        <p:tgtEl>
                                          <p:spTgt spid="51"/>
                                        </p:tgtEl>
                                      </p:cBhvr>
                                    </p:animEffect>
                                    <p:set>
                                      <p:cBhvr>
                                        <p:cTn id="40" dur="1" fill="hold">
                                          <p:stCondLst>
                                            <p:cond delay="4999"/>
                                          </p:stCondLst>
                                        </p:cTn>
                                        <p:tgtEl>
                                          <p:spTgt spid="51"/>
                                        </p:tgtEl>
                                        <p:attrNameLst>
                                          <p:attrName>style.visibility</p:attrName>
                                        </p:attrNameLst>
                                      </p:cBhvr>
                                      <p:to>
                                        <p:strVal val="hidden"/>
                                      </p:to>
                                    </p:set>
                                  </p:childTnLst>
                                </p:cTn>
                              </p:par>
                              <p:par>
                                <p:cTn id="41" presetID="5" presetClass="exit" presetSubtype="5" fill="hold" grpId="0" nodeType="withEffect">
                                  <p:stCondLst>
                                    <p:cond delay="0"/>
                                  </p:stCondLst>
                                  <p:childTnLst>
                                    <p:animEffect transition="out" filter="checkerboard(down)">
                                      <p:cBhvr>
                                        <p:cTn id="42" dur="5000"/>
                                        <p:tgtEl>
                                          <p:spTgt spid="15"/>
                                        </p:tgtEl>
                                      </p:cBhvr>
                                    </p:animEffect>
                                    <p:set>
                                      <p:cBhvr>
                                        <p:cTn id="43" dur="1" fill="hold">
                                          <p:stCondLst>
                                            <p:cond delay="4999"/>
                                          </p:stCondLst>
                                        </p:cTn>
                                        <p:tgtEl>
                                          <p:spTgt spid="15"/>
                                        </p:tgtEl>
                                        <p:attrNameLst>
                                          <p:attrName>style.visibility</p:attrName>
                                        </p:attrNameLst>
                                      </p:cBhvr>
                                      <p:to>
                                        <p:strVal val="hidden"/>
                                      </p:to>
                                    </p:set>
                                  </p:childTnLst>
                                </p:cTn>
                              </p:par>
                              <p:par>
                                <p:cTn id="44" presetID="5" presetClass="exit" presetSubtype="5" fill="hold" grpId="0" nodeType="withEffect">
                                  <p:stCondLst>
                                    <p:cond delay="0"/>
                                  </p:stCondLst>
                                  <p:childTnLst>
                                    <p:animEffect transition="out" filter="checkerboard(down)">
                                      <p:cBhvr>
                                        <p:cTn id="45" dur="5000"/>
                                        <p:tgtEl>
                                          <p:spTgt spid="16"/>
                                        </p:tgtEl>
                                      </p:cBhvr>
                                    </p:animEffect>
                                    <p:set>
                                      <p:cBhvr>
                                        <p:cTn id="46" dur="1" fill="hold">
                                          <p:stCondLst>
                                            <p:cond delay="4999"/>
                                          </p:stCondLst>
                                        </p:cTn>
                                        <p:tgtEl>
                                          <p:spTgt spid="16"/>
                                        </p:tgtEl>
                                        <p:attrNameLst>
                                          <p:attrName>style.visibility</p:attrName>
                                        </p:attrNameLst>
                                      </p:cBhvr>
                                      <p:to>
                                        <p:strVal val="hidden"/>
                                      </p:to>
                                    </p:set>
                                  </p:childTnLst>
                                </p:cTn>
                              </p:par>
                              <p:par>
                                <p:cTn id="47" presetID="5" presetClass="exit" presetSubtype="5" fill="hold" grpId="0" nodeType="withEffect">
                                  <p:stCondLst>
                                    <p:cond delay="0"/>
                                  </p:stCondLst>
                                  <p:childTnLst>
                                    <p:animEffect transition="out" filter="checkerboard(down)">
                                      <p:cBhvr>
                                        <p:cTn id="48" dur="5000"/>
                                        <p:tgtEl>
                                          <p:spTgt spid="17"/>
                                        </p:tgtEl>
                                      </p:cBhvr>
                                    </p:animEffect>
                                    <p:set>
                                      <p:cBhvr>
                                        <p:cTn id="49" dur="1" fill="hold">
                                          <p:stCondLst>
                                            <p:cond delay="4999"/>
                                          </p:stCondLst>
                                        </p:cTn>
                                        <p:tgtEl>
                                          <p:spTgt spid="17"/>
                                        </p:tgtEl>
                                        <p:attrNameLst>
                                          <p:attrName>style.visibility</p:attrName>
                                        </p:attrNameLst>
                                      </p:cBhvr>
                                      <p:to>
                                        <p:strVal val="hidden"/>
                                      </p:to>
                                    </p:set>
                                  </p:childTnLst>
                                </p:cTn>
                              </p:par>
                              <p:par>
                                <p:cTn id="50" presetID="5" presetClass="exit" presetSubtype="5" fill="hold" grpId="0" nodeType="withEffect">
                                  <p:stCondLst>
                                    <p:cond delay="0"/>
                                  </p:stCondLst>
                                  <p:childTnLst>
                                    <p:animEffect transition="out" filter="checkerboard(down)">
                                      <p:cBhvr>
                                        <p:cTn id="51" dur="5000"/>
                                        <p:tgtEl>
                                          <p:spTgt spid="18"/>
                                        </p:tgtEl>
                                      </p:cBhvr>
                                    </p:animEffect>
                                    <p:set>
                                      <p:cBhvr>
                                        <p:cTn id="52" dur="1" fill="hold">
                                          <p:stCondLst>
                                            <p:cond delay="4999"/>
                                          </p:stCondLst>
                                        </p:cTn>
                                        <p:tgtEl>
                                          <p:spTgt spid="18"/>
                                        </p:tgtEl>
                                        <p:attrNameLst>
                                          <p:attrName>style.visibility</p:attrName>
                                        </p:attrNameLst>
                                      </p:cBhvr>
                                      <p:to>
                                        <p:strVal val="hidden"/>
                                      </p:to>
                                    </p:set>
                                  </p:childTnLst>
                                </p:cTn>
                              </p:par>
                              <p:par>
                                <p:cTn id="53" presetID="5" presetClass="exit" presetSubtype="5" fill="hold" grpId="0" nodeType="withEffect">
                                  <p:stCondLst>
                                    <p:cond delay="0"/>
                                  </p:stCondLst>
                                  <p:childTnLst>
                                    <p:animEffect transition="out" filter="checkerboard(down)">
                                      <p:cBhvr>
                                        <p:cTn id="54" dur="5000"/>
                                        <p:tgtEl>
                                          <p:spTgt spid="19"/>
                                        </p:tgtEl>
                                      </p:cBhvr>
                                    </p:animEffect>
                                    <p:set>
                                      <p:cBhvr>
                                        <p:cTn id="55" dur="1" fill="hold">
                                          <p:stCondLst>
                                            <p:cond delay="4999"/>
                                          </p:stCondLst>
                                        </p:cTn>
                                        <p:tgtEl>
                                          <p:spTgt spid="19"/>
                                        </p:tgtEl>
                                        <p:attrNameLst>
                                          <p:attrName>style.visibility</p:attrName>
                                        </p:attrNameLst>
                                      </p:cBhvr>
                                      <p:to>
                                        <p:strVal val="hidden"/>
                                      </p:to>
                                    </p:set>
                                  </p:childTnLst>
                                </p:cTn>
                              </p:par>
                              <p:par>
                                <p:cTn id="56" presetID="5" presetClass="exit" presetSubtype="5" fill="hold" grpId="0" nodeType="withEffect">
                                  <p:stCondLst>
                                    <p:cond delay="0"/>
                                  </p:stCondLst>
                                  <p:childTnLst>
                                    <p:animEffect transition="out" filter="checkerboard(down)">
                                      <p:cBhvr>
                                        <p:cTn id="57" dur="5000"/>
                                        <p:tgtEl>
                                          <p:spTgt spid="52"/>
                                        </p:tgtEl>
                                      </p:cBhvr>
                                    </p:animEffect>
                                    <p:set>
                                      <p:cBhvr>
                                        <p:cTn id="58" dur="1" fill="hold">
                                          <p:stCondLst>
                                            <p:cond delay="4999"/>
                                          </p:stCondLst>
                                        </p:cTn>
                                        <p:tgtEl>
                                          <p:spTgt spid="52"/>
                                        </p:tgtEl>
                                        <p:attrNameLst>
                                          <p:attrName>style.visibility</p:attrName>
                                        </p:attrNameLst>
                                      </p:cBhvr>
                                      <p:to>
                                        <p:strVal val="hidden"/>
                                      </p:to>
                                    </p:set>
                                  </p:childTnLst>
                                </p:cTn>
                              </p:par>
                              <p:par>
                                <p:cTn id="59" presetID="8" presetClass="exit" presetSubtype="16" fill="hold" grpId="0" nodeType="withEffect">
                                  <p:stCondLst>
                                    <p:cond delay="0"/>
                                  </p:stCondLst>
                                  <p:childTnLst>
                                    <p:animEffect transition="out" filter="diamond(in)">
                                      <p:cBhvr>
                                        <p:cTn id="60" dur="5000"/>
                                        <p:tgtEl>
                                          <p:spTgt spid="20"/>
                                        </p:tgtEl>
                                      </p:cBhvr>
                                    </p:animEffect>
                                    <p:set>
                                      <p:cBhvr>
                                        <p:cTn id="61" dur="1" fill="hold">
                                          <p:stCondLst>
                                            <p:cond delay="4999"/>
                                          </p:stCondLst>
                                        </p:cTn>
                                        <p:tgtEl>
                                          <p:spTgt spid="20"/>
                                        </p:tgtEl>
                                        <p:attrNameLst>
                                          <p:attrName>style.visibility</p:attrName>
                                        </p:attrNameLst>
                                      </p:cBhvr>
                                      <p:to>
                                        <p:strVal val="hidden"/>
                                      </p:to>
                                    </p:set>
                                  </p:childTnLst>
                                </p:cTn>
                              </p:par>
                              <p:par>
                                <p:cTn id="62" presetID="8" presetClass="exit" presetSubtype="16" fill="hold" grpId="0" nodeType="withEffect">
                                  <p:stCondLst>
                                    <p:cond delay="0"/>
                                  </p:stCondLst>
                                  <p:childTnLst>
                                    <p:animEffect transition="out" filter="diamond(in)">
                                      <p:cBhvr>
                                        <p:cTn id="63" dur="5000"/>
                                        <p:tgtEl>
                                          <p:spTgt spid="21"/>
                                        </p:tgtEl>
                                      </p:cBhvr>
                                    </p:animEffect>
                                    <p:set>
                                      <p:cBhvr>
                                        <p:cTn id="64" dur="1" fill="hold">
                                          <p:stCondLst>
                                            <p:cond delay="4999"/>
                                          </p:stCondLst>
                                        </p:cTn>
                                        <p:tgtEl>
                                          <p:spTgt spid="21"/>
                                        </p:tgtEl>
                                        <p:attrNameLst>
                                          <p:attrName>style.visibility</p:attrName>
                                        </p:attrNameLst>
                                      </p:cBhvr>
                                      <p:to>
                                        <p:strVal val="hidden"/>
                                      </p:to>
                                    </p:set>
                                  </p:childTnLst>
                                </p:cTn>
                              </p:par>
                              <p:par>
                                <p:cTn id="65" presetID="8" presetClass="exit" presetSubtype="16" fill="hold" grpId="0" nodeType="withEffect">
                                  <p:stCondLst>
                                    <p:cond delay="0"/>
                                  </p:stCondLst>
                                  <p:childTnLst>
                                    <p:animEffect transition="out" filter="diamond(in)">
                                      <p:cBhvr>
                                        <p:cTn id="66" dur="5000"/>
                                        <p:tgtEl>
                                          <p:spTgt spid="22"/>
                                        </p:tgtEl>
                                      </p:cBhvr>
                                    </p:animEffect>
                                    <p:set>
                                      <p:cBhvr>
                                        <p:cTn id="67" dur="1" fill="hold">
                                          <p:stCondLst>
                                            <p:cond delay="4999"/>
                                          </p:stCondLst>
                                        </p:cTn>
                                        <p:tgtEl>
                                          <p:spTgt spid="22"/>
                                        </p:tgtEl>
                                        <p:attrNameLst>
                                          <p:attrName>style.visibility</p:attrName>
                                        </p:attrNameLst>
                                      </p:cBhvr>
                                      <p:to>
                                        <p:strVal val="hidden"/>
                                      </p:to>
                                    </p:set>
                                  </p:childTnLst>
                                </p:cTn>
                              </p:par>
                              <p:par>
                                <p:cTn id="68" presetID="8" presetClass="exit" presetSubtype="16" fill="hold" grpId="0" nodeType="withEffect">
                                  <p:stCondLst>
                                    <p:cond delay="0"/>
                                  </p:stCondLst>
                                  <p:childTnLst>
                                    <p:animEffect transition="out" filter="diamond(in)">
                                      <p:cBhvr>
                                        <p:cTn id="69" dur="5000"/>
                                        <p:tgtEl>
                                          <p:spTgt spid="23"/>
                                        </p:tgtEl>
                                      </p:cBhvr>
                                    </p:animEffect>
                                    <p:set>
                                      <p:cBhvr>
                                        <p:cTn id="70" dur="1" fill="hold">
                                          <p:stCondLst>
                                            <p:cond delay="4999"/>
                                          </p:stCondLst>
                                        </p:cTn>
                                        <p:tgtEl>
                                          <p:spTgt spid="23"/>
                                        </p:tgtEl>
                                        <p:attrNameLst>
                                          <p:attrName>style.visibility</p:attrName>
                                        </p:attrNameLst>
                                      </p:cBhvr>
                                      <p:to>
                                        <p:strVal val="hidden"/>
                                      </p:to>
                                    </p:set>
                                  </p:childTnLst>
                                </p:cTn>
                              </p:par>
                              <p:par>
                                <p:cTn id="71" presetID="8" presetClass="exit" presetSubtype="16" fill="hold" grpId="0" nodeType="withEffect">
                                  <p:stCondLst>
                                    <p:cond delay="0"/>
                                  </p:stCondLst>
                                  <p:childTnLst>
                                    <p:animEffect transition="out" filter="diamond(in)">
                                      <p:cBhvr>
                                        <p:cTn id="72" dur="5000"/>
                                        <p:tgtEl>
                                          <p:spTgt spid="24"/>
                                        </p:tgtEl>
                                      </p:cBhvr>
                                    </p:animEffect>
                                    <p:set>
                                      <p:cBhvr>
                                        <p:cTn id="73" dur="1" fill="hold">
                                          <p:stCondLst>
                                            <p:cond delay="4999"/>
                                          </p:stCondLst>
                                        </p:cTn>
                                        <p:tgtEl>
                                          <p:spTgt spid="24"/>
                                        </p:tgtEl>
                                        <p:attrNameLst>
                                          <p:attrName>style.visibility</p:attrName>
                                        </p:attrNameLst>
                                      </p:cBhvr>
                                      <p:to>
                                        <p:strVal val="hidden"/>
                                      </p:to>
                                    </p:set>
                                  </p:childTnLst>
                                </p:cTn>
                              </p:par>
                              <p:par>
                                <p:cTn id="74" presetID="8" presetClass="exit" presetSubtype="16" fill="hold" grpId="0" nodeType="withEffect">
                                  <p:stCondLst>
                                    <p:cond delay="0"/>
                                  </p:stCondLst>
                                  <p:childTnLst>
                                    <p:animEffect transition="out" filter="diamond(in)">
                                      <p:cBhvr>
                                        <p:cTn id="75" dur="5000"/>
                                        <p:tgtEl>
                                          <p:spTgt spid="53"/>
                                        </p:tgtEl>
                                      </p:cBhvr>
                                    </p:animEffect>
                                    <p:set>
                                      <p:cBhvr>
                                        <p:cTn id="76" dur="1" fill="hold">
                                          <p:stCondLst>
                                            <p:cond delay="4999"/>
                                          </p:stCondLst>
                                        </p:cTn>
                                        <p:tgtEl>
                                          <p:spTgt spid="53"/>
                                        </p:tgtEl>
                                        <p:attrNameLst>
                                          <p:attrName>style.visibility</p:attrName>
                                        </p:attrNameLst>
                                      </p:cBhvr>
                                      <p:to>
                                        <p:strVal val="hidden"/>
                                      </p:to>
                                    </p:set>
                                  </p:childTnLst>
                                </p:cTn>
                              </p:par>
                              <p:par>
                                <p:cTn id="77" presetID="5" presetClass="exit" presetSubtype="5" fill="hold" grpId="0" nodeType="withEffect">
                                  <p:stCondLst>
                                    <p:cond delay="0"/>
                                  </p:stCondLst>
                                  <p:childTnLst>
                                    <p:animEffect transition="out" filter="checkerboard(down)">
                                      <p:cBhvr>
                                        <p:cTn id="78" dur="5000"/>
                                        <p:tgtEl>
                                          <p:spTgt spid="25"/>
                                        </p:tgtEl>
                                      </p:cBhvr>
                                    </p:animEffect>
                                    <p:set>
                                      <p:cBhvr>
                                        <p:cTn id="79" dur="1" fill="hold">
                                          <p:stCondLst>
                                            <p:cond delay="4999"/>
                                          </p:stCondLst>
                                        </p:cTn>
                                        <p:tgtEl>
                                          <p:spTgt spid="25"/>
                                        </p:tgtEl>
                                        <p:attrNameLst>
                                          <p:attrName>style.visibility</p:attrName>
                                        </p:attrNameLst>
                                      </p:cBhvr>
                                      <p:to>
                                        <p:strVal val="hidden"/>
                                      </p:to>
                                    </p:set>
                                  </p:childTnLst>
                                </p:cTn>
                              </p:par>
                              <p:par>
                                <p:cTn id="80" presetID="5" presetClass="exit" presetSubtype="5" fill="hold" grpId="0" nodeType="withEffect">
                                  <p:stCondLst>
                                    <p:cond delay="0"/>
                                  </p:stCondLst>
                                  <p:childTnLst>
                                    <p:animEffect transition="out" filter="checkerboard(down)">
                                      <p:cBhvr>
                                        <p:cTn id="81" dur="5000"/>
                                        <p:tgtEl>
                                          <p:spTgt spid="26"/>
                                        </p:tgtEl>
                                      </p:cBhvr>
                                    </p:animEffect>
                                    <p:set>
                                      <p:cBhvr>
                                        <p:cTn id="82" dur="1" fill="hold">
                                          <p:stCondLst>
                                            <p:cond delay="4999"/>
                                          </p:stCondLst>
                                        </p:cTn>
                                        <p:tgtEl>
                                          <p:spTgt spid="26"/>
                                        </p:tgtEl>
                                        <p:attrNameLst>
                                          <p:attrName>style.visibility</p:attrName>
                                        </p:attrNameLst>
                                      </p:cBhvr>
                                      <p:to>
                                        <p:strVal val="hidden"/>
                                      </p:to>
                                    </p:set>
                                  </p:childTnLst>
                                </p:cTn>
                              </p:par>
                              <p:par>
                                <p:cTn id="83" presetID="5" presetClass="exit" presetSubtype="5" fill="hold" grpId="0" nodeType="withEffect">
                                  <p:stCondLst>
                                    <p:cond delay="0"/>
                                  </p:stCondLst>
                                  <p:childTnLst>
                                    <p:animEffect transition="out" filter="checkerboard(down)">
                                      <p:cBhvr>
                                        <p:cTn id="84" dur="5000"/>
                                        <p:tgtEl>
                                          <p:spTgt spid="27"/>
                                        </p:tgtEl>
                                      </p:cBhvr>
                                    </p:animEffect>
                                    <p:set>
                                      <p:cBhvr>
                                        <p:cTn id="85" dur="1" fill="hold">
                                          <p:stCondLst>
                                            <p:cond delay="4999"/>
                                          </p:stCondLst>
                                        </p:cTn>
                                        <p:tgtEl>
                                          <p:spTgt spid="27"/>
                                        </p:tgtEl>
                                        <p:attrNameLst>
                                          <p:attrName>style.visibility</p:attrName>
                                        </p:attrNameLst>
                                      </p:cBhvr>
                                      <p:to>
                                        <p:strVal val="hidden"/>
                                      </p:to>
                                    </p:set>
                                  </p:childTnLst>
                                </p:cTn>
                              </p:par>
                              <p:par>
                                <p:cTn id="86" presetID="5" presetClass="exit" presetSubtype="5" fill="hold" grpId="0" nodeType="withEffect">
                                  <p:stCondLst>
                                    <p:cond delay="0"/>
                                  </p:stCondLst>
                                  <p:childTnLst>
                                    <p:animEffect transition="out" filter="checkerboard(down)">
                                      <p:cBhvr>
                                        <p:cTn id="87" dur="5000"/>
                                        <p:tgtEl>
                                          <p:spTgt spid="28"/>
                                        </p:tgtEl>
                                      </p:cBhvr>
                                    </p:animEffect>
                                    <p:set>
                                      <p:cBhvr>
                                        <p:cTn id="88" dur="1" fill="hold">
                                          <p:stCondLst>
                                            <p:cond delay="4999"/>
                                          </p:stCondLst>
                                        </p:cTn>
                                        <p:tgtEl>
                                          <p:spTgt spid="28"/>
                                        </p:tgtEl>
                                        <p:attrNameLst>
                                          <p:attrName>style.visibility</p:attrName>
                                        </p:attrNameLst>
                                      </p:cBhvr>
                                      <p:to>
                                        <p:strVal val="hidden"/>
                                      </p:to>
                                    </p:set>
                                  </p:childTnLst>
                                </p:cTn>
                              </p:par>
                              <p:par>
                                <p:cTn id="89" presetID="5" presetClass="exit" presetSubtype="5" fill="hold" grpId="0" nodeType="withEffect">
                                  <p:stCondLst>
                                    <p:cond delay="0"/>
                                  </p:stCondLst>
                                  <p:childTnLst>
                                    <p:animEffect transition="out" filter="checkerboard(down)">
                                      <p:cBhvr>
                                        <p:cTn id="90" dur="5000"/>
                                        <p:tgtEl>
                                          <p:spTgt spid="29"/>
                                        </p:tgtEl>
                                      </p:cBhvr>
                                    </p:animEffect>
                                    <p:set>
                                      <p:cBhvr>
                                        <p:cTn id="91" dur="1" fill="hold">
                                          <p:stCondLst>
                                            <p:cond delay="4999"/>
                                          </p:stCondLst>
                                        </p:cTn>
                                        <p:tgtEl>
                                          <p:spTgt spid="29"/>
                                        </p:tgtEl>
                                        <p:attrNameLst>
                                          <p:attrName>style.visibility</p:attrName>
                                        </p:attrNameLst>
                                      </p:cBhvr>
                                      <p:to>
                                        <p:strVal val="hidden"/>
                                      </p:to>
                                    </p:set>
                                  </p:childTnLst>
                                </p:cTn>
                              </p:par>
                              <p:par>
                                <p:cTn id="92" presetID="5" presetClass="exit" presetSubtype="5" fill="hold" grpId="0" nodeType="withEffect">
                                  <p:stCondLst>
                                    <p:cond delay="0"/>
                                  </p:stCondLst>
                                  <p:childTnLst>
                                    <p:animEffect transition="out" filter="checkerboard(down)">
                                      <p:cBhvr>
                                        <p:cTn id="93" dur="5000"/>
                                        <p:tgtEl>
                                          <p:spTgt spid="54"/>
                                        </p:tgtEl>
                                      </p:cBhvr>
                                    </p:animEffect>
                                    <p:set>
                                      <p:cBhvr>
                                        <p:cTn id="94" dur="1" fill="hold">
                                          <p:stCondLst>
                                            <p:cond delay="4999"/>
                                          </p:stCondLst>
                                        </p:cTn>
                                        <p:tgtEl>
                                          <p:spTgt spid="54"/>
                                        </p:tgtEl>
                                        <p:attrNameLst>
                                          <p:attrName>style.visibility</p:attrName>
                                        </p:attrNameLst>
                                      </p:cBhvr>
                                      <p:to>
                                        <p:strVal val="hidden"/>
                                      </p:to>
                                    </p:set>
                                  </p:childTnLst>
                                </p:cTn>
                              </p:par>
                              <p:par>
                                <p:cTn id="95" presetID="8" presetClass="exit" presetSubtype="16" fill="hold" grpId="0" nodeType="withEffect">
                                  <p:stCondLst>
                                    <p:cond delay="0"/>
                                  </p:stCondLst>
                                  <p:childTnLst>
                                    <p:animEffect transition="out" filter="diamond(in)">
                                      <p:cBhvr>
                                        <p:cTn id="96" dur="5000"/>
                                        <p:tgtEl>
                                          <p:spTgt spid="30"/>
                                        </p:tgtEl>
                                      </p:cBhvr>
                                    </p:animEffect>
                                    <p:set>
                                      <p:cBhvr>
                                        <p:cTn id="97" dur="1" fill="hold">
                                          <p:stCondLst>
                                            <p:cond delay="4999"/>
                                          </p:stCondLst>
                                        </p:cTn>
                                        <p:tgtEl>
                                          <p:spTgt spid="30"/>
                                        </p:tgtEl>
                                        <p:attrNameLst>
                                          <p:attrName>style.visibility</p:attrName>
                                        </p:attrNameLst>
                                      </p:cBhvr>
                                      <p:to>
                                        <p:strVal val="hidden"/>
                                      </p:to>
                                    </p:set>
                                  </p:childTnLst>
                                </p:cTn>
                              </p:par>
                              <p:par>
                                <p:cTn id="98" presetID="8" presetClass="exit" presetSubtype="16" fill="hold" grpId="0" nodeType="withEffect">
                                  <p:stCondLst>
                                    <p:cond delay="0"/>
                                  </p:stCondLst>
                                  <p:childTnLst>
                                    <p:animEffect transition="out" filter="diamond(in)">
                                      <p:cBhvr>
                                        <p:cTn id="99" dur="5000"/>
                                        <p:tgtEl>
                                          <p:spTgt spid="31"/>
                                        </p:tgtEl>
                                      </p:cBhvr>
                                    </p:animEffect>
                                    <p:set>
                                      <p:cBhvr>
                                        <p:cTn id="100" dur="1" fill="hold">
                                          <p:stCondLst>
                                            <p:cond delay="4999"/>
                                          </p:stCondLst>
                                        </p:cTn>
                                        <p:tgtEl>
                                          <p:spTgt spid="31"/>
                                        </p:tgtEl>
                                        <p:attrNameLst>
                                          <p:attrName>style.visibility</p:attrName>
                                        </p:attrNameLst>
                                      </p:cBhvr>
                                      <p:to>
                                        <p:strVal val="hidden"/>
                                      </p:to>
                                    </p:set>
                                  </p:childTnLst>
                                </p:cTn>
                              </p:par>
                              <p:par>
                                <p:cTn id="101" presetID="8" presetClass="exit" presetSubtype="16" fill="hold" grpId="0" nodeType="withEffect">
                                  <p:stCondLst>
                                    <p:cond delay="0"/>
                                  </p:stCondLst>
                                  <p:childTnLst>
                                    <p:animEffect transition="out" filter="diamond(in)">
                                      <p:cBhvr>
                                        <p:cTn id="102" dur="5000"/>
                                        <p:tgtEl>
                                          <p:spTgt spid="32"/>
                                        </p:tgtEl>
                                      </p:cBhvr>
                                    </p:animEffect>
                                    <p:set>
                                      <p:cBhvr>
                                        <p:cTn id="103" dur="1" fill="hold">
                                          <p:stCondLst>
                                            <p:cond delay="4999"/>
                                          </p:stCondLst>
                                        </p:cTn>
                                        <p:tgtEl>
                                          <p:spTgt spid="32"/>
                                        </p:tgtEl>
                                        <p:attrNameLst>
                                          <p:attrName>style.visibility</p:attrName>
                                        </p:attrNameLst>
                                      </p:cBhvr>
                                      <p:to>
                                        <p:strVal val="hidden"/>
                                      </p:to>
                                    </p:set>
                                  </p:childTnLst>
                                </p:cTn>
                              </p:par>
                              <p:par>
                                <p:cTn id="104" presetID="8" presetClass="exit" presetSubtype="16" fill="hold" grpId="0" nodeType="withEffect">
                                  <p:stCondLst>
                                    <p:cond delay="0"/>
                                  </p:stCondLst>
                                  <p:childTnLst>
                                    <p:animEffect transition="out" filter="diamond(in)">
                                      <p:cBhvr>
                                        <p:cTn id="105" dur="5000"/>
                                        <p:tgtEl>
                                          <p:spTgt spid="33"/>
                                        </p:tgtEl>
                                      </p:cBhvr>
                                    </p:animEffect>
                                    <p:set>
                                      <p:cBhvr>
                                        <p:cTn id="106" dur="1" fill="hold">
                                          <p:stCondLst>
                                            <p:cond delay="4999"/>
                                          </p:stCondLst>
                                        </p:cTn>
                                        <p:tgtEl>
                                          <p:spTgt spid="33"/>
                                        </p:tgtEl>
                                        <p:attrNameLst>
                                          <p:attrName>style.visibility</p:attrName>
                                        </p:attrNameLst>
                                      </p:cBhvr>
                                      <p:to>
                                        <p:strVal val="hidden"/>
                                      </p:to>
                                    </p:set>
                                  </p:childTnLst>
                                </p:cTn>
                              </p:par>
                              <p:par>
                                <p:cTn id="107" presetID="8" presetClass="exit" presetSubtype="16" fill="hold" grpId="0" nodeType="withEffect">
                                  <p:stCondLst>
                                    <p:cond delay="0"/>
                                  </p:stCondLst>
                                  <p:childTnLst>
                                    <p:animEffect transition="out" filter="diamond(in)">
                                      <p:cBhvr>
                                        <p:cTn id="108" dur="5000"/>
                                        <p:tgtEl>
                                          <p:spTgt spid="34"/>
                                        </p:tgtEl>
                                      </p:cBhvr>
                                    </p:animEffect>
                                    <p:set>
                                      <p:cBhvr>
                                        <p:cTn id="109" dur="1" fill="hold">
                                          <p:stCondLst>
                                            <p:cond delay="4999"/>
                                          </p:stCondLst>
                                        </p:cTn>
                                        <p:tgtEl>
                                          <p:spTgt spid="34"/>
                                        </p:tgtEl>
                                        <p:attrNameLst>
                                          <p:attrName>style.visibility</p:attrName>
                                        </p:attrNameLst>
                                      </p:cBhvr>
                                      <p:to>
                                        <p:strVal val="hidden"/>
                                      </p:to>
                                    </p:set>
                                  </p:childTnLst>
                                </p:cTn>
                              </p:par>
                              <p:par>
                                <p:cTn id="110" presetID="8" presetClass="exit" presetSubtype="16" fill="hold" grpId="0" nodeType="withEffect">
                                  <p:stCondLst>
                                    <p:cond delay="0"/>
                                  </p:stCondLst>
                                  <p:childTnLst>
                                    <p:animEffect transition="out" filter="diamond(in)">
                                      <p:cBhvr>
                                        <p:cTn id="111" dur="5000"/>
                                        <p:tgtEl>
                                          <p:spTgt spid="55"/>
                                        </p:tgtEl>
                                      </p:cBhvr>
                                    </p:animEffect>
                                    <p:set>
                                      <p:cBhvr>
                                        <p:cTn id="112" dur="1" fill="hold">
                                          <p:stCondLst>
                                            <p:cond delay="4999"/>
                                          </p:stCondLst>
                                        </p:cTn>
                                        <p:tgtEl>
                                          <p:spTgt spid="55"/>
                                        </p:tgtEl>
                                        <p:attrNameLst>
                                          <p:attrName>style.visibility</p:attrName>
                                        </p:attrNameLst>
                                      </p:cBhvr>
                                      <p:to>
                                        <p:strVal val="hidden"/>
                                      </p:to>
                                    </p:set>
                                  </p:childTnLst>
                                </p:cTn>
                              </p:par>
                              <p:par>
                                <p:cTn id="113" presetID="5" presetClass="exit" presetSubtype="5" fill="hold" grpId="0" nodeType="withEffect">
                                  <p:stCondLst>
                                    <p:cond delay="0"/>
                                  </p:stCondLst>
                                  <p:childTnLst>
                                    <p:animEffect transition="out" filter="checkerboard(down)">
                                      <p:cBhvr>
                                        <p:cTn id="114" dur="5000"/>
                                        <p:tgtEl>
                                          <p:spTgt spid="35"/>
                                        </p:tgtEl>
                                      </p:cBhvr>
                                    </p:animEffect>
                                    <p:set>
                                      <p:cBhvr>
                                        <p:cTn id="115" dur="1" fill="hold">
                                          <p:stCondLst>
                                            <p:cond delay="4999"/>
                                          </p:stCondLst>
                                        </p:cTn>
                                        <p:tgtEl>
                                          <p:spTgt spid="35"/>
                                        </p:tgtEl>
                                        <p:attrNameLst>
                                          <p:attrName>style.visibility</p:attrName>
                                        </p:attrNameLst>
                                      </p:cBhvr>
                                      <p:to>
                                        <p:strVal val="hidden"/>
                                      </p:to>
                                    </p:set>
                                  </p:childTnLst>
                                </p:cTn>
                              </p:par>
                              <p:par>
                                <p:cTn id="116" presetID="5" presetClass="exit" presetSubtype="5" fill="hold" grpId="0" nodeType="withEffect">
                                  <p:stCondLst>
                                    <p:cond delay="0"/>
                                  </p:stCondLst>
                                  <p:childTnLst>
                                    <p:animEffect transition="out" filter="checkerboard(down)">
                                      <p:cBhvr>
                                        <p:cTn id="117" dur="5000"/>
                                        <p:tgtEl>
                                          <p:spTgt spid="36"/>
                                        </p:tgtEl>
                                      </p:cBhvr>
                                    </p:animEffect>
                                    <p:set>
                                      <p:cBhvr>
                                        <p:cTn id="118" dur="1" fill="hold">
                                          <p:stCondLst>
                                            <p:cond delay="4999"/>
                                          </p:stCondLst>
                                        </p:cTn>
                                        <p:tgtEl>
                                          <p:spTgt spid="36"/>
                                        </p:tgtEl>
                                        <p:attrNameLst>
                                          <p:attrName>style.visibility</p:attrName>
                                        </p:attrNameLst>
                                      </p:cBhvr>
                                      <p:to>
                                        <p:strVal val="hidden"/>
                                      </p:to>
                                    </p:set>
                                  </p:childTnLst>
                                </p:cTn>
                              </p:par>
                              <p:par>
                                <p:cTn id="119" presetID="5" presetClass="exit" presetSubtype="5" fill="hold" grpId="0" nodeType="withEffect">
                                  <p:stCondLst>
                                    <p:cond delay="0"/>
                                  </p:stCondLst>
                                  <p:childTnLst>
                                    <p:animEffect transition="out" filter="checkerboard(down)">
                                      <p:cBhvr>
                                        <p:cTn id="120" dur="5000"/>
                                        <p:tgtEl>
                                          <p:spTgt spid="37"/>
                                        </p:tgtEl>
                                      </p:cBhvr>
                                    </p:animEffect>
                                    <p:set>
                                      <p:cBhvr>
                                        <p:cTn id="121" dur="1" fill="hold">
                                          <p:stCondLst>
                                            <p:cond delay="4999"/>
                                          </p:stCondLst>
                                        </p:cTn>
                                        <p:tgtEl>
                                          <p:spTgt spid="37"/>
                                        </p:tgtEl>
                                        <p:attrNameLst>
                                          <p:attrName>style.visibility</p:attrName>
                                        </p:attrNameLst>
                                      </p:cBhvr>
                                      <p:to>
                                        <p:strVal val="hidden"/>
                                      </p:to>
                                    </p:set>
                                  </p:childTnLst>
                                </p:cTn>
                              </p:par>
                              <p:par>
                                <p:cTn id="122" presetID="5" presetClass="exit" presetSubtype="5" fill="hold" grpId="0" nodeType="withEffect">
                                  <p:stCondLst>
                                    <p:cond delay="0"/>
                                  </p:stCondLst>
                                  <p:childTnLst>
                                    <p:animEffect transition="out" filter="checkerboard(down)">
                                      <p:cBhvr>
                                        <p:cTn id="123" dur="5000"/>
                                        <p:tgtEl>
                                          <p:spTgt spid="38"/>
                                        </p:tgtEl>
                                      </p:cBhvr>
                                    </p:animEffect>
                                    <p:set>
                                      <p:cBhvr>
                                        <p:cTn id="124" dur="1" fill="hold">
                                          <p:stCondLst>
                                            <p:cond delay="4999"/>
                                          </p:stCondLst>
                                        </p:cTn>
                                        <p:tgtEl>
                                          <p:spTgt spid="38"/>
                                        </p:tgtEl>
                                        <p:attrNameLst>
                                          <p:attrName>style.visibility</p:attrName>
                                        </p:attrNameLst>
                                      </p:cBhvr>
                                      <p:to>
                                        <p:strVal val="hidden"/>
                                      </p:to>
                                    </p:set>
                                  </p:childTnLst>
                                </p:cTn>
                              </p:par>
                              <p:par>
                                <p:cTn id="125" presetID="5" presetClass="exit" presetSubtype="5" fill="hold" grpId="0" nodeType="withEffect">
                                  <p:stCondLst>
                                    <p:cond delay="0"/>
                                  </p:stCondLst>
                                  <p:childTnLst>
                                    <p:animEffect transition="out" filter="checkerboard(down)">
                                      <p:cBhvr>
                                        <p:cTn id="126" dur="5000"/>
                                        <p:tgtEl>
                                          <p:spTgt spid="39"/>
                                        </p:tgtEl>
                                      </p:cBhvr>
                                    </p:animEffect>
                                    <p:set>
                                      <p:cBhvr>
                                        <p:cTn id="127" dur="1" fill="hold">
                                          <p:stCondLst>
                                            <p:cond delay="4999"/>
                                          </p:stCondLst>
                                        </p:cTn>
                                        <p:tgtEl>
                                          <p:spTgt spid="39"/>
                                        </p:tgtEl>
                                        <p:attrNameLst>
                                          <p:attrName>style.visibility</p:attrName>
                                        </p:attrNameLst>
                                      </p:cBhvr>
                                      <p:to>
                                        <p:strVal val="hidden"/>
                                      </p:to>
                                    </p:set>
                                  </p:childTnLst>
                                </p:cTn>
                              </p:par>
                              <p:par>
                                <p:cTn id="128" presetID="5" presetClass="exit" presetSubtype="5" fill="hold" grpId="0" nodeType="withEffect">
                                  <p:stCondLst>
                                    <p:cond delay="0"/>
                                  </p:stCondLst>
                                  <p:childTnLst>
                                    <p:animEffect transition="out" filter="checkerboard(down)">
                                      <p:cBhvr>
                                        <p:cTn id="129" dur="5000"/>
                                        <p:tgtEl>
                                          <p:spTgt spid="56"/>
                                        </p:tgtEl>
                                      </p:cBhvr>
                                    </p:animEffect>
                                    <p:set>
                                      <p:cBhvr>
                                        <p:cTn id="130" dur="1" fill="hold">
                                          <p:stCondLst>
                                            <p:cond delay="4999"/>
                                          </p:stCondLst>
                                        </p:cTn>
                                        <p:tgtEl>
                                          <p:spTgt spid="56"/>
                                        </p:tgtEl>
                                        <p:attrNameLst>
                                          <p:attrName>style.visibility</p:attrName>
                                        </p:attrNameLst>
                                      </p:cBhvr>
                                      <p:to>
                                        <p:strVal val="hidden"/>
                                      </p:to>
                                    </p:set>
                                  </p:childTnLst>
                                </p:cTn>
                              </p:par>
                              <p:par>
                                <p:cTn id="131" presetID="8" presetClass="exit" presetSubtype="16" fill="hold" grpId="0" nodeType="withEffect">
                                  <p:stCondLst>
                                    <p:cond delay="0"/>
                                  </p:stCondLst>
                                  <p:childTnLst>
                                    <p:animEffect transition="out" filter="diamond(in)">
                                      <p:cBhvr>
                                        <p:cTn id="132" dur="5000"/>
                                        <p:tgtEl>
                                          <p:spTgt spid="40"/>
                                        </p:tgtEl>
                                      </p:cBhvr>
                                    </p:animEffect>
                                    <p:set>
                                      <p:cBhvr>
                                        <p:cTn id="133" dur="1" fill="hold">
                                          <p:stCondLst>
                                            <p:cond delay="4999"/>
                                          </p:stCondLst>
                                        </p:cTn>
                                        <p:tgtEl>
                                          <p:spTgt spid="40"/>
                                        </p:tgtEl>
                                        <p:attrNameLst>
                                          <p:attrName>style.visibility</p:attrName>
                                        </p:attrNameLst>
                                      </p:cBhvr>
                                      <p:to>
                                        <p:strVal val="hidden"/>
                                      </p:to>
                                    </p:set>
                                  </p:childTnLst>
                                </p:cTn>
                              </p:par>
                              <p:par>
                                <p:cTn id="134" presetID="8" presetClass="exit" presetSubtype="16" fill="hold" grpId="0" nodeType="withEffect">
                                  <p:stCondLst>
                                    <p:cond delay="0"/>
                                  </p:stCondLst>
                                  <p:childTnLst>
                                    <p:animEffect transition="out" filter="diamond(in)">
                                      <p:cBhvr>
                                        <p:cTn id="135" dur="5000"/>
                                        <p:tgtEl>
                                          <p:spTgt spid="41"/>
                                        </p:tgtEl>
                                      </p:cBhvr>
                                    </p:animEffect>
                                    <p:set>
                                      <p:cBhvr>
                                        <p:cTn id="136" dur="1" fill="hold">
                                          <p:stCondLst>
                                            <p:cond delay="4999"/>
                                          </p:stCondLst>
                                        </p:cTn>
                                        <p:tgtEl>
                                          <p:spTgt spid="41"/>
                                        </p:tgtEl>
                                        <p:attrNameLst>
                                          <p:attrName>style.visibility</p:attrName>
                                        </p:attrNameLst>
                                      </p:cBhvr>
                                      <p:to>
                                        <p:strVal val="hidden"/>
                                      </p:to>
                                    </p:set>
                                  </p:childTnLst>
                                </p:cTn>
                              </p:par>
                              <p:par>
                                <p:cTn id="137" presetID="8" presetClass="exit" presetSubtype="16" fill="hold" grpId="0" nodeType="withEffect">
                                  <p:stCondLst>
                                    <p:cond delay="0"/>
                                  </p:stCondLst>
                                  <p:childTnLst>
                                    <p:animEffect transition="out" filter="diamond(in)">
                                      <p:cBhvr>
                                        <p:cTn id="138" dur="5000"/>
                                        <p:tgtEl>
                                          <p:spTgt spid="42"/>
                                        </p:tgtEl>
                                      </p:cBhvr>
                                    </p:animEffect>
                                    <p:set>
                                      <p:cBhvr>
                                        <p:cTn id="139" dur="1" fill="hold">
                                          <p:stCondLst>
                                            <p:cond delay="4999"/>
                                          </p:stCondLst>
                                        </p:cTn>
                                        <p:tgtEl>
                                          <p:spTgt spid="42"/>
                                        </p:tgtEl>
                                        <p:attrNameLst>
                                          <p:attrName>style.visibility</p:attrName>
                                        </p:attrNameLst>
                                      </p:cBhvr>
                                      <p:to>
                                        <p:strVal val="hidden"/>
                                      </p:to>
                                    </p:set>
                                  </p:childTnLst>
                                </p:cTn>
                              </p:par>
                              <p:par>
                                <p:cTn id="140" presetID="8" presetClass="exit" presetSubtype="16" fill="hold" grpId="0" nodeType="withEffect">
                                  <p:stCondLst>
                                    <p:cond delay="0"/>
                                  </p:stCondLst>
                                  <p:childTnLst>
                                    <p:animEffect transition="out" filter="diamond(in)">
                                      <p:cBhvr>
                                        <p:cTn id="141" dur="5000"/>
                                        <p:tgtEl>
                                          <p:spTgt spid="43"/>
                                        </p:tgtEl>
                                      </p:cBhvr>
                                    </p:animEffect>
                                    <p:set>
                                      <p:cBhvr>
                                        <p:cTn id="142" dur="1" fill="hold">
                                          <p:stCondLst>
                                            <p:cond delay="4999"/>
                                          </p:stCondLst>
                                        </p:cTn>
                                        <p:tgtEl>
                                          <p:spTgt spid="43"/>
                                        </p:tgtEl>
                                        <p:attrNameLst>
                                          <p:attrName>style.visibility</p:attrName>
                                        </p:attrNameLst>
                                      </p:cBhvr>
                                      <p:to>
                                        <p:strVal val="hidden"/>
                                      </p:to>
                                    </p:set>
                                  </p:childTnLst>
                                </p:cTn>
                              </p:par>
                              <p:par>
                                <p:cTn id="143" presetID="8" presetClass="exit" presetSubtype="16" fill="hold" grpId="0" nodeType="withEffect">
                                  <p:stCondLst>
                                    <p:cond delay="0"/>
                                  </p:stCondLst>
                                  <p:childTnLst>
                                    <p:animEffect transition="out" filter="diamond(in)">
                                      <p:cBhvr>
                                        <p:cTn id="144" dur="5000"/>
                                        <p:tgtEl>
                                          <p:spTgt spid="44"/>
                                        </p:tgtEl>
                                      </p:cBhvr>
                                    </p:animEffect>
                                    <p:set>
                                      <p:cBhvr>
                                        <p:cTn id="145" dur="1" fill="hold">
                                          <p:stCondLst>
                                            <p:cond delay="4999"/>
                                          </p:stCondLst>
                                        </p:cTn>
                                        <p:tgtEl>
                                          <p:spTgt spid="44"/>
                                        </p:tgtEl>
                                        <p:attrNameLst>
                                          <p:attrName>style.visibility</p:attrName>
                                        </p:attrNameLst>
                                      </p:cBhvr>
                                      <p:to>
                                        <p:strVal val="hidden"/>
                                      </p:to>
                                    </p:set>
                                  </p:childTnLst>
                                </p:cTn>
                              </p:par>
                              <p:par>
                                <p:cTn id="146" presetID="8" presetClass="exit" presetSubtype="16" fill="hold" grpId="0" nodeType="withEffect">
                                  <p:stCondLst>
                                    <p:cond delay="0"/>
                                  </p:stCondLst>
                                  <p:childTnLst>
                                    <p:animEffect transition="out" filter="diamond(in)">
                                      <p:cBhvr>
                                        <p:cTn id="147" dur="5000"/>
                                        <p:tgtEl>
                                          <p:spTgt spid="57"/>
                                        </p:tgtEl>
                                      </p:cBhvr>
                                    </p:animEffect>
                                    <p:set>
                                      <p:cBhvr>
                                        <p:cTn id="148" dur="1" fill="hold">
                                          <p:stCondLst>
                                            <p:cond delay="4999"/>
                                          </p:stCondLst>
                                        </p:cTn>
                                        <p:tgtEl>
                                          <p:spTgt spid="57"/>
                                        </p:tgtEl>
                                        <p:attrNameLst>
                                          <p:attrName>style.visibility</p:attrName>
                                        </p:attrNameLst>
                                      </p:cBhvr>
                                      <p:to>
                                        <p:strVal val="hidden"/>
                                      </p:to>
                                    </p:set>
                                  </p:childTnLst>
                                </p:cTn>
                              </p:par>
                              <p:par>
                                <p:cTn id="149" presetID="5" presetClass="exit" presetSubtype="5" fill="hold" grpId="0" nodeType="withEffect">
                                  <p:stCondLst>
                                    <p:cond delay="0"/>
                                  </p:stCondLst>
                                  <p:childTnLst>
                                    <p:animEffect transition="out" filter="checkerboard(down)">
                                      <p:cBhvr>
                                        <p:cTn id="150" dur="5000"/>
                                        <p:tgtEl>
                                          <p:spTgt spid="45"/>
                                        </p:tgtEl>
                                      </p:cBhvr>
                                    </p:animEffect>
                                    <p:set>
                                      <p:cBhvr>
                                        <p:cTn id="151" dur="1" fill="hold">
                                          <p:stCondLst>
                                            <p:cond delay="4999"/>
                                          </p:stCondLst>
                                        </p:cTn>
                                        <p:tgtEl>
                                          <p:spTgt spid="45"/>
                                        </p:tgtEl>
                                        <p:attrNameLst>
                                          <p:attrName>style.visibility</p:attrName>
                                        </p:attrNameLst>
                                      </p:cBhvr>
                                      <p:to>
                                        <p:strVal val="hidden"/>
                                      </p:to>
                                    </p:set>
                                  </p:childTnLst>
                                </p:cTn>
                              </p:par>
                              <p:par>
                                <p:cTn id="152" presetID="5" presetClass="exit" presetSubtype="5" fill="hold" grpId="0" nodeType="withEffect">
                                  <p:stCondLst>
                                    <p:cond delay="0"/>
                                  </p:stCondLst>
                                  <p:childTnLst>
                                    <p:animEffect transition="out" filter="checkerboard(down)">
                                      <p:cBhvr>
                                        <p:cTn id="153" dur="5000"/>
                                        <p:tgtEl>
                                          <p:spTgt spid="46"/>
                                        </p:tgtEl>
                                      </p:cBhvr>
                                    </p:animEffect>
                                    <p:set>
                                      <p:cBhvr>
                                        <p:cTn id="154" dur="1" fill="hold">
                                          <p:stCondLst>
                                            <p:cond delay="4999"/>
                                          </p:stCondLst>
                                        </p:cTn>
                                        <p:tgtEl>
                                          <p:spTgt spid="46"/>
                                        </p:tgtEl>
                                        <p:attrNameLst>
                                          <p:attrName>style.visibility</p:attrName>
                                        </p:attrNameLst>
                                      </p:cBhvr>
                                      <p:to>
                                        <p:strVal val="hidden"/>
                                      </p:to>
                                    </p:set>
                                  </p:childTnLst>
                                </p:cTn>
                              </p:par>
                              <p:par>
                                <p:cTn id="155" presetID="5" presetClass="exit" presetSubtype="5" fill="hold" grpId="0" nodeType="withEffect">
                                  <p:stCondLst>
                                    <p:cond delay="0"/>
                                  </p:stCondLst>
                                  <p:childTnLst>
                                    <p:animEffect transition="out" filter="checkerboard(down)">
                                      <p:cBhvr>
                                        <p:cTn id="156" dur="5000"/>
                                        <p:tgtEl>
                                          <p:spTgt spid="47"/>
                                        </p:tgtEl>
                                      </p:cBhvr>
                                    </p:animEffect>
                                    <p:set>
                                      <p:cBhvr>
                                        <p:cTn id="157" dur="1" fill="hold">
                                          <p:stCondLst>
                                            <p:cond delay="4999"/>
                                          </p:stCondLst>
                                        </p:cTn>
                                        <p:tgtEl>
                                          <p:spTgt spid="47"/>
                                        </p:tgtEl>
                                        <p:attrNameLst>
                                          <p:attrName>style.visibility</p:attrName>
                                        </p:attrNameLst>
                                      </p:cBhvr>
                                      <p:to>
                                        <p:strVal val="hidden"/>
                                      </p:to>
                                    </p:set>
                                  </p:childTnLst>
                                </p:cTn>
                              </p:par>
                              <p:par>
                                <p:cTn id="158" presetID="5" presetClass="exit" presetSubtype="5" fill="hold" grpId="0" nodeType="withEffect">
                                  <p:stCondLst>
                                    <p:cond delay="0"/>
                                  </p:stCondLst>
                                  <p:childTnLst>
                                    <p:animEffect transition="out" filter="checkerboard(down)">
                                      <p:cBhvr>
                                        <p:cTn id="159" dur="5000"/>
                                        <p:tgtEl>
                                          <p:spTgt spid="48"/>
                                        </p:tgtEl>
                                      </p:cBhvr>
                                    </p:animEffect>
                                    <p:set>
                                      <p:cBhvr>
                                        <p:cTn id="160" dur="1" fill="hold">
                                          <p:stCondLst>
                                            <p:cond delay="4999"/>
                                          </p:stCondLst>
                                        </p:cTn>
                                        <p:tgtEl>
                                          <p:spTgt spid="48"/>
                                        </p:tgtEl>
                                        <p:attrNameLst>
                                          <p:attrName>style.visibility</p:attrName>
                                        </p:attrNameLst>
                                      </p:cBhvr>
                                      <p:to>
                                        <p:strVal val="hidden"/>
                                      </p:to>
                                    </p:set>
                                  </p:childTnLst>
                                </p:cTn>
                              </p:par>
                              <p:par>
                                <p:cTn id="161" presetID="5" presetClass="exit" presetSubtype="5" fill="hold" grpId="0" nodeType="withEffect">
                                  <p:stCondLst>
                                    <p:cond delay="0"/>
                                  </p:stCondLst>
                                  <p:childTnLst>
                                    <p:animEffect transition="out" filter="checkerboard(down)">
                                      <p:cBhvr>
                                        <p:cTn id="162" dur="5000"/>
                                        <p:tgtEl>
                                          <p:spTgt spid="49"/>
                                        </p:tgtEl>
                                      </p:cBhvr>
                                    </p:animEffect>
                                    <p:set>
                                      <p:cBhvr>
                                        <p:cTn id="163" dur="1" fill="hold">
                                          <p:stCondLst>
                                            <p:cond delay="4999"/>
                                          </p:stCondLst>
                                        </p:cTn>
                                        <p:tgtEl>
                                          <p:spTgt spid="49"/>
                                        </p:tgtEl>
                                        <p:attrNameLst>
                                          <p:attrName>style.visibility</p:attrName>
                                        </p:attrNameLst>
                                      </p:cBhvr>
                                      <p:to>
                                        <p:strVal val="hidden"/>
                                      </p:to>
                                    </p:set>
                                  </p:childTnLst>
                                </p:cTn>
                              </p:par>
                              <p:par>
                                <p:cTn id="164" presetID="5" presetClass="exit" presetSubtype="5" fill="hold" grpId="0" nodeType="withEffect">
                                  <p:stCondLst>
                                    <p:cond delay="0"/>
                                  </p:stCondLst>
                                  <p:childTnLst>
                                    <p:animEffect transition="out" filter="checkerboard(down)">
                                      <p:cBhvr>
                                        <p:cTn id="165" dur="5000"/>
                                        <p:tgtEl>
                                          <p:spTgt spid="58"/>
                                        </p:tgtEl>
                                      </p:cBhvr>
                                    </p:animEffect>
                                    <p:set>
                                      <p:cBhvr>
                                        <p:cTn id="166" dur="1" fill="hold">
                                          <p:stCondLst>
                                            <p:cond delay="4999"/>
                                          </p:stCondLst>
                                        </p:cTn>
                                        <p:tgtEl>
                                          <p:spTgt spid="58"/>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3"/>
                                        </p:tgtEl>
                                        <p:attrNameLst>
                                          <p:attrName>style.visibility</p:attrName>
                                        </p:attrNameLst>
                                      </p:cBhvr>
                                      <p:to>
                                        <p:strVal val="visible"/>
                                      </p:to>
                                    </p:set>
                                    <p:anim calcmode="lin" valueType="num">
                                      <p:cBhvr>
                                        <p:cTn id="169" dur="5000" fill="hold"/>
                                        <p:tgtEl>
                                          <p:spTgt spid="3"/>
                                        </p:tgtEl>
                                        <p:attrNameLst>
                                          <p:attrName>ppt_w</p:attrName>
                                        </p:attrNameLst>
                                      </p:cBhvr>
                                      <p:tavLst>
                                        <p:tav tm="0">
                                          <p:val>
                                            <p:strVal val="4/3*#ppt_w"/>
                                          </p:val>
                                        </p:tav>
                                        <p:tav tm="100000">
                                          <p:val>
                                            <p:strVal val="#ppt_w"/>
                                          </p:val>
                                        </p:tav>
                                      </p:tavLst>
                                    </p:anim>
                                    <p:anim calcmode="lin" valueType="num">
                                      <p:cBhvr>
                                        <p:cTn id="170" dur="5000" fill="hold"/>
                                        <p:tgtEl>
                                          <p:spTgt spid="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SC_03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2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510"/>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201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6" fill="hold" grpId="0" nodeType="withEffect">
                                  <p:stCondLst>
                                    <p:cond delay="0"/>
                                  </p:stCondLst>
                                  <p:childTnLst>
                                    <p:animEffect transition="out" filter="strips(downRigh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8" presetClass="exit" presetSubtype="6" fill="hold" grpId="0" nodeType="withEffect">
                                  <p:stCondLst>
                                    <p:cond delay="0"/>
                                  </p:stCondLst>
                                  <p:childTnLst>
                                    <p:animEffect transition="out" filter="strips(downRigh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18" presetClass="exit" presetSubtype="6" fill="hold" grpId="0" nodeType="withEffect">
                                  <p:stCondLst>
                                    <p:cond delay="0"/>
                                  </p:stCondLst>
                                  <p:childTnLst>
                                    <p:animEffect transition="out" filter="strips(downRigh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18" presetClass="exit" presetSubtype="6" fill="hold" grpId="0" nodeType="withEffect">
                                  <p:stCondLst>
                                    <p:cond delay="0"/>
                                  </p:stCondLst>
                                  <p:childTnLst>
                                    <p:animEffect transition="out" filter="strips(downRight)">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18" presetClass="exit" presetSubtype="6" fill="hold" grpId="0" nodeType="withEffect">
                                  <p:stCondLst>
                                    <p:cond delay="0"/>
                                  </p:stCondLst>
                                  <p:childTnLst>
                                    <p:animEffect transition="out" filter="strips(downRight)">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18" presetClass="exit" presetSubtype="6" fill="hold" grpId="0" nodeType="withEffect">
                                  <p:stCondLst>
                                    <p:cond delay="0"/>
                                  </p:stCondLst>
                                  <p:childTnLst>
                                    <p:animEffect transition="out" filter="strips(downRight)">
                                      <p:cBhvr>
                                        <p:cTn id="30" dur="5000"/>
                                        <p:tgtEl>
                                          <p:spTgt spid="16"/>
                                        </p:tgtEl>
                                      </p:cBhvr>
                                    </p:animEffect>
                                    <p:set>
                                      <p:cBhvr>
                                        <p:cTn id="31" dur="1" fill="hold">
                                          <p:stCondLst>
                                            <p:cond delay="4999"/>
                                          </p:stCondLst>
                                        </p:cTn>
                                        <p:tgtEl>
                                          <p:spTgt spid="16"/>
                                        </p:tgtEl>
                                        <p:attrNameLst>
                                          <p:attrName>style.visibility</p:attrName>
                                        </p:attrNameLst>
                                      </p:cBhvr>
                                      <p:to>
                                        <p:strVal val="hidden"/>
                                      </p:to>
                                    </p:set>
                                  </p:childTnLst>
                                </p:cTn>
                              </p:par>
                              <p:par>
                                <p:cTn id="32" presetID="18" presetClass="exit" presetSubtype="6" fill="hold" grpId="0" nodeType="withEffect">
                                  <p:stCondLst>
                                    <p:cond delay="0"/>
                                  </p:stCondLst>
                                  <p:childTnLst>
                                    <p:animEffect transition="out" filter="strips(downRight)">
                                      <p:cBhvr>
                                        <p:cTn id="33" dur="5000"/>
                                        <p:tgtEl>
                                          <p:spTgt spid="19"/>
                                        </p:tgtEl>
                                      </p:cBhvr>
                                    </p:animEffect>
                                    <p:set>
                                      <p:cBhvr>
                                        <p:cTn id="34" dur="1" fill="hold">
                                          <p:stCondLst>
                                            <p:cond delay="4999"/>
                                          </p:stCondLst>
                                        </p:cTn>
                                        <p:tgtEl>
                                          <p:spTgt spid="19"/>
                                        </p:tgtEl>
                                        <p:attrNameLst>
                                          <p:attrName>style.visibility</p:attrName>
                                        </p:attrNameLst>
                                      </p:cBhvr>
                                      <p:to>
                                        <p:strVal val="hidden"/>
                                      </p:to>
                                    </p:set>
                                  </p:childTnLst>
                                </p:cTn>
                              </p:par>
                              <p:par>
                                <p:cTn id="35" presetID="18" presetClass="exit" presetSubtype="6" fill="hold" grpId="0" nodeType="withEffect">
                                  <p:stCondLst>
                                    <p:cond delay="0"/>
                                  </p:stCondLst>
                                  <p:childTnLst>
                                    <p:animEffect transition="out" filter="strips(downRight)">
                                      <p:cBhvr>
                                        <p:cTn id="36" dur="5000"/>
                                        <p:tgtEl>
                                          <p:spTgt spid="20"/>
                                        </p:tgtEl>
                                      </p:cBhvr>
                                    </p:animEffect>
                                    <p:set>
                                      <p:cBhvr>
                                        <p:cTn id="37" dur="1" fill="hold">
                                          <p:stCondLst>
                                            <p:cond delay="4999"/>
                                          </p:stCondLst>
                                        </p:cTn>
                                        <p:tgtEl>
                                          <p:spTgt spid="20"/>
                                        </p:tgtEl>
                                        <p:attrNameLst>
                                          <p:attrName>style.visibility</p:attrName>
                                        </p:attrNameLst>
                                      </p:cBhvr>
                                      <p:to>
                                        <p:strVal val="hidden"/>
                                      </p:to>
                                    </p:set>
                                  </p:childTnLst>
                                </p:cTn>
                              </p:par>
                              <p:par>
                                <p:cTn id="38" presetID="18" presetClass="exit" presetSubtype="6" fill="hold" grpId="0" nodeType="withEffect">
                                  <p:stCondLst>
                                    <p:cond delay="0"/>
                                  </p:stCondLst>
                                  <p:childTnLst>
                                    <p:animEffect transition="out" filter="strips(downRight)">
                                      <p:cBhvr>
                                        <p:cTn id="39" dur="5000"/>
                                        <p:tgtEl>
                                          <p:spTgt spid="21"/>
                                        </p:tgtEl>
                                      </p:cBhvr>
                                    </p:animEffect>
                                    <p:set>
                                      <p:cBhvr>
                                        <p:cTn id="40" dur="1" fill="hold">
                                          <p:stCondLst>
                                            <p:cond delay="4999"/>
                                          </p:stCondLst>
                                        </p:cTn>
                                        <p:tgtEl>
                                          <p:spTgt spid="21"/>
                                        </p:tgtEl>
                                        <p:attrNameLst>
                                          <p:attrName>style.visibility</p:attrName>
                                        </p:attrNameLst>
                                      </p:cBhvr>
                                      <p:to>
                                        <p:strVal val="hidden"/>
                                      </p:to>
                                    </p:set>
                                  </p:childTnLst>
                                </p:cTn>
                              </p:par>
                              <p:par>
                                <p:cTn id="41" presetID="18" presetClass="exit" presetSubtype="6" fill="hold" grpId="0" nodeType="withEffect">
                                  <p:stCondLst>
                                    <p:cond delay="0"/>
                                  </p:stCondLst>
                                  <p:childTnLst>
                                    <p:animEffect transition="out" filter="strips(downRight)">
                                      <p:cBhvr>
                                        <p:cTn id="42" dur="5000"/>
                                        <p:tgtEl>
                                          <p:spTgt spid="24"/>
                                        </p:tgtEl>
                                      </p:cBhvr>
                                    </p:animEffect>
                                    <p:set>
                                      <p:cBhvr>
                                        <p:cTn id="43" dur="1" fill="hold">
                                          <p:stCondLst>
                                            <p:cond delay="4999"/>
                                          </p:stCondLst>
                                        </p:cTn>
                                        <p:tgtEl>
                                          <p:spTgt spid="24"/>
                                        </p:tgtEl>
                                        <p:attrNameLst>
                                          <p:attrName>style.visibility</p:attrName>
                                        </p:attrNameLst>
                                      </p:cBhvr>
                                      <p:to>
                                        <p:strVal val="hidden"/>
                                      </p:to>
                                    </p:set>
                                  </p:childTnLst>
                                </p:cTn>
                              </p:par>
                              <p:par>
                                <p:cTn id="44" presetID="18" presetClass="exit" presetSubtype="6" fill="hold" grpId="0" nodeType="withEffect">
                                  <p:stCondLst>
                                    <p:cond delay="0"/>
                                  </p:stCondLst>
                                  <p:childTnLst>
                                    <p:animEffect transition="out" filter="strips(downRight)">
                                      <p:cBhvr>
                                        <p:cTn id="45" dur="5000"/>
                                        <p:tgtEl>
                                          <p:spTgt spid="25"/>
                                        </p:tgtEl>
                                      </p:cBhvr>
                                    </p:animEffect>
                                    <p:set>
                                      <p:cBhvr>
                                        <p:cTn id="46" dur="1" fill="hold">
                                          <p:stCondLst>
                                            <p:cond delay="4999"/>
                                          </p:stCondLst>
                                        </p:cTn>
                                        <p:tgtEl>
                                          <p:spTgt spid="25"/>
                                        </p:tgtEl>
                                        <p:attrNameLst>
                                          <p:attrName>style.visibility</p:attrName>
                                        </p:attrNameLst>
                                      </p:cBhvr>
                                      <p:to>
                                        <p:strVal val="hidden"/>
                                      </p:to>
                                    </p:set>
                                  </p:childTnLst>
                                </p:cTn>
                              </p:par>
                              <p:par>
                                <p:cTn id="47" presetID="18" presetClass="exit" presetSubtype="6" fill="hold" grpId="0" nodeType="withEffect">
                                  <p:stCondLst>
                                    <p:cond delay="0"/>
                                  </p:stCondLst>
                                  <p:childTnLst>
                                    <p:animEffect transition="out" filter="strips(downRight)">
                                      <p:cBhvr>
                                        <p:cTn id="48" dur="5000"/>
                                        <p:tgtEl>
                                          <p:spTgt spid="26"/>
                                        </p:tgtEl>
                                      </p:cBhvr>
                                    </p:animEffect>
                                    <p:set>
                                      <p:cBhvr>
                                        <p:cTn id="49" dur="1" fill="hold">
                                          <p:stCondLst>
                                            <p:cond delay="4999"/>
                                          </p:stCondLst>
                                        </p:cTn>
                                        <p:tgtEl>
                                          <p:spTgt spid="26"/>
                                        </p:tgtEl>
                                        <p:attrNameLst>
                                          <p:attrName>style.visibility</p:attrName>
                                        </p:attrNameLst>
                                      </p:cBhvr>
                                      <p:to>
                                        <p:strVal val="hidden"/>
                                      </p:to>
                                    </p:set>
                                  </p:childTnLst>
                                </p:cTn>
                              </p:par>
                              <p:par>
                                <p:cTn id="50" presetID="18" presetClass="exit" presetSubtype="6" fill="hold" grpId="0" nodeType="withEffect">
                                  <p:stCondLst>
                                    <p:cond delay="0"/>
                                  </p:stCondLst>
                                  <p:childTnLst>
                                    <p:animEffect transition="out" filter="strips(downRight)">
                                      <p:cBhvr>
                                        <p:cTn id="51" dur="5000"/>
                                        <p:tgtEl>
                                          <p:spTgt spid="29"/>
                                        </p:tgtEl>
                                      </p:cBhvr>
                                    </p:animEffect>
                                    <p:set>
                                      <p:cBhvr>
                                        <p:cTn id="52" dur="1" fill="hold">
                                          <p:stCondLst>
                                            <p:cond delay="4999"/>
                                          </p:stCondLst>
                                        </p:cTn>
                                        <p:tgtEl>
                                          <p:spTgt spid="29"/>
                                        </p:tgtEl>
                                        <p:attrNameLst>
                                          <p:attrName>style.visibility</p:attrName>
                                        </p:attrNameLst>
                                      </p:cBhvr>
                                      <p:to>
                                        <p:strVal val="hidden"/>
                                      </p:to>
                                    </p:set>
                                  </p:childTnLst>
                                </p:cTn>
                              </p:par>
                              <p:par>
                                <p:cTn id="53" presetID="18" presetClass="exit" presetSubtype="6" fill="hold" grpId="0" nodeType="withEffect">
                                  <p:stCondLst>
                                    <p:cond delay="0"/>
                                  </p:stCondLst>
                                  <p:childTnLst>
                                    <p:animEffect transition="out" filter="strips(downRight)">
                                      <p:cBhvr>
                                        <p:cTn id="54" dur="5000"/>
                                        <p:tgtEl>
                                          <p:spTgt spid="30"/>
                                        </p:tgtEl>
                                      </p:cBhvr>
                                    </p:animEffect>
                                    <p:set>
                                      <p:cBhvr>
                                        <p:cTn id="55" dur="1" fill="hold">
                                          <p:stCondLst>
                                            <p:cond delay="4999"/>
                                          </p:stCondLst>
                                        </p:cTn>
                                        <p:tgtEl>
                                          <p:spTgt spid="30"/>
                                        </p:tgtEl>
                                        <p:attrNameLst>
                                          <p:attrName>style.visibility</p:attrName>
                                        </p:attrNameLst>
                                      </p:cBhvr>
                                      <p:to>
                                        <p:strVal val="hidden"/>
                                      </p:to>
                                    </p:set>
                                  </p:childTnLst>
                                </p:cTn>
                              </p:par>
                              <p:par>
                                <p:cTn id="56" presetID="18" presetClass="exit" presetSubtype="6" fill="hold" grpId="0" nodeType="withEffect">
                                  <p:stCondLst>
                                    <p:cond delay="0"/>
                                  </p:stCondLst>
                                  <p:childTnLst>
                                    <p:animEffect transition="out" filter="strips(downRight)">
                                      <p:cBhvr>
                                        <p:cTn id="57" dur="5000"/>
                                        <p:tgtEl>
                                          <p:spTgt spid="31"/>
                                        </p:tgtEl>
                                      </p:cBhvr>
                                    </p:animEffect>
                                    <p:set>
                                      <p:cBhvr>
                                        <p:cTn id="58" dur="1" fill="hold">
                                          <p:stCondLst>
                                            <p:cond delay="4999"/>
                                          </p:stCondLst>
                                        </p:cTn>
                                        <p:tgtEl>
                                          <p:spTgt spid="31"/>
                                        </p:tgtEl>
                                        <p:attrNameLst>
                                          <p:attrName>style.visibility</p:attrName>
                                        </p:attrNameLst>
                                      </p:cBhvr>
                                      <p:to>
                                        <p:strVal val="hidden"/>
                                      </p:to>
                                    </p:set>
                                  </p:childTnLst>
                                </p:cTn>
                              </p:par>
                              <p:par>
                                <p:cTn id="59" presetID="18" presetClass="exit" presetSubtype="6" fill="hold" grpId="0" nodeType="withEffect">
                                  <p:stCondLst>
                                    <p:cond delay="0"/>
                                  </p:stCondLst>
                                  <p:childTnLst>
                                    <p:animEffect transition="out" filter="strips(downRight)">
                                      <p:cBhvr>
                                        <p:cTn id="60" dur="5000"/>
                                        <p:tgtEl>
                                          <p:spTgt spid="34"/>
                                        </p:tgtEl>
                                      </p:cBhvr>
                                    </p:animEffect>
                                    <p:set>
                                      <p:cBhvr>
                                        <p:cTn id="61" dur="1" fill="hold">
                                          <p:stCondLst>
                                            <p:cond delay="4999"/>
                                          </p:stCondLst>
                                        </p:cTn>
                                        <p:tgtEl>
                                          <p:spTgt spid="34"/>
                                        </p:tgtEl>
                                        <p:attrNameLst>
                                          <p:attrName>style.visibility</p:attrName>
                                        </p:attrNameLst>
                                      </p:cBhvr>
                                      <p:to>
                                        <p:strVal val="hidden"/>
                                      </p:to>
                                    </p:set>
                                  </p:childTnLst>
                                </p:cTn>
                              </p:par>
                              <p:par>
                                <p:cTn id="62" presetID="18" presetClass="exit" presetSubtype="6" fill="hold" grpId="0" nodeType="withEffect">
                                  <p:stCondLst>
                                    <p:cond delay="0"/>
                                  </p:stCondLst>
                                  <p:childTnLst>
                                    <p:animEffect transition="out" filter="strips(downRight)">
                                      <p:cBhvr>
                                        <p:cTn id="63" dur="5000"/>
                                        <p:tgtEl>
                                          <p:spTgt spid="35"/>
                                        </p:tgtEl>
                                      </p:cBhvr>
                                    </p:animEffect>
                                    <p:set>
                                      <p:cBhvr>
                                        <p:cTn id="64" dur="1" fill="hold">
                                          <p:stCondLst>
                                            <p:cond delay="4999"/>
                                          </p:stCondLst>
                                        </p:cTn>
                                        <p:tgtEl>
                                          <p:spTgt spid="35"/>
                                        </p:tgtEl>
                                        <p:attrNameLst>
                                          <p:attrName>style.visibility</p:attrName>
                                        </p:attrNameLst>
                                      </p:cBhvr>
                                      <p:to>
                                        <p:strVal val="hidden"/>
                                      </p:to>
                                    </p:set>
                                  </p:childTnLst>
                                </p:cTn>
                              </p:par>
                              <p:par>
                                <p:cTn id="65" presetID="18" presetClass="exit" presetSubtype="6" fill="hold" grpId="0" nodeType="withEffect">
                                  <p:stCondLst>
                                    <p:cond delay="0"/>
                                  </p:stCondLst>
                                  <p:childTnLst>
                                    <p:animEffect transition="out" filter="strips(downRight)">
                                      <p:cBhvr>
                                        <p:cTn id="66" dur="5000"/>
                                        <p:tgtEl>
                                          <p:spTgt spid="36"/>
                                        </p:tgtEl>
                                      </p:cBhvr>
                                    </p:animEffect>
                                    <p:set>
                                      <p:cBhvr>
                                        <p:cTn id="67" dur="1" fill="hold">
                                          <p:stCondLst>
                                            <p:cond delay="4999"/>
                                          </p:stCondLst>
                                        </p:cTn>
                                        <p:tgtEl>
                                          <p:spTgt spid="36"/>
                                        </p:tgtEl>
                                        <p:attrNameLst>
                                          <p:attrName>style.visibility</p:attrName>
                                        </p:attrNameLst>
                                      </p:cBhvr>
                                      <p:to>
                                        <p:strVal val="hidden"/>
                                      </p:to>
                                    </p:set>
                                  </p:childTnLst>
                                </p:cTn>
                              </p:par>
                              <p:par>
                                <p:cTn id="68" presetID="18" presetClass="exit" presetSubtype="6" fill="hold" grpId="0" nodeType="withEffect">
                                  <p:stCondLst>
                                    <p:cond delay="0"/>
                                  </p:stCondLst>
                                  <p:childTnLst>
                                    <p:animEffect transition="out" filter="strips(downRight)">
                                      <p:cBhvr>
                                        <p:cTn id="69" dur="5000"/>
                                        <p:tgtEl>
                                          <p:spTgt spid="39"/>
                                        </p:tgtEl>
                                      </p:cBhvr>
                                    </p:animEffect>
                                    <p:set>
                                      <p:cBhvr>
                                        <p:cTn id="70" dur="1" fill="hold">
                                          <p:stCondLst>
                                            <p:cond delay="4999"/>
                                          </p:stCondLst>
                                        </p:cTn>
                                        <p:tgtEl>
                                          <p:spTgt spid="39"/>
                                        </p:tgtEl>
                                        <p:attrNameLst>
                                          <p:attrName>style.visibility</p:attrName>
                                        </p:attrNameLst>
                                      </p:cBhvr>
                                      <p:to>
                                        <p:strVal val="hidden"/>
                                      </p:to>
                                    </p:set>
                                  </p:childTnLst>
                                </p:cTn>
                              </p:par>
                              <p:par>
                                <p:cTn id="71" presetID="18" presetClass="exit" presetSubtype="6" fill="hold" grpId="0" nodeType="withEffect">
                                  <p:stCondLst>
                                    <p:cond delay="0"/>
                                  </p:stCondLst>
                                  <p:childTnLst>
                                    <p:animEffect transition="out" filter="strips(downRight)">
                                      <p:cBhvr>
                                        <p:cTn id="72" dur="5000"/>
                                        <p:tgtEl>
                                          <p:spTgt spid="40"/>
                                        </p:tgtEl>
                                      </p:cBhvr>
                                    </p:animEffect>
                                    <p:set>
                                      <p:cBhvr>
                                        <p:cTn id="73" dur="1" fill="hold">
                                          <p:stCondLst>
                                            <p:cond delay="4999"/>
                                          </p:stCondLst>
                                        </p:cTn>
                                        <p:tgtEl>
                                          <p:spTgt spid="40"/>
                                        </p:tgtEl>
                                        <p:attrNameLst>
                                          <p:attrName>style.visibility</p:attrName>
                                        </p:attrNameLst>
                                      </p:cBhvr>
                                      <p:to>
                                        <p:strVal val="hidden"/>
                                      </p:to>
                                    </p:set>
                                  </p:childTnLst>
                                </p:cTn>
                              </p:par>
                              <p:par>
                                <p:cTn id="74" presetID="18" presetClass="exit" presetSubtype="6" fill="hold" grpId="0" nodeType="withEffect">
                                  <p:stCondLst>
                                    <p:cond delay="0"/>
                                  </p:stCondLst>
                                  <p:childTnLst>
                                    <p:animEffect transition="out" filter="strips(downRight)">
                                      <p:cBhvr>
                                        <p:cTn id="75" dur="5000"/>
                                        <p:tgtEl>
                                          <p:spTgt spid="41"/>
                                        </p:tgtEl>
                                      </p:cBhvr>
                                    </p:animEffect>
                                    <p:set>
                                      <p:cBhvr>
                                        <p:cTn id="76" dur="1" fill="hold">
                                          <p:stCondLst>
                                            <p:cond delay="4999"/>
                                          </p:stCondLst>
                                        </p:cTn>
                                        <p:tgtEl>
                                          <p:spTgt spid="41"/>
                                        </p:tgtEl>
                                        <p:attrNameLst>
                                          <p:attrName>style.visibility</p:attrName>
                                        </p:attrNameLst>
                                      </p:cBhvr>
                                      <p:to>
                                        <p:strVal val="hidden"/>
                                      </p:to>
                                    </p:set>
                                  </p:childTnLst>
                                </p:cTn>
                              </p:par>
                              <p:par>
                                <p:cTn id="77" presetID="18" presetClass="exit" presetSubtype="6" fill="hold" grpId="0" nodeType="withEffect">
                                  <p:stCondLst>
                                    <p:cond delay="0"/>
                                  </p:stCondLst>
                                  <p:childTnLst>
                                    <p:animEffect transition="out" filter="strips(downRight)">
                                      <p:cBhvr>
                                        <p:cTn id="78" dur="5000"/>
                                        <p:tgtEl>
                                          <p:spTgt spid="44"/>
                                        </p:tgtEl>
                                      </p:cBhvr>
                                    </p:animEffect>
                                    <p:set>
                                      <p:cBhvr>
                                        <p:cTn id="79" dur="1" fill="hold">
                                          <p:stCondLst>
                                            <p:cond delay="4999"/>
                                          </p:stCondLst>
                                        </p:cTn>
                                        <p:tgtEl>
                                          <p:spTgt spid="44"/>
                                        </p:tgtEl>
                                        <p:attrNameLst>
                                          <p:attrName>style.visibility</p:attrName>
                                        </p:attrNameLst>
                                      </p:cBhvr>
                                      <p:to>
                                        <p:strVal val="hidden"/>
                                      </p:to>
                                    </p:set>
                                  </p:childTnLst>
                                </p:cTn>
                              </p:par>
                              <p:par>
                                <p:cTn id="80" presetID="18" presetClass="exit" presetSubtype="6" fill="hold" grpId="0" nodeType="withEffect">
                                  <p:stCondLst>
                                    <p:cond delay="0"/>
                                  </p:stCondLst>
                                  <p:childTnLst>
                                    <p:animEffect transition="out" filter="strips(downRight)">
                                      <p:cBhvr>
                                        <p:cTn id="81" dur="5000"/>
                                        <p:tgtEl>
                                          <p:spTgt spid="45"/>
                                        </p:tgtEl>
                                      </p:cBhvr>
                                    </p:animEffect>
                                    <p:set>
                                      <p:cBhvr>
                                        <p:cTn id="82" dur="1" fill="hold">
                                          <p:stCondLst>
                                            <p:cond delay="4999"/>
                                          </p:stCondLst>
                                        </p:cTn>
                                        <p:tgtEl>
                                          <p:spTgt spid="45"/>
                                        </p:tgtEl>
                                        <p:attrNameLst>
                                          <p:attrName>style.visibility</p:attrName>
                                        </p:attrNameLst>
                                      </p:cBhvr>
                                      <p:to>
                                        <p:strVal val="hidden"/>
                                      </p:to>
                                    </p:set>
                                  </p:childTnLst>
                                </p:cTn>
                              </p:par>
                              <p:par>
                                <p:cTn id="83" presetID="18" presetClass="exit" presetSubtype="6" fill="hold" grpId="0" nodeType="withEffect">
                                  <p:stCondLst>
                                    <p:cond delay="0"/>
                                  </p:stCondLst>
                                  <p:childTnLst>
                                    <p:animEffect transition="out" filter="strips(downRight)">
                                      <p:cBhvr>
                                        <p:cTn id="84" dur="5000"/>
                                        <p:tgtEl>
                                          <p:spTgt spid="46"/>
                                        </p:tgtEl>
                                      </p:cBhvr>
                                    </p:animEffect>
                                    <p:set>
                                      <p:cBhvr>
                                        <p:cTn id="85" dur="1" fill="hold">
                                          <p:stCondLst>
                                            <p:cond delay="4999"/>
                                          </p:stCondLst>
                                        </p:cTn>
                                        <p:tgtEl>
                                          <p:spTgt spid="46"/>
                                        </p:tgtEl>
                                        <p:attrNameLst>
                                          <p:attrName>style.visibility</p:attrName>
                                        </p:attrNameLst>
                                      </p:cBhvr>
                                      <p:to>
                                        <p:strVal val="hidden"/>
                                      </p:to>
                                    </p:set>
                                  </p:childTnLst>
                                </p:cTn>
                              </p:par>
                              <p:par>
                                <p:cTn id="86" presetID="18" presetClass="exit" presetSubtype="12" fill="hold" grpId="0" nodeType="withEffect">
                                  <p:stCondLst>
                                    <p:cond delay="0"/>
                                  </p:stCondLst>
                                  <p:childTnLst>
                                    <p:animEffect transition="out" filter="strips(downLeft)">
                                      <p:cBhvr>
                                        <p:cTn id="87" dur="5000"/>
                                        <p:tgtEl>
                                          <p:spTgt spid="7"/>
                                        </p:tgtEl>
                                      </p:cBhvr>
                                    </p:animEffect>
                                    <p:set>
                                      <p:cBhvr>
                                        <p:cTn id="88" dur="1" fill="hold">
                                          <p:stCondLst>
                                            <p:cond delay="4999"/>
                                          </p:stCondLst>
                                        </p:cTn>
                                        <p:tgtEl>
                                          <p:spTgt spid="7"/>
                                        </p:tgtEl>
                                        <p:attrNameLst>
                                          <p:attrName>style.visibility</p:attrName>
                                        </p:attrNameLst>
                                      </p:cBhvr>
                                      <p:to>
                                        <p:strVal val="hidden"/>
                                      </p:to>
                                    </p:set>
                                  </p:childTnLst>
                                </p:cTn>
                              </p:par>
                              <p:par>
                                <p:cTn id="89" presetID="18" presetClass="exit" presetSubtype="12" fill="hold" grpId="0" nodeType="withEffect">
                                  <p:stCondLst>
                                    <p:cond delay="0"/>
                                  </p:stCondLst>
                                  <p:childTnLst>
                                    <p:animEffect transition="out" filter="strips(downLeft)">
                                      <p:cBhvr>
                                        <p:cTn id="90" dur="5000"/>
                                        <p:tgtEl>
                                          <p:spTgt spid="8"/>
                                        </p:tgtEl>
                                      </p:cBhvr>
                                    </p:animEffect>
                                    <p:set>
                                      <p:cBhvr>
                                        <p:cTn id="91" dur="1" fill="hold">
                                          <p:stCondLst>
                                            <p:cond delay="4999"/>
                                          </p:stCondLst>
                                        </p:cTn>
                                        <p:tgtEl>
                                          <p:spTgt spid="8"/>
                                        </p:tgtEl>
                                        <p:attrNameLst>
                                          <p:attrName>style.visibility</p:attrName>
                                        </p:attrNameLst>
                                      </p:cBhvr>
                                      <p:to>
                                        <p:strVal val="hidden"/>
                                      </p:to>
                                    </p:set>
                                  </p:childTnLst>
                                </p:cTn>
                              </p:par>
                              <p:par>
                                <p:cTn id="92" presetID="18" presetClass="exit" presetSubtype="12" fill="hold" grpId="0" nodeType="withEffect">
                                  <p:stCondLst>
                                    <p:cond delay="0"/>
                                  </p:stCondLst>
                                  <p:childTnLst>
                                    <p:animEffect transition="out" filter="strips(downLeft)">
                                      <p:cBhvr>
                                        <p:cTn id="93" dur="5000"/>
                                        <p:tgtEl>
                                          <p:spTgt spid="12"/>
                                        </p:tgtEl>
                                      </p:cBhvr>
                                    </p:animEffect>
                                    <p:set>
                                      <p:cBhvr>
                                        <p:cTn id="94" dur="1" fill="hold">
                                          <p:stCondLst>
                                            <p:cond delay="4999"/>
                                          </p:stCondLst>
                                        </p:cTn>
                                        <p:tgtEl>
                                          <p:spTgt spid="12"/>
                                        </p:tgtEl>
                                        <p:attrNameLst>
                                          <p:attrName>style.visibility</p:attrName>
                                        </p:attrNameLst>
                                      </p:cBhvr>
                                      <p:to>
                                        <p:strVal val="hidden"/>
                                      </p:to>
                                    </p:set>
                                  </p:childTnLst>
                                </p:cTn>
                              </p:par>
                              <p:par>
                                <p:cTn id="95" presetID="18" presetClass="exit" presetSubtype="12" fill="hold" grpId="0" nodeType="withEffect">
                                  <p:stCondLst>
                                    <p:cond delay="0"/>
                                  </p:stCondLst>
                                  <p:childTnLst>
                                    <p:animEffect transition="out" filter="strips(downLeft)">
                                      <p:cBhvr>
                                        <p:cTn id="96" dur="5000"/>
                                        <p:tgtEl>
                                          <p:spTgt spid="13"/>
                                        </p:tgtEl>
                                      </p:cBhvr>
                                    </p:animEffect>
                                    <p:set>
                                      <p:cBhvr>
                                        <p:cTn id="97" dur="1" fill="hold">
                                          <p:stCondLst>
                                            <p:cond delay="4999"/>
                                          </p:stCondLst>
                                        </p:cTn>
                                        <p:tgtEl>
                                          <p:spTgt spid="13"/>
                                        </p:tgtEl>
                                        <p:attrNameLst>
                                          <p:attrName>style.visibility</p:attrName>
                                        </p:attrNameLst>
                                      </p:cBhvr>
                                      <p:to>
                                        <p:strVal val="hidden"/>
                                      </p:to>
                                    </p:set>
                                  </p:childTnLst>
                                </p:cTn>
                              </p:par>
                              <p:par>
                                <p:cTn id="98" presetID="18" presetClass="exit" presetSubtype="12" fill="hold" grpId="0" nodeType="withEffect">
                                  <p:stCondLst>
                                    <p:cond delay="0"/>
                                  </p:stCondLst>
                                  <p:childTnLst>
                                    <p:animEffect transition="out" filter="strips(downLeft)">
                                      <p:cBhvr>
                                        <p:cTn id="99" dur="5000"/>
                                        <p:tgtEl>
                                          <p:spTgt spid="17"/>
                                        </p:tgtEl>
                                      </p:cBhvr>
                                    </p:animEffect>
                                    <p:set>
                                      <p:cBhvr>
                                        <p:cTn id="100" dur="1" fill="hold">
                                          <p:stCondLst>
                                            <p:cond delay="4999"/>
                                          </p:stCondLst>
                                        </p:cTn>
                                        <p:tgtEl>
                                          <p:spTgt spid="17"/>
                                        </p:tgtEl>
                                        <p:attrNameLst>
                                          <p:attrName>style.visibility</p:attrName>
                                        </p:attrNameLst>
                                      </p:cBhvr>
                                      <p:to>
                                        <p:strVal val="hidden"/>
                                      </p:to>
                                    </p:set>
                                  </p:childTnLst>
                                </p:cTn>
                              </p:par>
                              <p:par>
                                <p:cTn id="101" presetID="18" presetClass="exit" presetSubtype="12" fill="hold" grpId="0" nodeType="withEffect">
                                  <p:stCondLst>
                                    <p:cond delay="0"/>
                                  </p:stCondLst>
                                  <p:childTnLst>
                                    <p:animEffect transition="out" filter="strips(downLeft)">
                                      <p:cBhvr>
                                        <p:cTn id="102" dur="5000"/>
                                        <p:tgtEl>
                                          <p:spTgt spid="18"/>
                                        </p:tgtEl>
                                      </p:cBhvr>
                                    </p:animEffect>
                                    <p:set>
                                      <p:cBhvr>
                                        <p:cTn id="103" dur="1" fill="hold">
                                          <p:stCondLst>
                                            <p:cond delay="4999"/>
                                          </p:stCondLst>
                                        </p:cTn>
                                        <p:tgtEl>
                                          <p:spTgt spid="18"/>
                                        </p:tgtEl>
                                        <p:attrNameLst>
                                          <p:attrName>style.visibility</p:attrName>
                                        </p:attrNameLst>
                                      </p:cBhvr>
                                      <p:to>
                                        <p:strVal val="hidden"/>
                                      </p:to>
                                    </p:set>
                                  </p:childTnLst>
                                </p:cTn>
                              </p:par>
                              <p:par>
                                <p:cTn id="104" presetID="18" presetClass="exit" presetSubtype="12" fill="hold" grpId="0" nodeType="withEffect">
                                  <p:stCondLst>
                                    <p:cond delay="0"/>
                                  </p:stCondLst>
                                  <p:childTnLst>
                                    <p:animEffect transition="out" filter="strips(downLeft)">
                                      <p:cBhvr>
                                        <p:cTn id="105" dur="5000"/>
                                        <p:tgtEl>
                                          <p:spTgt spid="22"/>
                                        </p:tgtEl>
                                      </p:cBhvr>
                                    </p:animEffect>
                                    <p:set>
                                      <p:cBhvr>
                                        <p:cTn id="106" dur="1" fill="hold">
                                          <p:stCondLst>
                                            <p:cond delay="4999"/>
                                          </p:stCondLst>
                                        </p:cTn>
                                        <p:tgtEl>
                                          <p:spTgt spid="22"/>
                                        </p:tgtEl>
                                        <p:attrNameLst>
                                          <p:attrName>style.visibility</p:attrName>
                                        </p:attrNameLst>
                                      </p:cBhvr>
                                      <p:to>
                                        <p:strVal val="hidden"/>
                                      </p:to>
                                    </p:set>
                                  </p:childTnLst>
                                </p:cTn>
                              </p:par>
                              <p:par>
                                <p:cTn id="107" presetID="18" presetClass="exit" presetSubtype="12" fill="hold" grpId="0" nodeType="withEffect">
                                  <p:stCondLst>
                                    <p:cond delay="0"/>
                                  </p:stCondLst>
                                  <p:childTnLst>
                                    <p:animEffect transition="out" filter="strips(downLeft)">
                                      <p:cBhvr>
                                        <p:cTn id="108" dur="5000"/>
                                        <p:tgtEl>
                                          <p:spTgt spid="23"/>
                                        </p:tgtEl>
                                      </p:cBhvr>
                                    </p:animEffect>
                                    <p:set>
                                      <p:cBhvr>
                                        <p:cTn id="109" dur="1" fill="hold">
                                          <p:stCondLst>
                                            <p:cond delay="4999"/>
                                          </p:stCondLst>
                                        </p:cTn>
                                        <p:tgtEl>
                                          <p:spTgt spid="23"/>
                                        </p:tgtEl>
                                        <p:attrNameLst>
                                          <p:attrName>style.visibility</p:attrName>
                                        </p:attrNameLst>
                                      </p:cBhvr>
                                      <p:to>
                                        <p:strVal val="hidden"/>
                                      </p:to>
                                    </p:set>
                                  </p:childTnLst>
                                </p:cTn>
                              </p:par>
                              <p:par>
                                <p:cTn id="110" presetID="18" presetClass="exit" presetSubtype="12" fill="hold" grpId="0" nodeType="withEffect">
                                  <p:stCondLst>
                                    <p:cond delay="0"/>
                                  </p:stCondLst>
                                  <p:childTnLst>
                                    <p:animEffect transition="out" filter="strips(downLeft)">
                                      <p:cBhvr>
                                        <p:cTn id="111" dur="5000"/>
                                        <p:tgtEl>
                                          <p:spTgt spid="27"/>
                                        </p:tgtEl>
                                      </p:cBhvr>
                                    </p:animEffect>
                                    <p:set>
                                      <p:cBhvr>
                                        <p:cTn id="112" dur="1" fill="hold">
                                          <p:stCondLst>
                                            <p:cond delay="4999"/>
                                          </p:stCondLst>
                                        </p:cTn>
                                        <p:tgtEl>
                                          <p:spTgt spid="27"/>
                                        </p:tgtEl>
                                        <p:attrNameLst>
                                          <p:attrName>style.visibility</p:attrName>
                                        </p:attrNameLst>
                                      </p:cBhvr>
                                      <p:to>
                                        <p:strVal val="hidden"/>
                                      </p:to>
                                    </p:set>
                                  </p:childTnLst>
                                </p:cTn>
                              </p:par>
                              <p:par>
                                <p:cTn id="113" presetID="18" presetClass="exit" presetSubtype="12" fill="hold" grpId="0" nodeType="withEffect">
                                  <p:stCondLst>
                                    <p:cond delay="0"/>
                                  </p:stCondLst>
                                  <p:childTnLst>
                                    <p:animEffect transition="out" filter="strips(downLeft)">
                                      <p:cBhvr>
                                        <p:cTn id="114" dur="5000"/>
                                        <p:tgtEl>
                                          <p:spTgt spid="28"/>
                                        </p:tgtEl>
                                      </p:cBhvr>
                                    </p:animEffect>
                                    <p:set>
                                      <p:cBhvr>
                                        <p:cTn id="115" dur="1" fill="hold">
                                          <p:stCondLst>
                                            <p:cond delay="4999"/>
                                          </p:stCondLst>
                                        </p:cTn>
                                        <p:tgtEl>
                                          <p:spTgt spid="28"/>
                                        </p:tgtEl>
                                        <p:attrNameLst>
                                          <p:attrName>style.visibility</p:attrName>
                                        </p:attrNameLst>
                                      </p:cBhvr>
                                      <p:to>
                                        <p:strVal val="hidden"/>
                                      </p:to>
                                    </p:set>
                                  </p:childTnLst>
                                </p:cTn>
                              </p:par>
                              <p:par>
                                <p:cTn id="116" presetID="18" presetClass="exit" presetSubtype="12" fill="hold" grpId="0" nodeType="withEffect">
                                  <p:stCondLst>
                                    <p:cond delay="0"/>
                                  </p:stCondLst>
                                  <p:childTnLst>
                                    <p:animEffect transition="out" filter="strips(downLeft)">
                                      <p:cBhvr>
                                        <p:cTn id="117" dur="5000"/>
                                        <p:tgtEl>
                                          <p:spTgt spid="32"/>
                                        </p:tgtEl>
                                      </p:cBhvr>
                                    </p:animEffect>
                                    <p:set>
                                      <p:cBhvr>
                                        <p:cTn id="118" dur="1" fill="hold">
                                          <p:stCondLst>
                                            <p:cond delay="4999"/>
                                          </p:stCondLst>
                                        </p:cTn>
                                        <p:tgtEl>
                                          <p:spTgt spid="32"/>
                                        </p:tgtEl>
                                        <p:attrNameLst>
                                          <p:attrName>style.visibility</p:attrName>
                                        </p:attrNameLst>
                                      </p:cBhvr>
                                      <p:to>
                                        <p:strVal val="hidden"/>
                                      </p:to>
                                    </p:set>
                                  </p:childTnLst>
                                </p:cTn>
                              </p:par>
                              <p:par>
                                <p:cTn id="119" presetID="18" presetClass="exit" presetSubtype="12" fill="hold" grpId="0" nodeType="withEffect">
                                  <p:stCondLst>
                                    <p:cond delay="0"/>
                                  </p:stCondLst>
                                  <p:childTnLst>
                                    <p:animEffect transition="out" filter="strips(downLeft)">
                                      <p:cBhvr>
                                        <p:cTn id="120" dur="5000"/>
                                        <p:tgtEl>
                                          <p:spTgt spid="33"/>
                                        </p:tgtEl>
                                      </p:cBhvr>
                                    </p:animEffect>
                                    <p:set>
                                      <p:cBhvr>
                                        <p:cTn id="121" dur="1" fill="hold">
                                          <p:stCondLst>
                                            <p:cond delay="4999"/>
                                          </p:stCondLst>
                                        </p:cTn>
                                        <p:tgtEl>
                                          <p:spTgt spid="33"/>
                                        </p:tgtEl>
                                        <p:attrNameLst>
                                          <p:attrName>style.visibility</p:attrName>
                                        </p:attrNameLst>
                                      </p:cBhvr>
                                      <p:to>
                                        <p:strVal val="hidden"/>
                                      </p:to>
                                    </p:set>
                                  </p:childTnLst>
                                </p:cTn>
                              </p:par>
                              <p:par>
                                <p:cTn id="122" presetID="18" presetClass="exit" presetSubtype="12" fill="hold" grpId="0" nodeType="withEffect">
                                  <p:stCondLst>
                                    <p:cond delay="0"/>
                                  </p:stCondLst>
                                  <p:childTnLst>
                                    <p:animEffect transition="out" filter="strips(downLeft)">
                                      <p:cBhvr>
                                        <p:cTn id="123" dur="5000"/>
                                        <p:tgtEl>
                                          <p:spTgt spid="37"/>
                                        </p:tgtEl>
                                      </p:cBhvr>
                                    </p:animEffect>
                                    <p:set>
                                      <p:cBhvr>
                                        <p:cTn id="124" dur="1" fill="hold">
                                          <p:stCondLst>
                                            <p:cond delay="4999"/>
                                          </p:stCondLst>
                                        </p:cTn>
                                        <p:tgtEl>
                                          <p:spTgt spid="37"/>
                                        </p:tgtEl>
                                        <p:attrNameLst>
                                          <p:attrName>style.visibility</p:attrName>
                                        </p:attrNameLst>
                                      </p:cBhvr>
                                      <p:to>
                                        <p:strVal val="hidden"/>
                                      </p:to>
                                    </p:set>
                                  </p:childTnLst>
                                </p:cTn>
                              </p:par>
                              <p:par>
                                <p:cTn id="125" presetID="18" presetClass="exit" presetSubtype="12" fill="hold" grpId="0" nodeType="withEffect">
                                  <p:stCondLst>
                                    <p:cond delay="0"/>
                                  </p:stCondLst>
                                  <p:childTnLst>
                                    <p:animEffect transition="out" filter="strips(downLeft)">
                                      <p:cBhvr>
                                        <p:cTn id="126" dur="5000"/>
                                        <p:tgtEl>
                                          <p:spTgt spid="38"/>
                                        </p:tgtEl>
                                      </p:cBhvr>
                                    </p:animEffect>
                                    <p:set>
                                      <p:cBhvr>
                                        <p:cTn id="127" dur="1" fill="hold">
                                          <p:stCondLst>
                                            <p:cond delay="4999"/>
                                          </p:stCondLst>
                                        </p:cTn>
                                        <p:tgtEl>
                                          <p:spTgt spid="38"/>
                                        </p:tgtEl>
                                        <p:attrNameLst>
                                          <p:attrName>style.visibility</p:attrName>
                                        </p:attrNameLst>
                                      </p:cBhvr>
                                      <p:to>
                                        <p:strVal val="hidden"/>
                                      </p:to>
                                    </p:set>
                                  </p:childTnLst>
                                </p:cTn>
                              </p:par>
                              <p:par>
                                <p:cTn id="128" presetID="18" presetClass="exit" presetSubtype="12" fill="hold" grpId="0" nodeType="withEffect">
                                  <p:stCondLst>
                                    <p:cond delay="0"/>
                                  </p:stCondLst>
                                  <p:childTnLst>
                                    <p:animEffect transition="out" filter="strips(downLeft)">
                                      <p:cBhvr>
                                        <p:cTn id="129" dur="5000"/>
                                        <p:tgtEl>
                                          <p:spTgt spid="42"/>
                                        </p:tgtEl>
                                      </p:cBhvr>
                                    </p:animEffect>
                                    <p:set>
                                      <p:cBhvr>
                                        <p:cTn id="130" dur="1" fill="hold">
                                          <p:stCondLst>
                                            <p:cond delay="4999"/>
                                          </p:stCondLst>
                                        </p:cTn>
                                        <p:tgtEl>
                                          <p:spTgt spid="42"/>
                                        </p:tgtEl>
                                        <p:attrNameLst>
                                          <p:attrName>style.visibility</p:attrName>
                                        </p:attrNameLst>
                                      </p:cBhvr>
                                      <p:to>
                                        <p:strVal val="hidden"/>
                                      </p:to>
                                    </p:set>
                                  </p:childTnLst>
                                </p:cTn>
                              </p:par>
                              <p:par>
                                <p:cTn id="131" presetID="18" presetClass="exit" presetSubtype="12" fill="hold" grpId="0" nodeType="withEffect">
                                  <p:stCondLst>
                                    <p:cond delay="0"/>
                                  </p:stCondLst>
                                  <p:childTnLst>
                                    <p:animEffect transition="out" filter="strips(downLeft)">
                                      <p:cBhvr>
                                        <p:cTn id="132" dur="5000"/>
                                        <p:tgtEl>
                                          <p:spTgt spid="43"/>
                                        </p:tgtEl>
                                      </p:cBhvr>
                                    </p:animEffect>
                                    <p:set>
                                      <p:cBhvr>
                                        <p:cTn id="133" dur="1" fill="hold">
                                          <p:stCondLst>
                                            <p:cond delay="4999"/>
                                          </p:stCondLst>
                                        </p:cTn>
                                        <p:tgtEl>
                                          <p:spTgt spid="43"/>
                                        </p:tgtEl>
                                        <p:attrNameLst>
                                          <p:attrName>style.visibility</p:attrName>
                                        </p:attrNameLst>
                                      </p:cBhvr>
                                      <p:to>
                                        <p:strVal val="hidden"/>
                                      </p:to>
                                    </p:set>
                                  </p:childTnLst>
                                </p:cTn>
                              </p:par>
                              <p:par>
                                <p:cTn id="134" presetID="18" presetClass="exit" presetSubtype="12" fill="hold" grpId="0" nodeType="withEffect">
                                  <p:stCondLst>
                                    <p:cond delay="0"/>
                                  </p:stCondLst>
                                  <p:childTnLst>
                                    <p:animEffect transition="out" filter="strips(downLeft)">
                                      <p:cBhvr>
                                        <p:cTn id="135" dur="5000"/>
                                        <p:tgtEl>
                                          <p:spTgt spid="47"/>
                                        </p:tgtEl>
                                      </p:cBhvr>
                                    </p:animEffect>
                                    <p:set>
                                      <p:cBhvr>
                                        <p:cTn id="136" dur="1" fill="hold">
                                          <p:stCondLst>
                                            <p:cond delay="4999"/>
                                          </p:stCondLst>
                                        </p:cTn>
                                        <p:tgtEl>
                                          <p:spTgt spid="47"/>
                                        </p:tgtEl>
                                        <p:attrNameLst>
                                          <p:attrName>style.visibility</p:attrName>
                                        </p:attrNameLst>
                                      </p:cBhvr>
                                      <p:to>
                                        <p:strVal val="hidden"/>
                                      </p:to>
                                    </p:set>
                                  </p:childTnLst>
                                </p:cTn>
                              </p:par>
                              <p:par>
                                <p:cTn id="137" presetID="18" presetClass="exit" presetSubtype="12" fill="hold" grpId="0" nodeType="withEffect">
                                  <p:stCondLst>
                                    <p:cond delay="0"/>
                                  </p:stCondLst>
                                  <p:childTnLst>
                                    <p:animEffect transition="out" filter="strips(downLeft)">
                                      <p:cBhvr>
                                        <p:cTn id="138" dur="5000"/>
                                        <p:tgtEl>
                                          <p:spTgt spid="48"/>
                                        </p:tgtEl>
                                      </p:cBhvr>
                                    </p:animEffect>
                                    <p:set>
                                      <p:cBhvr>
                                        <p:cTn id="139" dur="1" fill="hold">
                                          <p:stCondLst>
                                            <p:cond delay="4999"/>
                                          </p:stCondLst>
                                        </p:cTn>
                                        <p:tgtEl>
                                          <p:spTgt spid="48"/>
                                        </p:tgtEl>
                                        <p:attrNameLst>
                                          <p:attrName>style.visibility</p:attrName>
                                        </p:attrNameLst>
                                      </p:cBhvr>
                                      <p:to>
                                        <p:strVal val="hidden"/>
                                      </p:to>
                                    </p:set>
                                  </p:childTnLst>
                                </p:cTn>
                              </p:par>
                              <p:par>
                                <p:cTn id="140" presetID="18" presetClass="exit" presetSubtype="12" fill="hold" grpId="0" nodeType="withEffect">
                                  <p:stCondLst>
                                    <p:cond delay="0"/>
                                  </p:stCondLst>
                                  <p:childTnLst>
                                    <p:animEffect transition="out" filter="strips(downLeft)">
                                      <p:cBhvr>
                                        <p:cTn id="141" dur="5000"/>
                                        <p:tgtEl>
                                          <p:spTgt spid="49"/>
                                        </p:tgtEl>
                                      </p:cBhvr>
                                    </p:animEffect>
                                    <p:set>
                                      <p:cBhvr>
                                        <p:cTn id="142" dur="1" fill="hold">
                                          <p:stCondLst>
                                            <p:cond delay="4999"/>
                                          </p:stCondLst>
                                        </p:cTn>
                                        <p:tgtEl>
                                          <p:spTgt spid="49"/>
                                        </p:tgtEl>
                                        <p:attrNameLst>
                                          <p:attrName>style.visibility</p:attrName>
                                        </p:attrNameLst>
                                      </p:cBhvr>
                                      <p:to>
                                        <p:strVal val="hidden"/>
                                      </p:to>
                                    </p:set>
                                  </p:childTnLst>
                                </p:cTn>
                              </p:par>
                              <p:par>
                                <p:cTn id="143" presetID="18" presetClass="exit" presetSubtype="12" fill="hold" grpId="0" nodeType="withEffect">
                                  <p:stCondLst>
                                    <p:cond delay="0"/>
                                  </p:stCondLst>
                                  <p:childTnLst>
                                    <p:animEffect transition="out" filter="strips(downLeft)">
                                      <p:cBhvr>
                                        <p:cTn id="144" dur="5000"/>
                                        <p:tgtEl>
                                          <p:spTgt spid="50"/>
                                        </p:tgtEl>
                                      </p:cBhvr>
                                    </p:animEffect>
                                    <p:set>
                                      <p:cBhvr>
                                        <p:cTn id="145" dur="1" fill="hold">
                                          <p:stCondLst>
                                            <p:cond delay="4999"/>
                                          </p:stCondLst>
                                        </p:cTn>
                                        <p:tgtEl>
                                          <p:spTgt spid="50"/>
                                        </p:tgtEl>
                                        <p:attrNameLst>
                                          <p:attrName>style.visibility</p:attrName>
                                        </p:attrNameLst>
                                      </p:cBhvr>
                                      <p:to>
                                        <p:strVal val="hidden"/>
                                      </p:to>
                                    </p:set>
                                  </p:childTnLst>
                                </p:cTn>
                              </p:par>
                              <p:par>
                                <p:cTn id="146" presetID="18" presetClass="exit" presetSubtype="12" fill="hold" grpId="0" nodeType="withEffect">
                                  <p:stCondLst>
                                    <p:cond delay="0"/>
                                  </p:stCondLst>
                                  <p:childTnLst>
                                    <p:animEffect transition="out" filter="strips(downLeft)">
                                      <p:cBhvr>
                                        <p:cTn id="147" dur="5000"/>
                                        <p:tgtEl>
                                          <p:spTgt spid="51"/>
                                        </p:tgtEl>
                                      </p:cBhvr>
                                    </p:animEffect>
                                    <p:set>
                                      <p:cBhvr>
                                        <p:cTn id="148" dur="1" fill="hold">
                                          <p:stCondLst>
                                            <p:cond delay="4999"/>
                                          </p:stCondLst>
                                        </p:cTn>
                                        <p:tgtEl>
                                          <p:spTgt spid="51"/>
                                        </p:tgtEl>
                                        <p:attrNameLst>
                                          <p:attrName>style.visibility</p:attrName>
                                        </p:attrNameLst>
                                      </p:cBhvr>
                                      <p:to>
                                        <p:strVal val="hidden"/>
                                      </p:to>
                                    </p:set>
                                  </p:childTnLst>
                                </p:cTn>
                              </p:par>
                              <p:par>
                                <p:cTn id="149" presetID="18" presetClass="exit" presetSubtype="12" fill="hold" grpId="0" nodeType="withEffect">
                                  <p:stCondLst>
                                    <p:cond delay="0"/>
                                  </p:stCondLst>
                                  <p:childTnLst>
                                    <p:animEffect transition="out" filter="strips(downLeft)">
                                      <p:cBhvr>
                                        <p:cTn id="150" dur="5000"/>
                                        <p:tgtEl>
                                          <p:spTgt spid="52"/>
                                        </p:tgtEl>
                                      </p:cBhvr>
                                    </p:animEffect>
                                    <p:set>
                                      <p:cBhvr>
                                        <p:cTn id="151" dur="1" fill="hold">
                                          <p:stCondLst>
                                            <p:cond delay="4999"/>
                                          </p:stCondLst>
                                        </p:cTn>
                                        <p:tgtEl>
                                          <p:spTgt spid="52"/>
                                        </p:tgtEl>
                                        <p:attrNameLst>
                                          <p:attrName>style.visibility</p:attrName>
                                        </p:attrNameLst>
                                      </p:cBhvr>
                                      <p:to>
                                        <p:strVal val="hidden"/>
                                      </p:to>
                                    </p:set>
                                  </p:childTnLst>
                                </p:cTn>
                              </p:par>
                              <p:par>
                                <p:cTn id="152" presetID="18" presetClass="exit" presetSubtype="12" fill="hold" grpId="0" nodeType="withEffect">
                                  <p:stCondLst>
                                    <p:cond delay="0"/>
                                  </p:stCondLst>
                                  <p:childTnLst>
                                    <p:animEffect transition="out" filter="strips(downLeft)">
                                      <p:cBhvr>
                                        <p:cTn id="153" dur="5000"/>
                                        <p:tgtEl>
                                          <p:spTgt spid="53"/>
                                        </p:tgtEl>
                                      </p:cBhvr>
                                    </p:animEffect>
                                    <p:set>
                                      <p:cBhvr>
                                        <p:cTn id="154" dur="1" fill="hold">
                                          <p:stCondLst>
                                            <p:cond delay="4999"/>
                                          </p:stCondLst>
                                        </p:cTn>
                                        <p:tgtEl>
                                          <p:spTgt spid="53"/>
                                        </p:tgtEl>
                                        <p:attrNameLst>
                                          <p:attrName>style.visibility</p:attrName>
                                        </p:attrNameLst>
                                      </p:cBhvr>
                                      <p:to>
                                        <p:strVal val="hidden"/>
                                      </p:to>
                                    </p:set>
                                  </p:childTnLst>
                                </p:cTn>
                              </p:par>
                              <p:par>
                                <p:cTn id="155" presetID="18" presetClass="exit" presetSubtype="12" fill="hold" grpId="0" nodeType="withEffect">
                                  <p:stCondLst>
                                    <p:cond delay="0"/>
                                  </p:stCondLst>
                                  <p:childTnLst>
                                    <p:animEffect transition="out" filter="strips(downLeft)">
                                      <p:cBhvr>
                                        <p:cTn id="156" dur="5000"/>
                                        <p:tgtEl>
                                          <p:spTgt spid="54"/>
                                        </p:tgtEl>
                                      </p:cBhvr>
                                    </p:animEffect>
                                    <p:set>
                                      <p:cBhvr>
                                        <p:cTn id="157" dur="1" fill="hold">
                                          <p:stCondLst>
                                            <p:cond delay="4999"/>
                                          </p:stCondLst>
                                        </p:cTn>
                                        <p:tgtEl>
                                          <p:spTgt spid="54"/>
                                        </p:tgtEl>
                                        <p:attrNameLst>
                                          <p:attrName>style.visibility</p:attrName>
                                        </p:attrNameLst>
                                      </p:cBhvr>
                                      <p:to>
                                        <p:strVal val="hidden"/>
                                      </p:to>
                                    </p:set>
                                  </p:childTnLst>
                                </p:cTn>
                              </p:par>
                              <p:par>
                                <p:cTn id="158" presetID="18" presetClass="exit" presetSubtype="12" fill="hold" grpId="0" nodeType="withEffect">
                                  <p:stCondLst>
                                    <p:cond delay="0"/>
                                  </p:stCondLst>
                                  <p:childTnLst>
                                    <p:animEffect transition="out" filter="strips(downLeft)">
                                      <p:cBhvr>
                                        <p:cTn id="159" dur="5000"/>
                                        <p:tgtEl>
                                          <p:spTgt spid="55"/>
                                        </p:tgtEl>
                                      </p:cBhvr>
                                    </p:animEffect>
                                    <p:set>
                                      <p:cBhvr>
                                        <p:cTn id="160" dur="1" fill="hold">
                                          <p:stCondLst>
                                            <p:cond delay="4999"/>
                                          </p:stCondLst>
                                        </p:cTn>
                                        <p:tgtEl>
                                          <p:spTgt spid="55"/>
                                        </p:tgtEl>
                                        <p:attrNameLst>
                                          <p:attrName>style.visibility</p:attrName>
                                        </p:attrNameLst>
                                      </p:cBhvr>
                                      <p:to>
                                        <p:strVal val="hidden"/>
                                      </p:to>
                                    </p:set>
                                  </p:childTnLst>
                                </p:cTn>
                              </p:par>
                              <p:par>
                                <p:cTn id="161" presetID="18" presetClass="exit" presetSubtype="12" fill="hold" grpId="0" nodeType="withEffect">
                                  <p:stCondLst>
                                    <p:cond delay="0"/>
                                  </p:stCondLst>
                                  <p:childTnLst>
                                    <p:animEffect transition="out" filter="strips(downLeft)">
                                      <p:cBhvr>
                                        <p:cTn id="162" dur="5000"/>
                                        <p:tgtEl>
                                          <p:spTgt spid="56"/>
                                        </p:tgtEl>
                                      </p:cBhvr>
                                    </p:animEffect>
                                    <p:set>
                                      <p:cBhvr>
                                        <p:cTn id="163" dur="1" fill="hold">
                                          <p:stCondLst>
                                            <p:cond delay="4999"/>
                                          </p:stCondLst>
                                        </p:cTn>
                                        <p:tgtEl>
                                          <p:spTgt spid="56"/>
                                        </p:tgtEl>
                                        <p:attrNameLst>
                                          <p:attrName>style.visibility</p:attrName>
                                        </p:attrNameLst>
                                      </p:cBhvr>
                                      <p:to>
                                        <p:strVal val="hidden"/>
                                      </p:to>
                                    </p:set>
                                  </p:childTnLst>
                                </p:cTn>
                              </p:par>
                              <p:par>
                                <p:cTn id="164" presetID="18" presetClass="exit" presetSubtype="12" fill="hold" grpId="0" nodeType="withEffect">
                                  <p:stCondLst>
                                    <p:cond delay="0"/>
                                  </p:stCondLst>
                                  <p:childTnLst>
                                    <p:animEffect transition="out" filter="strips(downLeft)">
                                      <p:cBhvr>
                                        <p:cTn id="165" dur="5000"/>
                                        <p:tgtEl>
                                          <p:spTgt spid="57"/>
                                        </p:tgtEl>
                                      </p:cBhvr>
                                    </p:animEffect>
                                    <p:set>
                                      <p:cBhvr>
                                        <p:cTn id="166" dur="1" fill="hold">
                                          <p:stCondLst>
                                            <p:cond delay="4999"/>
                                          </p:stCondLst>
                                        </p:cTn>
                                        <p:tgtEl>
                                          <p:spTgt spid="57"/>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SCN354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2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510"/>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201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10"/>
                                        </p:tgtEl>
                                      </p:cBhvr>
                                    </p:animEffect>
                                    <p:set>
                                      <p:cBhvr>
                                        <p:cTn id="16" dur="1" fill="hold">
                                          <p:stCondLst>
                                            <p:cond delay="4999"/>
                                          </p:stCondLst>
                                        </p:cTn>
                                        <p:tgtEl>
                                          <p:spTgt spid="10"/>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5000"/>
                                        <p:tgtEl>
                                          <p:spTgt spid="14"/>
                                        </p:tgtEl>
                                      </p:cBhvr>
                                    </p:animEffect>
                                    <p:set>
                                      <p:cBhvr>
                                        <p:cTn id="19" dur="1" fill="hold">
                                          <p:stCondLst>
                                            <p:cond delay="4999"/>
                                          </p:stCondLst>
                                        </p:cTn>
                                        <p:tgtEl>
                                          <p:spTgt spid="14"/>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5000"/>
                                        <p:tgtEl>
                                          <p:spTgt spid="15"/>
                                        </p:tgtEl>
                                      </p:cBhvr>
                                    </p:animEffect>
                                    <p:set>
                                      <p:cBhvr>
                                        <p:cTn id="22" dur="1" fill="hold">
                                          <p:stCondLst>
                                            <p:cond delay="4999"/>
                                          </p:stCondLst>
                                        </p:cTn>
                                        <p:tgtEl>
                                          <p:spTgt spid="15"/>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5000"/>
                                        <p:tgtEl>
                                          <p:spTgt spid="19"/>
                                        </p:tgtEl>
                                      </p:cBhvr>
                                    </p:animEffect>
                                    <p:set>
                                      <p:cBhvr>
                                        <p:cTn id="25" dur="1" fill="hold">
                                          <p:stCondLst>
                                            <p:cond delay="4999"/>
                                          </p:stCondLst>
                                        </p:cTn>
                                        <p:tgtEl>
                                          <p:spTgt spid="19"/>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5000"/>
                                        <p:tgtEl>
                                          <p:spTgt spid="20"/>
                                        </p:tgtEl>
                                      </p:cBhvr>
                                    </p:animEffect>
                                    <p:set>
                                      <p:cBhvr>
                                        <p:cTn id="28" dur="1" fill="hold">
                                          <p:stCondLst>
                                            <p:cond delay="4999"/>
                                          </p:stCondLst>
                                        </p:cTn>
                                        <p:tgtEl>
                                          <p:spTgt spid="20"/>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5000"/>
                                        <p:tgtEl>
                                          <p:spTgt spid="24"/>
                                        </p:tgtEl>
                                      </p:cBhvr>
                                    </p:animEffect>
                                    <p:set>
                                      <p:cBhvr>
                                        <p:cTn id="31" dur="1" fill="hold">
                                          <p:stCondLst>
                                            <p:cond delay="4999"/>
                                          </p:stCondLst>
                                        </p:cTn>
                                        <p:tgtEl>
                                          <p:spTgt spid="24"/>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5000"/>
                                        <p:tgtEl>
                                          <p:spTgt spid="25"/>
                                        </p:tgtEl>
                                      </p:cBhvr>
                                    </p:animEffect>
                                    <p:set>
                                      <p:cBhvr>
                                        <p:cTn id="34" dur="1" fill="hold">
                                          <p:stCondLst>
                                            <p:cond delay="4999"/>
                                          </p:stCondLst>
                                        </p:cTn>
                                        <p:tgtEl>
                                          <p:spTgt spid="25"/>
                                        </p:tgtEl>
                                        <p:attrNameLst>
                                          <p:attrName>style.visibility</p:attrName>
                                        </p:attrNameLst>
                                      </p:cBhvr>
                                      <p:to>
                                        <p:strVal val="hidden"/>
                                      </p:to>
                                    </p:set>
                                  </p:childTnLst>
                                </p:cTn>
                              </p:par>
                              <p:par>
                                <p:cTn id="35" presetID="8" presetClass="exit" presetSubtype="32" fill="hold" grpId="0" nodeType="withEffect">
                                  <p:stCondLst>
                                    <p:cond delay="0"/>
                                  </p:stCondLst>
                                  <p:childTnLst>
                                    <p:animEffect transition="out" filter="diamond(out)">
                                      <p:cBhvr>
                                        <p:cTn id="36" dur="5000"/>
                                        <p:tgtEl>
                                          <p:spTgt spid="29"/>
                                        </p:tgtEl>
                                      </p:cBhvr>
                                    </p:animEffect>
                                    <p:set>
                                      <p:cBhvr>
                                        <p:cTn id="37" dur="1" fill="hold">
                                          <p:stCondLst>
                                            <p:cond delay="4999"/>
                                          </p:stCondLst>
                                        </p:cTn>
                                        <p:tgtEl>
                                          <p:spTgt spid="29"/>
                                        </p:tgtEl>
                                        <p:attrNameLst>
                                          <p:attrName>style.visibility</p:attrName>
                                        </p:attrNameLst>
                                      </p:cBhvr>
                                      <p:to>
                                        <p:strVal val="hidden"/>
                                      </p:to>
                                    </p:set>
                                  </p:childTnLst>
                                </p:cTn>
                              </p:par>
                              <p:par>
                                <p:cTn id="38" presetID="8" presetClass="exit" presetSubtype="32" fill="hold" grpId="0" nodeType="withEffect">
                                  <p:stCondLst>
                                    <p:cond delay="0"/>
                                  </p:stCondLst>
                                  <p:childTnLst>
                                    <p:animEffect transition="out" filter="diamond(out)">
                                      <p:cBhvr>
                                        <p:cTn id="39" dur="5000"/>
                                        <p:tgtEl>
                                          <p:spTgt spid="30"/>
                                        </p:tgtEl>
                                      </p:cBhvr>
                                    </p:animEffect>
                                    <p:set>
                                      <p:cBhvr>
                                        <p:cTn id="40" dur="1" fill="hold">
                                          <p:stCondLst>
                                            <p:cond delay="4999"/>
                                          </p:stCondLst>
                                        </p:cTn>
                                        <p:tgtEl>
                                          <p:spTgt spid="30"/>
                                        </p:tgtEl>
                                        <p:attrNameLst>
                                          <p:attrName>style.visibility</p:attrName>
                                        </p:attrNameLst>
                                      </p:cBhvr>
                                      <p:to>
                                        <p:strVal val="hidden"/>
                                      </p:to>
                                    </p:set>
                                  </p:childTnLst>
                                </p:cTn>
                              </p:par>
                              <p:par>
                                <p:cTn id="41" presetID="8" presetClass="exit" presetSubtype="32" fill="hold" grpId="0" nodeType="withEffect">
                                  <p:stCondLst>
                                    <p:cond delay="0"/>
                                  </p:stCondLst>
                                  <p:childTnLst>
                                    <p:animEffect transition="out" filter="diamond(out)">
                                      <p:cBhvr>
                                        <p:cTn id="42" dur="5000"/>
                                        <p:tgtEl>
                                          <p:spTgt spid="34"/>
                                        </p:tgtEl>
                                      </p:cBhvr>
                                    </p:animEffect>
                                    <p:set>
                                      <p:cBhvr>
                                        <p:cTn id="43" dur="1" fill="hold">
                                          <p:stCondLst>
                                            <p:cond delay="4999"/>
                                          </p:stCondLst>
                                        </p:cTn>
                                        <p:tgtEl>
                                          <p:spTgt spid="34"/>
                                        </p:tgtEl>
                                        <p:attrNameLst>
                                          <p:attrName>style.visibility</p:attrName>
                                        </p:attrNameLst>
                                      </p:cBhvr>
                                      <p:to>
                                        <p:strVal val="hidden"/>
                                      </p:to>
                                    </p:set>
                                  </p:childTnLst>
                                </p:cTn>
                              </p:par>
                              <p:par>
                                <p:cTn id="44" presetID="8" presetClass="exit" presetSubtype="32" fill="hold" grpId="0" nodeType="withEffect">
                                  <p:stCondLst>
                                    <p:cond delay="0"/>
                                  </p:stCondLst>
                                  <p:childTnLst>
                                    <p:animEffect transition="out" filter="diamond(out)">
                                      <p:cBhvr>
                                        <p:cTn id="45" dur="5000"/>
                                        <p:tgtEl>
                                          <p:spTgt spid="35"/>
                                        </p:tgtEl>
                                      </p:cBhvr>
                                    </p:animEffect>
                                    <p:set>
                                      <p:cBhvr>
                                        <p:cTn id="46" dur="1" fill="hold">
                                          <p:stCondLst>
                                            <p:cond delay="4999"/>
                                          </p:stCondLst>
                                        </p:cTn>
                                        <p:tgtEl>
                                          <p:spTgt spid="35"/>
                                        </p:tgtEl>
                                        <p:attrNameLst>
                                          <p:attrName>style.visibility</p:attrName>
                                        </p:attrNameLst>
                                      </p:cBhvr>
                                      <p:to>
                                        <p:strVal val="hidden"/>
                                      </p:to>
                                    </p:set>
                                  </p:childTnLst>
                                </p:cTn>
                              </p:par>
                              <p:par>
                                <p:cTn id="47" presetID="8" presetClass="exit" presetSubtype="32" fill="hold" grpId="0" nodeType="withEffect">
                                  <p:stCondLst>
                                    <p:cond delay="0"/>
                                  </p:stCondLst>
                                  <p:childTnLst>
                                    <p:animEffect transition="out" filter="diamond(out)">
                                      <p:cBhvr>
                                        <p:cTn id="48" dur="5000"/>
                                        <p:tgtEl>
                                          <p:spTgt spid="39"/>
                                        </p:tgtEl>
                                      </p:cBhvr>
                                    </p:animEffect>
                                    <p:set>
                                      <p:cBhvr>
                                        <p:cTn id="49" dur="1" fill="hold">
                                          <p:stCondLst>
                                            <p:cond delay="4999"/>
                                          </p:stCondLst>
                                        </p:cTn>
                                        <p:tgtEl>
                                          <p:spTgt spid="39"/>
                                        </p:tgtEl>
                                        <p:attrNameLst>
                                          <p:attrName>style.visibility</p:attrName>
                                        </p:attrNameLst>
                                      </p:cBhvr>
                                      <p:to>
                                        <p:strVal val="hidden"/>
                                      </p:to>
                                    </p:set>
                                  </p:childTnLst>
                                </p:cTn>
                              </p:par>
                              <p:par>
                                <p:cTn id="50" presetID="8" presetClass="exit" presetSubtype="32" fill="hold" grpId="0" nodeType="withEffect">
                                  <p:stCondLst>
                                    <p:cond delay="0"/>
                                  </p:stCondLst>
                                  <p:childTnLst>
                                    <p:animEffect transition="out" filter="diamond(out)">
                                      <p:cBhvr>
                                        <p:cTn id="51" dur="5000"/>
                                        <p:tgtEl>
                                          <p:spTgt spid="40"/>
                                        </p:tgtEl>
                                      </p:cBhvr>
                                    </p:animEffect>
                                    <p:set>
                                      <p:cBhvr>
                                        <p:cTn id="52" dur="1" fill="hold">
                                          <p:stCondLst>
                                            <p:cond delay="4999"/>
                                          </p:stCondLst>
                                        </p:cTn>
                                        <p:tgtEl>
                                          <p:spTgt spid="40"/>
                                        </p:tgtEl>
                                        <p:attrNameLst>
                                          <p:attrName>style.visibility</p:attrName>
                                        </p:attrNameLst>
                                      </p:cBhvr>
                                      <p:to>
                                        <p:strVal val="hidden"/>
                                      </p:to>
                                    </p:set>
                                  </p:childTnLst>
                                </p:cTn>
                              </p:par>
                              <p:par>
                                <p:cTn id="53" presetID="8" presetClass="exit" presetSubtype="32" fill="hold" grpId="0" nodeType="withEffect">
                                  <p:stCondLst>
                                    <p:cond delay="0"/>
                                  </p:stCondLst>
                                  <p:childTnLst>
                                    <p:animEffect transition="out" filter="diamond(out)">
                                      <p:cBhvr>
                                        <p:cTn id="54" dur="5000"/>
                                        <p:tgtEl>
                                          <p:spTgt spid="44"/>
                                        </p:tgtEl>
                                      </p:cBhvr>
                                    </p:animEffect>
                                    <p:set>
                                      <p:cBhvr>
                                        <p:cTn id="55" dur="1" fill="hold">
                                          <p:stCondLst>
                                            <p:cond delay="4999"/>
                                          </p:stCondLst>
                                        </p:cTn>
                                        <p:tgtEl>
                                          <p:spTgt spid="44"/>
                                        </p:tgtEl>
                                        <p:attrNameLst>
                                          <p:attrName>style.visibility</p:attrName>
                                        </p:attrNameLst>
                                      </p:cBhvr>
                                      <p:to>
                                        <p:strVal val="hidden"/>
                                      </p:to>
                                    </p:set>
                                  </p:childTnLst>
                                </p:cTn>
                              </p:par>
                              <p:par>
                                <p:cTn id="56" presetID="8" presetClass="exit" presetSubtype="32" fill="hold" grpId="0" nodeType="withEffect">
                                  <p:stCondLst>
                                    <p:cond delay="0"/>
                                  </p:stCondLst>
                                  <p:childTnLst>
                                    <p:animEffect transition="out" filter="diamond(out)">
                                      <p:cBhvr>
                                        <p:cTn id="57" dur="5000"/>
                                        <p:tgtEl>
                                          <p:spTgt spid="45"/>
                                        </p:tgtEl>
                                      </p:cBhvr>
                                    </p:animEffect>
                                    <p:set>
                                      <p:cBhvr>
                                        <p:cTn id="58" dur="1" fill="hold">
                                          <p:stCondLst>
                                            <p:cond delay="4999"/>
                                          </p:stCondLst>
                                        </p:cTn>
                                        <p:tgtEl>
                                          <p:spTgt spid="45"/>
                                        </p:tgtEl>
                                        <p:attrNameLst>
                                          <p:attrName>style.visibility</p:attrName>
                                        </p:attrNameLst>
                                      </p:cBhvr>
                                      <p:to>
                                        <p:strVal val="hidden"/>
                                      </p:to>
                                    </p:set>
                                  </p:childTnLst>
                                </p:cTn>
                              </p:par>
                              <p:par>
                                <p:cTn id="59" presetID="8" presetClass="exit" presetSubtype="32" fill="hold" grpId="0" nodeType="withEffect">
                                  <p:stCondLst>
                                    <p:cond delay="0"/>
                                  </p:stCondLst>
                                  <p:childTnLst>
                                    <p:animEffect transition="out" filter="diamond(out)">
                                      <p:cBhvr>
                                        <p:cTn id="60" dur="5000"/>
                                        <p:tgtEl>
                                          <p:spTgt spid="8"/>
                                        </p:tgtEl>
                                      </p:cBhvr>
                                    </p:animEffect>
                                    <p:set>
                                      <p:cBhvr>
                                        <p:cTn id="61" dur="1" fill="hold">
                                          <p:stCondLst>
                                            <p:cond delay="4999"/>
                                          </p:stCondLst>
                                        </p:cTn>
                                        <p:tgtEl>
                                          <p:spTgt spid="8"/>
                                        </p:tgtEl>
                                        <p:attrNameLst>
                                          <p:attrName>style.visibility</p:attrName>
                                        </p:attrNameLst>
                                      </p:cBhvr>
                                      <p:to>
                                        <p:strVal val="hidden"/>
                                      </p:to>
                                    </p:set>
                                  </p:childTnLst>
                                </p:cTn>
                              </p:par>
                              <p:par>
                                <p:cTn id="62" presetID="8" presetClass="exit" presetSubtype="32" fill="hold" grpId="0" nodeType="withEffect">
                                  <p:stCondLst>
                                    <p:cond delay="0"/>
                                  </p:stCondLst>
                                  <p:childTnLst>
                                    <p:animEffect transition="out" filter="diamond(out)">
                                      <p:cBhvr>
                                        <p:cTn id="63" dur="5000"/>
                                        <p:tgtEl>
                                          <p:spTgt spid="13"/>
                                        </p:tgtEl>
                                      </p:cBhvr>
                                    </p:animEffect>
                                    <p:set>
                                      <p:cBhvr>
                                        <p:cTn id="64" dur="1" fill="hold">
                                          <p:stCondLst>
                                            <p:cond delay="4999"/>
                                          </p:stCondLst>
                                        </p:cTn>
                                        <p:tgtEl>
                                          <p:spTgt spid="13"/>
                                        </p:tgtEl>
                                        <p:attrNameLst>
                                          <p:attrName>style.visibility</p:attrName>
                                        </p:attrNameLst>
                                      </p:cBhvr>
                                      <p:to>
                                        <p:strVal val="hidden"/>
                                      </p:to>
                                    </p:set>
                                  </p:childTnLst>
                                </p:cTn>
                              </p:par>
                              <p:par>
                                <p:cTn id="65" presetID="8" presetClass="exit" presetSubtype="32" fill="hold" grpId="0" nodeType="withEffect">
                                  <p:stCondLst>
                                    <p:cond delay="0"/>
                                  </p:stCondLst>
                                  <p:childTnLst>
                                    <p:animEffect transition="out" filter="diamond(out)">
                                      <p:cBhvr>
                                        <p:cTn id="66" dur="5000"/>
                                        <p:tgtEl>
                                          <p:spTgt spid="18"/>
                                        </p:tgtEl>
                                      </p:cBhvr>
                                    </p:animEffect>
                                    <p:set>
                                      <p:cBhvr>
                                        <p:cTn id="67" dur="1" fill="hold">
                                          <p:stCondLst>
                                            <p:cond delay="4999"/>
                                          </p:stCondLst>
                                        </p:cTn>
                                        <p:tgtEl>
                                          <p:spTgt spid="18"/>
                                        </p:tgtEl>
                                        <p:attrNameLst>
                                          <p:attrName>style.visibility</p:attrName>
                                        </p:attrNameLst>
                                      </p:cBhvr>
                                      <p:to>
                                        <p:strVal val="hidden"/>
                                      </p:to>
                                    </p:set>
                                  </p:childTnLst>
                                </p:cTn>
                              </p:par>
                              <p:par>
                                <p:cTn id="68" presetID="8" presetClass="exit" presetSubtype="32" fill="hold" grpId="0" nodeType="withEffect">
                                  <p:stCondLst>
                                    <p:cond delay="0"/>
                                  </p:stCondLst>
                                  <p:childTnLst>
                                    <p:animEffect transition="out" filter="diamond(out)">
                                      <p:cBhvr>
                                        <p:cTn id="69" dur="5000"/>
                                        <p:tgtEl>
                                          <p:spTgt spid="23"/>
                                        </p:tgtEl>
                                      </p:cBhvr>
                                    </p:animEffect>
                                    <p:set>
                                      <p:cBhvr>
                                        <p:cTn id="70" dur="1" fill="hold">
                                          <p:stCondLst>
                                            <p:cond delay="4999"/>
                                          </p:stCondLst>
                                        </p:cTn>
                                        <p:tgtEl>
                                          <p:spTgt spid="23"/>
                                        </p:tgtEl>
                                        <p:attrNameLst>
                                          <p:attrName>style.visibility</p:attrName>
                                        </p:attrNameLst>
                                      </p:cBhvr>
                                      <p:to>
                                        <p:strVal val="hidden"/>
                                      </p:to>
                                    </p:set>
                                  </p:childTnLst>
                                </p:cTn>
                              </p:par>
                              <p:par>
                                <p:cTn id="71" presetID="8" presetClass="exit" presetSubtype="32" fill="hold" grpId="0" nodeType="withEffect">
                                  <p:stCondLst>
                                    <p:cond delay="0"/>
                                  </p:stCondLst>
                                  <p:childTnLst>
                                    <p:animEffect transition="out" filter="diamond(out)">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8" presetClass="exit" presetSubtype="32" fill="hold" grpId="0" nodeType="withEffect">
                                  <p:stCondLst>
                                    <p:cond delay="0"/>
                                  </p:stCondLst>
                                  <p:childTnLst>
                                    <p:animEffect transition="out" filter="diamond(out)">
                                      <p:cBhvr>
                                        <p:cTn id="75" dur="5000"/>
                                        <p:tgtEl>
                                          <p:spTgt spid="33"/>
                                        </p:tgtEl>
                                      </p:cBhvr>
                                    </p:animEffect>
                                    <p:set>
                                      <p:cBhvr>
                                        <p:cTn id="76" dur="1" fill="hold">
                                          <p:stCondLst>
                                            <p:cond delay="4999"/>
                                          </p:stCondLst>
                                        </p:cTn>
                                        <p:tgtEl>
                                          <p:spTgt spid="33"/>
                                        </p:tgtEl>
                                        <p:attrNameLst>
                                          <p:attrName>style.visibility</p:attrName>
                                        </p:attrNameLst>
                                      </p:cBhvr>
                                      <p:to>
                                        <p:strVal val="hidden"/>
                                      </p:to>
                                    </p:set>
                                  </p:childTnLst>
                                </p:cTn>
                              </p:par>
                              <p:par>
                                <p:cTn id="77" presetID="8" presetClass="exit" presetSubtype="32" fill="hold" grpId="0" nodeType="withEffect">
                                  <p:stCondLst>
                                    <p:cond delay="0"/>
                                  </p:stCondLst>
                                  <p:childTnLst>
                                    <p:animEffect transition="out" filter="diamond(out)">
                                      <p:cBhvr>
                                        <p:cTn id="78" dur="5000"/>
                                        <p:tgtEl>
                                          <p:spTgt spid="38"/>
                                        </p:tgtEl>
                                      </p:cBhvr>
                                    </p:animEffect>
                                    <p:set>
                                      <p:cBhvr>
                                        <p:cTn id="79" dur="1" fill="hold">
                                          <p:stCondLst>
                                            <p:cond delay="4999"/>
                                          </p:stCondLst>
                                        </p:cTn>
                                        <p:tgtEl>
                                          <p:spTgt spid="38"/>
                                        </p:tgtEl>
                                        <p:attrNameLst>
                                          <p:attrName>style.visibility</p:attrName>
                                        </p:attrNameLst>
                                      </p:cBhvr>
                                      <p:to>
                                        <p:strVal val="hidden"/>
                                      </p:to>
                                    </p:set>
                                  </p:childTnLst>
                                </p:cTn>
                              </p:par>
                              <p:par>
                                <p:cTn id="80" presetID="8" presetClass="exit" presetSubtype="32" fill="hold" grpId="0" nodeType="withEffect">
                                  <p:stCondLst>
                                    <p:cond delay="0"/>
                                  </p:stCondLst>
                                  <p:childTnLst>
                                    <p:animEffect transition="out" filter="diamond(out)">
                                      <p:cBhvr>
                                        <p:cTn id="81" dur="5000"/>
                                        <p:tgtEl>
                                          <p:spTgt spid="43"/>
                                        </p:tgtEl>
                                      </p:cBhvr>
                                    </p:animEffect>
                                    <p:set>
                                      <p:cBhvr>
                                        <p:cTn id="82" dur="1" fill="hold">
                                          <p:stCondLst>
                                            <p:cond delay="4999"/>
                                          </p:stCondLst>
                                        </p:cTn>
                                        <p:tgtEl>
                                          <p:spTgt spid="43"/>
                                        </p:tgtEl>
                                        <p:attrNameLst>
                                          <p:attrName>style.visibility</p:attrName>
                                        </p:attrNameLst>
                                      </p:cBhvr>
                                      <p:to>
                                        <p:strVal val="hidden"/>
                                      </p:to>
                                    </p:set>
                                  </p:childTnLst>
                                </p:cTn>
                              </p:par>
                              <p:par>
                                <p:cTn id="83" presetID="8" presetClass="exit" presetSubtype="32" fill="hold" grpId="0" nodeType="withEffect">
                                  <p:stCondLst>
                                    <p:cond delay="0"/>
                                  </p:stCondLst>
                                  <p:childTnLst>
                                    <p:animEffect transition="out" filter="diamond(out)">
                                      <p:cBhvr>
                                        <p:cTn id="84" dur="5000"/>
                                        <p:tgtEl>
                                          <p:spTgt spid="48"/>
                                        </p:tgtEl>
                                      </p:cBhvr>
                                    </p:animEffect>
                                    <p:set>
                                      <p:cBhvr>
                                        <p:cTn id="85" dur="1" fill="hold">
                                          <p:stCondLst>
                                            <p:cond delay="4999"/>
                                          </p:stCondLst>
                                        </p:cTn>
                                        <p:tgtEl>
                                          <p:spTgt spid="48"/>
                                        </p:tgtEl>
                                        <p:attrNameLst>
                                          <p:attrName>style.visibility</p:attrName>
                                        </p:attrNameLst>
                                      </p:cBhvr>
                                      <p:to>
                                        <p:strVal val="hidden"/>
                                      </p:to>
                                    </p:set>
                                  </p:childTnLst>
                                </p:cTn>
                              </p:par>
                              <p:par>
                                <p:cTn id="86" presetID="8" presetClass="exit" presetSubtype="32" fill="hold" grpId="0" nodeType="withEffect">
                                  <p:stCondLst>
                                    <p:cond delay="0"/>
                                  </p:stCondLst>
                                  <p:childTnLst>
                                    <p:animEffect transition="out" filter="diamond(out)">
                                      <p:cBhvr>
                                        <p:cTn id="87" dur="5000"/>
                                        <p:tgtEl>
                                          <p:spTgt spid="49"/>
                                        </p:tgtEl>
                                      </p:cBhvr>
                                    </p:animEffect>
                                    <p:set>
                                      <p:cBhvr>
                                        <p:cTn id="88" dur="1" fill="hold">
                                          <p:stCondLst>
                                            <p:cond delay="4999"/>
                                          </p:stCondLst>
                                        </p:cTn>
                                        <p:tgtEl>
                                          <p:spTgt spid="49"/>
                                        </p:tgtEl>
                                        <p:attrNameLst>
                                          <p:attrName>style.visibility</p:attrName>
                                        </p:attrNameLst>
                                      </p:cBhvr>
                                      <p:to>
                                        <p:strVal val="hidden"/>
                                      </p:to>
                                    </p:set>
                                  </p:childTnLst>
                                </p:cTn>
                              </p:par>
                              <p:par>
                                <p:cTn id="89" presetID="8" presetClass="exit" presetSubtype="32" fill="hold" grpId="0" nodeType="withEffect">
                                  <p:stCondLst>
                                    <p:cond delay="0"/>
                                  </p:stCondLst>
                                  <p:childTnLst>
                                    <p:animEffect transition="out" filter="diamond(out)">
                                      <p:cBhvr>
                                        <p:cTn id="90" dur="5000"/>
                                        <p:tgtEl>
                                          <p:spTgt spid="50"/>
                                        </p:tgtEl>
                                      </p:cBhvr>
                                    </p:animEffect>
                                    <p:set>
                                      <p:cBhvr>
                                        <p:cTn id="91" dur="1" fill="hold">
                                          <p:stCondLst>
                                            <p:cond delay="4999"/>
                                          </p:stCondLst>
                                        </p:cTn>
                                        <p:tgtEl>
                                          <p:spTgt spid="50"/>
                                        </p:tgtEl>
                                        <p:attrNameLst>
                                          <p:attrName>style.visibility</p:attrName>
                                        </p:attrNameLst>
                                      </p:cBhvr>
                                      <p:to>
                                        <p:strVal val="hidden"/>
                                      </p:to>
                                    </p:set>
                                  </p:childTnLst>
                                </p:cTn>
                              </p:par>
                              <p:par>
                                <p:cTn id="92" presetID="8" presetClass="exit" presetSubtype="32" fill="hold" grpId="0" nodeType="withEffect">
                                  <p:stCondLst>
                                    <p:cond delay="0"/>
                                  </p:stCondLst>
                                  <p:childTnLst>
                                    <p:animEffect transition="out" filter="diamond(out)">
                                      <p:cBhvr>
                                        <p:cTn id="93" dur="5000"/>
                                        <p:tgtEl>
                                          <p:spTgt spid="51"/>
                                        </p:tgtEl>
                                      </p:cBhvr>
                                    </p:animEffect>
                                    <p:set>
                                      <p:cBhvr>
                                        <p:cTn id="94" dur="1" fill="hold">
                                          <p:stCondLst>
                                            <p:cond delay="4999"/>
                                          </p:stCondLst>
                                        </p:cTn>
                                        <p:tgtEl>
                                          <p:spTgt spid="51"/>
                                        </p:tgtEl>
                                        <p:attrNameLst>
                                          <p:attrName>style.visibility</p:attrName>
                                        </p:attrNameLst>
                                      </p:cBhvr>
                                      <p:to>
                                        <p:strVal val="hidden"/>
                                      </p:to>
                                    </p:set>
                                  </p:childTnLst>
                                </p:cTn>
                              </p:par>
                              <p:par>
                                <p:cTn id="95" presetID="8" presetClass="exit" presetSubtype="32" fill="hold" grpId="0" nodeType="withEffect">
                                  <p:stCondLst>
                                    <p:cond delay="0"/>
                                  </p:stCondLst>
                                  <p:childTnLst>
                                    <p:animEffect transition="out" filter="diamond(out)">
                                      <p:cBhvr>
                                        <p:cTn id="96" dur="5000"/>
                                        <p:tgtEl>
                                          <p:spTgt spid="52"/>
                                        </p:tgtEl>
                                      </p:cBhvr>
                                    </p:animEffect>
                                    <p:set>
                                      <p:cBhvr>
                                        <p:cTn id="97" dur="1" fill="hold">
                                          <p:stCondLst>
                                            <p:cond delay="4999"/>
                                          </p:stCondLst>
                                        </p:cTn>
                                        <p:tgtEl>
                                          <p:spTgt spid="52"/>
                                        </p:tgtEl>
                                        <p:attrNameLst>
                                          <p:attrName>style.visibility</p:attrName>
                                        </p:attrNameLst>
                                      </p:cBhvr>
                                      <p:to>
                                        <p:strVal val="hidden"/>
                                      </p:to>
                                    </p:set>
                                  </p:childTnLst>
                                </p:cTn>
                              </p:par>
                              <p:par>
                                <p:cTn id="98" presetID="8" presetClass="exit" presetSubtype="32" fill="hold" grpId="0" nodeType="withEffect">
                                  <p:stCondLst>
                                    <p:cond delay="0"/>
                                  </p:stCondLst>
                                  <p:childTnLst>
                                    <p:animEffect transition="out" filter="diamond(out)">
                                      <p:cBhvr>
                                        <p:cTn id="99" dur="5000"/>
                                        <p:tgtEl>
                                          <p:spTgt spid="53"/>
                                        </p:tgtEl>
                                      </p:cBhvr>
                                    </p:animEffect>
                                    <p:set>
                                      <p:cBhvr>
                                        <p:cTn id="100" dur="1" fill="hold">
                                          <p:stCondLst>
                                            <p:cond delay="4999"/>
                                          </p:stCondLst>
                                        </p:cTn>
                                        <p:tgtEl>
                                          <p:spTgt spid="53"/>
                                        </p:tgtEl>
                                        <p:attrNameLst>
                                          <p:attrName>style.visibility</p:attrName>
                                        </p:attrNameLst>
                                      </p:cBhvr>
                                      <p:to>
                                        <p:strVal val="hidden"/>
                                      </p:to>
                                    </p:set>
                                  </p:childTnLst>
                                </p:cTn>
                              </p:par>
                              <p:par>
                                <p:cTn id="101" presetID="8" presetClass="exit" presetSubtype="32" fill="hold" grpId="0" nodeType="withEffect">
                                  <p:stCondLst>
                                    <p:cond delay="0"/>
                                  </p:stCondLst>
                                  <p:childTnLst>
                                    <p:animEffect transition="out" filter="diamond(out)">
                                      <p:cBhvr>
                                        <p:cTn id="102" dur="5000"/>
                                        <p:tgtEl>
                                          <p:spTgt spid="54"/>
                                        </p:tgtEl>
                                      </p:cBhvr>
                                    </p:animEffect>
                                    <p:set>
                                      <p:cBhvr>
                                        <p:cTn id="103" dur="1" fill="hold">
                                          <p:stCondLst>
                                            <p:cond delay="4999"/>
                                          </p:stCondLst>
                                        </p:cTn>
                                        <p:tgtEl>
                                          <p:spTgt spid="54"/>
                                        </p:tgtEl>
                                        <p:attrNameLst>
                                          <p:attrName>style.visibility</p:attrName>
                                        </p:attrNameLst>
                                      </p:cBhvr>
                                      <p:to>
                                        <p:strVal val="hidden"/>
                                      </p:to>
                                    </p:set>
                                  </p:childTnLst>
                                </p:cTn>
                              </p:par>
                              <p:par>
                                <p:cTn id="104" presetID="8" presetClass="exit" presetSubtype="32" fill="hold" grpId="0" nodeType="withEffect">
                                  <p:stCondLst>
                                    <p:cond delay="0"/>
                                  </p:stCondLst>
                                  <p:childTnLst>
                                    <p:animEffect transition="out" filter="diamond(out)">
                                      <p:cBhvr>
                                        <p:cTn id="105" dur="5000"/>
                                        <p:tgtEl>
                                          <p:spTgt spid="55"/>
                                        </p:tgtEl>
                                      </p:cBhvr>
                                    </p:animEffect>
                                    <p:set>
                                      <p:cBhvr>
                                        <p:cTn id="106" dur="1" fill="hold">
                                          <p:stCondLst>
                                            <p:cond delay="4999"/>
                                          </p:stCondLst>
                                        </p:cTn>
                                        <p:tgtEl>
                                          <p:spTgt spid="55"/>
                                        </p:tgtEl>
                                        <p:attrNameLst>
                                          <p:attrName>style.visibility</p:attrName>
                                        </p:attrNameLst>
                                      </p:cBhvr>
                                      <p:to>
                                        <p:strVal val="hidden"/>
                                      </p:to>
                                    </p:set>
                                  </p:childTnLst>
                                </p:cTn>
                              </p:par>
                              <p:par>
                                <p:cTn id="107" presetID="8" presetClass="exit" presetSubtype="32" fill="hold" grpId="0" nodeType="withEffect">
                                  <p:stCondLst>
                                    <p:cond delay="0"/>
                                  </p:stCondLst>
                                  <p:childTnLst>
                                    <p:animEffect transition="out" filter="diamond(out)">
                                      <p:cBhvr>
                                        <p:cTn id="108" dur="5000"/>
                                        <p:tgtEl>
                                          <p:spTgt spid="56"/>
                                        </p:tgtEl>
                                      </p:cBhvr>
                                    </p:animEffect>
                                    <p:set>
                                      <p:cBhvr>
                                        <p:cTn id="109" dur="1" fill="hold">
                                          <p:stCondLst>
                                            <p:cond delay="4999"/>
                                          </p:stCondLst>
                                        </p:cTn>
                                        <p:tgtEl>
                                          <p:spTgt spid="56"/>
                                        </p:tgtEl>
                                        <p:attrNameLst>
                                          <p:attrName>style.visibility</p:attrName>
                                        </p:attrNameLst>
                                      </p:cBhvr>
                                      <p:to>
                                        <p:strVal val="hidden"/>
                                      </p:to>
                                    </p:set>
                                  </p:childTnLst>
                                </p:cTn>
                              </p:par>
                              <p:par>
                                <p:cTn id="110" presetID="8" presetClass="exit" presetSubtype="32" fill="hold" grpId="0" nodeType="withEffect">
                                  <p:stCondLst>
                                    <p:cond delay="0"/>
                                  </p:stCondLst>
                                  <p:childTnLst>
                                    <p:animEffect transition="out" filter="diamond(out)">
                                      <p:cBhvr>
                                        <p:cTn id="111" dur="5000"/>
                                        <p:tgtEl>
                                          <p:spTgt spid="57"/>
                                        </p:tgtEl>
                                      </p:cBhvr>
                                    </p:animEffect>
                                    <p:set>
                                      <p:cBhvr>
                                        <p:cTn id="112" dur="1" fill="hold">
                                          <p:stCondLst>
                                            <p:cond delay="4999"/>
                                          </p:stCondLst>
                                        </p:cTn>
                                        <p:tgtEl>
                                          <p:spTgt spid="57"/>
                                        </p:tgtEl>
                                        <p:attrNameLst>
                                          <p:attrName>style.visibility</p:attrName>
                                        </p:attrNameLst>
                                      </p:cBhvr>
                                      <p:to>
                                        <p:strVal val="hidden"/>
                                      </p:to>
                                    </p:set>
                                  </p:childTnLst>
                                </p:cTn>
                              </p:par>
                              <p:par>
                                <p:cTn id="113" presetID="8" presetClass="exit" presetSubtype="32" fill="hold" grpId="0" nodeType="withEffect">
                                  <p:stCondLst>
                                    <p:cond delay="0"/>
                                  </p:stCondLst>
                                  <p:childTnLst>
                                    <p:animEffect transition="out" filter="diamond(out)">
                                      <p:cBhvr>
                                        <p:cTn id="114" dur="5000"/>
                                        <p:tgtEl>
                                          <p:spTgt spid="6"/>
                                        </p:tgtEl>
                                      </p:cBhvr>
                                    </p:animEffect>
                                    <p:set>
                                      <p:cBhvr>
                                        <p:cTn id="115" dur="1" fill="hold">
                                          <p:stCondLst>
                                            <p:cond delay="4999"/>
                                          </p:stCondLst>
                                        </p:cTn>
                                        <p:tgtEl>
                                          <p:spTgt spid="6"/>
                                        </p:tgtEl>
                                        <p:attrNameLst>
                                          <p:attrName>style.visibility</p:attrName>
                                        </p:attrNameLst>
                                      </p:cBhvr>
                                      <p:to>
                                        <p:strVal val="hidden"/>
                                      </p:to>
                                    </p:set>
                                  </p:childTnLst>
                                </p:cTn>
                              </p:par>
                              <p:par>
                                <p:cTn id="116" presetID="8" presetClass="exit" presetSubtype="32" fill="hold" grpId="0" nodeType="withEffect">
                                  <p:stCondLst>
                                    <p:cond delay="0"/>
                                  </p:stCondLst>
                                  <p:childTnLst>
                                    <p:animEffect transition="out" filter="diamond(out)">
                                      <p:cBhvr>
                                        <p:cTn id="117" dur="5000"/>
                                        <p:tgtEl>
                                          <p:spTgt spid="7"/>
                                        </p:tgtEl>
                                      </p:cBhvr>
                                    </p:animEffect>
                                    <p:set>
                                      <p:cBhvr>
                                        <p:cTn id="118" dur="1" fill="hold">
                                          <p:stCondLst>
                                            <p:cond delay="4999"/>
                                          </p:stCondLst>
                                        </p:cTn>
                                        <p:tgtEl>
                                          <p:spTgt spid="7"/>
                                        </p:tgtEl>
                                        <p:attrNameLst>
                                          <p:attrName>style.visibility</p:attrName>
                                        </p:attrNameLst>
                                      </p:cBhvr>
                                      <p:to>
                                        <p:strVal val="hidden"/>
                                      </p:to>
                                    </p:set>
                                  </p:childTnLst>
                                </p:cTn>
                              </p:par>
                              <p:par>
                                <p:cTn id="119" presetID="8" presetClass="exit" presetSubtype="32" fill="hold" grpId="0" nodeType="withEffect">
                                  <p:stCondLst>
                                    <p:cond delay="0"/>
                                  </p:stCondLst>
                                  <p:childTnLst>
                                    <p:animEffect transition="out" filter="diamond(out)">
                                      <p:cBhvr>
                                        <p:cTn id="120" dur="5000"/>
                                        <p:tgtEl>
                                          <p:spTgt spid="11"/>
                                        </p:tgtEl>
                                      </p:cBhvr>
                                    </p:animEffect>
                                    <p:set>
                                      <p:cBhvr>
                                        <p:cTn id="121" dur="1" fill="hold">
                                          <p:stCondLst>
                                            <p:cond delay="4999"/>
                                          </p:stCondLst>
                                        </p:cTn>
                                        <p:tgtEl>
                                          <p:spTgt spid="11"/>
                                        </p:tgtEl>
                                        <p:attrNameLst>
                                          <p:attrName>style.visibility</p:attrName>
                                        </p:attrNameLst>
                                      </p:cBhvr>
                                      <p:to>
                                        <p:strVal val="hidden"/>
                                      </p:to>
                                    </p:set>
                                  </p:childTnLst>
                                </p:cTn>
                              </p:par>
                              <p:par>
                                <p:cTn id="122" presetID="8" presetClass="exit" presetSubtype="32" fill="hold" grpId="0" nodeType="withEffect">
                                  <p:stCondLst>
                                    <p:cond delay="0"/>
                                  </p:stCondLst>
                                  <p:childTnLst>
                                    <p:animEffect transition="out" filter="diamond(out)">
                                      <p:cBhvr>
                                        <p:cTn id="123" dur="5000"/>
                                        <p:tgtEl>
                                          <p:spTgt spid="12"/>
                                        </p:tgtEl>
                                      </p:cBhvr>
                                    </p:animEffect>
                                    <p:set>
                                      <p:cBhvr>
                                        <p:cTn id="124" dur="1" fill="hold">
                                          <p:stCondLst>
                                            <p:cond delay="4999"/>
                                          </p:stCondLst>
                                        </p:cTn>
                                        <p:tgtEl>
                                          <p:spTgt spid="12"/>
                                        </p:tgtEl>
                                        <p:attrNameLst>
                                          <p:attrName>style.visibility</p:attrName>
                                        </p:attrNameLst>
                                      </p:cBhvr>
                                      <p:to>
                                        <p:strVal val="hidden"/>
                                      </p:to>
                                    </p:set>
                                  </p:childTnLst>
                                </p:cTn>
                              </p:par>
                              <p:par>
                                <p:cTn id="125" presetID="8" presetClass="exit" presetSubtype="32" fill="hold" grpId="0" nodeType="withEffect">
                                  <p:stCondLst>
                                    <p:cond delay="0"/>
                                  </p:stCondLst>
                                  <p:childTnLst>
                                    <p:animEffect transition="out" filter="diamond(out)">
                                      <p:cBhvr>
                                        <p:cTn id="126" dur="5000"/>
                                        <p:tgtEl>
                                          <p:spTgt spid="16"/>
                                        </p:tgtEl>
                                      </p:cBhvr>
                                    </p:animEffect>
                                    <p:set>
                                      <p:cBhvr>
                                        <p:cTn id="127" dur="1" fill="hold">
                                          <p:stCondLst>
                                            <p:cond delay="4999"/>
                                          </p:stCondLst>
                                        </p:cTn>
                                        <p:tgtEl>
                                          <p:spTgt spid="16"/>
                                        </p:tgtEl>
                                        <p:attrNameLst>
                                          <p:attrName>style.visibility</p:attrName>
                                        </p:attrNameLst>
                                      </p:cBhvr>
                                      <p:to>
                                        <p:strVal val="hidden"/>
                                      </p:to>
                                    </p:set>
                                  </p:childTnLst>
                                </p:cTn>
                              </p:par>
                              <p:par>
                                <p:cTn id="128" presetID="8" presetClass="exit" presetSubtype="32" fill="hold" grpId="0" nodeType="withEffect">
                                  <p:stCondLst>
                                    <p:cond delay="0"/>
                                  </p:stCondLst>
                                  <p:childTnLst>
                                    <p:animEffect transition="out" filter="diamond(out)">
                                      <p:cBhvr>
                                        <p:cTn id="129" dur="5000"/>
                                        <p:tgtEl>
                                          <p:spTgt spid="17"/>
                                        </p:tgtEl>
                                      </p:cBhvr>
                                    </p:animEffect>
                                    <p:set>
                                      <p:cBhvr>
                                        <p:cTn id="130" dur="1" fill="hold">
                                          <p:stCondLst>
                                            <p:cond delay="4999"/>
                                          </p:stCondLst>
                                        </p:cTn>
                                        <p:tgtEl>
                                          <p:spTgt spid="17"/>
                                        </p:tgtEl>
                                        <p:attrNameLst>
                                          <p:attrName>style.visibility</p:attrName>
                                        </p:attrNameLst>
                                      </p:cBhvr>
                                      <p:to>
                                        <p:strVal val="hidden"/>
                                      </p:to>
                                    </p:set>
                                  </p:childTnLst>
                                </p:cTn>
                              </p:par>
                              <p:par>
                                <p:cTn id="131" presetID="8" presetClass="exit" presetSubtype="32" fill="hold" grpId="0" nodeType="withEffect">
                                  <p:stCondLst>
                                    <p:cond delay="0"/>
                                  </p:stCondLst>
                                  <p:childTnLst>
                                    <p:animEffect transition="out" filter="diamond(out)">
                                      <p:cBhvr>
                                        <p:cTn id="132" dur="5000"/>
                                        <p:tgtEl>
                                          <p:spTgt spid="21"/>
                                        </p:tgtEl>
                                      </p:cBhvr>
                                    </p:animEffect>
                                    <p:set>
                                      <p:cBhvr>
                                        <p:cTn id="133" dur="1" fill="hold">
                                          <p:stCondLst>
                                            <p:cond delay="4999"/>
                                          </p:stCondLst>
                                        </p:cTn>
                                        <p:tgtEl>
                                          <p:spTgt spid="21"/>
                                        </p:tgtEl>
                                        <p:attrNameLst>
                                          <p:attrName>style.visibility</p:attrName>
                                        </p:attrNameLst>
                                      </p:cBhvr>
                                      <p:to>
                                        <p:strVal val="hidden"/>
                                      </p:to>
                                    </p:set>
                                  </p:childTnLst>
                                </p:cTn>
                              </p:par>
                              <p:par>
                                <p:cTn id="134" presetID="8" presetClass="exit" presetSubtype="32" fill="hold" grpId="0" nodeType="withEffect">
                                  <p:stCondLst>
                                    <p:cond delay="0"/>
                                  </p:stCondLst>
                                  <p:childTnLst>
                                    <p:animEffect transition="out" filter="diamond(out)">
                                      <p:cBhvr>
                                        <p:cTn id="135" dur="5000"/>
                                        <p:tgtEl>
                                          <p:spTgt spid="22"/>
                                        </p:tgtEl>
                                      </p:cBhvr>
                                    </p:animEffect>
                                    <p:set>
                                      <p:cBhvr>
                                        <p:cTn id="136" dur="1" fill="hold">
                                          <p:stCondLst>
                                            <p:cond delay="4999"/>
                                          </p:stCondLst>
                                        </p:cTn>
                                        <p:tgtEl>
                                          <p:spTgt spid="22"/>
                                        </p:tgtEl>
                                        <p:attrNameLst>
                                          <p:attrName>style.visibility</p:attrName>
                                        </p:attrNameLst>
                                      </p:cBhvr>
                                      <p:to>
                                        <p:strVal val="hidden"/>
                                      </p:to>
                                    </p:set>
                                  </p:childTnLst>
                                </p:cTn>
                              </p:par>
                              <p:par>
                                <p:cTn id="137" presetID="8" presetClass="exit" presetSubtype="32" fill="hold" grpId="0" nodeType="withEffect">
                                  <p:stCondLst>
                                    <p:cond delay="0"/>
                                  </p:stCondLst>
                                  <p:childTnLst>
                                    <p:animEffect transition="out" filter="diamond(out)">
                                      <p:cBhvr>
                                        <p:cTn id="138" dur="5000"/>
                                        <p:tgtEl>
                                          <p:spTgt spid="26"/>
                                        </p:tgtEl>
                                      </p:cBhvr>
                                    </p:animEffect>
                                    <p:set>
                                      <p:cBhvr>
                                        <p:cTn id="139" dur="1" fill="hold">
                                          <p:stCondLst>
                                            <p:cond delay="4999"/>
                                          </p:stCondLst>
                                        </p:cTn>
                                        <p:tgtEl>
                                          <p:spTgt spid="26"/>
                                        </p:tgtEl>
                                        <p:attrNameLst>
                                          <p:attrName>style.visibility</p:attrName>
                                        </p:attrNameLst>
                                      </p:cBhvr>
                                      <p:to>
                                        <p:strVal val="hidden"/>
                                      </p:to>
                                    </p:set>
                                  </p:childTnLst>
                                </p:cTn>
                              </p:par>
                              <p:par>
                                <p:cTn id="140" presetID="8" presetClass="exit" presetSubtype="32" fill="hold" grpId="0" nodeType="withEffect">
                                  <p:stCondLst>
                                    <p:cond delay="0"/>
                                  </p:stCondLst>
                                  <p:childTnLst>
                                    <p:animEffect transition="out" filter="diamond(out)">
                                      <p:cBhvr>
                                        <p:cTn id="141" dur="5000"/>
                                        <p:tgtEl>
                                          <p:spTgt spid="27"/>
                                        </p:tgtEl>
                                      </p:cBhvr>
                                    </p:animEffect>
                                    <p:set>
                                      <p:cBhvr>
                                        <p:cTn id="142" dur="1" fill="hold">
                                          <p:stCondLst>
                                            <p:cond delay="4999"/>
                                          </p:stCondLst>
                                        </p:cTn>
                                        <p:tgtEl>
                                          <p:spTgt spid="27"/>
                                        </p:tgtEl>
                                        <p:attrNameLst>
                                          <p:attrName>style.visibility</p:attrName>
                                        </p:attrNameLst>
                                      </p:cBhvr>
                                      <p:to>
                                        <p:strVal val="hidden"/>
                                      </p:to>
                                    </p:set>
                                  </p:childTnLst>
                                </p:cTn>
                              </p:par>
                              <p:par>
                                <p:cTn id="143" presetID="8" presetClass="exit" presetSubtype="32" fill="hold" grpId="0" nodeType="withEffect">
                                  <p:stCondLst>
                                    <p:cond delay="0"/>
                                  </p:stCondLst>
                                  <p:childTnLst>
                                    <p:animEffect transition="out" filter="diamond(out)">
                                      <p:cBhvr>
                                        <p:cTn id="144" dur="5000"/>
                                        <p:tgtEl>
                                          <p:spTgt spid="31"/>
                                        </p:tgtEl>
                                      </p:cBhvr>
                                    </p:animEffect>
                                    <p:set>
                                      <p:cBhvr>
                                        <p:cTn id="145" dur="1" fill="hold">
                                          <p:stCondLst>
                                            <p:cond delay="4999"/>
                                          </p:stCondLst>
                                        </p:cTn>
                                        <p:tgtEl>
                                          <p:spTgt spid="31"/>
                                        </p:tgtEl>
                                        <p:attrNameLst>
                                          <p:attrName>style.visibility</p:attrName>
                                        </p:attrNameLst>
                                      </p:cBhvr>
                                      <p:to>
                                        <p:strVal val="hidden"/>
                                      </p:to>
                                    </p:set>
                                  </p:childTnLst>
                                </p:cTn>
                              </p:par>
                              <p:par>
                                <p:cTn id="146" presetID="8" presetClass="exit" presetSubtype="32" fill="hold" grpId="0" nodeType="withEffect">
                                  <p:stCondLst>
                                    <p:cond delay="0"/>
                                  </p:stCondLst>
                                  <p:childTnLst>
                                    <p:animEffect transition="out" filter="diamond(out)">
                                      <p:cBhvr>
                                        <p:cTn id="147" dur="5000"/>
                                        <p:tgtEl>
                                          <p:spTgt spid="32"/>
                                        </p:tgtEl>
                                      </p:cBhvr>
                                    </p:animEffect>
                                    <p:set>
                                      <p:cBhvr>
                                        <p:cTn id="148" dur="1" fill="hold">
                                          <p:stCondLst>
                                            <p:cond delay="4999"/>
                                          </p:stCondLst>
                                        </p:cTn>
                                        <p:tgtEl>
                                          <p:spTgt spid="32"/>
                                        </p:tgtEl>
                                        <p:attrNameLst>
                                          <p:attrName>style.visibility</p:attrName>
                                        </p:attrNameLst>
                                      </p:cBhvr>
                                      <p:to>
                                        <p:strVal val="hidden"/>
                                      </p:to>
                                    </p:set>
                                  </p:childTnLst>
                                </p:cTn>
                              </p:par>
                              <p:par>
                                <p:cTn id="149" presetID="8" presetClass="exit" presetSubtype="32" fill="hold" grpId="0" nodeType="withEffect">
                                  <p:stCondLst>
                                    <p:cond delay="0"/>
                                  </p:stCondLst>
                                  <p:childTnLst>
                                    <p:animEffect transition="out" filter="diamond(out)">
                                      <p:cBhvr>
                                        <p:cTn id="150" dur="5000"/>
                                        <p:tgtEl>
                                          <p:spTgt spid="36"/>
                                        </p:tgtEl>
                                      </p:cBhvr>
                                    </p:animEffect>
                                    <p:set>
                                      <p:cBhvr>
                                        <p:cTn id="151" dur="1" fill="hold">
                                          <p:stCondLst>
                                            <p:cond delay="4999"/>
                                          </p:stCondLst>
                                        </p:cTn>
                                        <p:tgtEl>
                                          <p:spTgt spid="36"/>
                                        </p:tgtEl>
                                        <p:attrNameLst>
                                          <p:attrName>style.visibility</p:attrName>
                                        </p:attrNameLst>
                                      </p:cBhvr>
                                      <p:to>
                                        <p:strVal val="hidden"/>
                                      </p:to>
                                    </p:set>
                                  </p:childTnLst>
                                </p:cTn>
                              </p:par>
                              <p:par>
                                <p:cTn id="152" presetID="8" presetClass="exit" presetSubtype="32" fill="hold" grpId="0" nodeType="withEffect">
                                  <p:stCondLst>
                                    <p:cond delay="0"/>
                                  </p:stCondLst>
                                  <p:childTnLst>
                                    <p:animEffect transition="out" filter="diamond(out)">
                                      <p:cBhvr>
                                        <p:cTn id="153" dur="5000"/>
                                        <p:tgtEl>
                                          <p:spTgt spid="37"/>
                                        </p:tgtEl>
                                      </p:cBhvr>
                                    </p:animEffect>
                                    <p:set>
                                      <p:cBhvr>
                                        <p:cTn id="154" dur="1" fill="hold">
                                          <p:stCondLst>
                                            <p:cond delay="4999"/>
                                          </p:stCondLst>
                                        </p:cTn>
                                        <p:tgtEl>
                                          <p:spTgt spid="37"/>
                                        </p:tgtEl>
                                        <p:attrNameLst>
                                          <p:attrName>style.visibility</p:attrName>
                                        </p:attrNameLst>
                                      </p:cBhvr>
                                      <p:to>
                                        <p:strVal val="hidden"/>
                                      </p:to>
                                    </p:set>
                                  </p:childTnLst>
                                </p:cTn>
                              </p:par>
                              <p:par>
                                <p:cTn id="155" presetID="8" presetClass="exit" presetSubtype="32" fill="hold" grpId="0" nodeType="withEffect">
                                  <p:stCondLst>
                                    <p:cond delay="0"/>
                                  </p:stCondLst>
                                  <p:childTnLst>
                                    <p:animEffect transition="out" filter="diamond(out)">
                                      <p:cBhvr>
                                        <p:cTn id="156" dur="5000"/>
                                        <p:tgtEl>
                                          <p:spTgt spid="41"/>
                                        </p:tgtEl>
                                      </p:cBhvr>
                                    </p:animEffect>
                                    <p:set>
                                      <p:cBhvr>
                                        <p:cTn id="157" dur="1" fill="hold">
                                          <p:stCondLst>
                                            <p:cond delay="4999"/>
                                          </p:stCondLst>
                                        </p:cTn>
                                        <p:tgtEl>
                                          <p:spTgt spid="41"/>
                                        </p:tgtEl>
                                        <p:attrNameLst>
                                          <p:attrName>style.visibility</p:attrName>
                                        </p:attrNameLst>
                                      </p:cBhvr>
                                      <p:to>
                                        <p:strVal val="hidden"/>
                                      </p:to>
                                    </p:set>
                                  </p:childTnLst>
                                </p:cTn>
                              </p:par>
                              <p:par>
                                <p:cTn id="158" presetID="8" presetClass="exit" presetSubtype="32" fill="hold" grpId="0" nodeType="withEffect">
                                  <p:stCondLst>
                                    <p:cond delay="0"/>
                                  </p:stCondLst>
                                  <p:childTnLst>
                                    <p:animEffect transition="out" filter="diamond(out)">
                                      <p:cBhvr>
                                        <p:cTn id="159" dur="5000"/>
                                        <p:tgtEl>
                                          <p:spTgt spid="42"/>
                                        </p:tgtEl>
                                      </p:cBhvr>
                                    </p:animEffect>
                                    <p:set>
                                      <p:cBhvr>
                                        <p:cTn id="160" dur="1" fill="hold">
                                          <p:stCondLst>
                                            <p:cond delay="4999"/>
                                          </p:stCondLst>
                                        </p:cTn>
                                        <p:tgtEl>
                                          <p:spTgt spid="42"/>
                                        </p:tgtEl>
                                        <p:attrNameLst>
                                          <p:attrName>style.visibility</p:attrName>
                                        </p:attrNameLst>
                                      </p:cBhvr>
                                      <p:to>
                                        <p:strVal val="hidden"/>
                                      </p:to>
                                    </p:set>
                                  </p:childTnLst>
                                </p:cTn>
                              </p:par>
                              <p:par>
                                <p:cTn id="161" presetID="8" presetClass="exit" presetSubtype="32" fill="hold" grpId="0" nodeType="withEffect">
                                  <p:stCondLst>
                                    <p:cond delay="0"/>
                                  </p:stCondLst>
                                  <p:childTnLst>
                                    <p:animEffect transition="out" filter="diamond(out)">
                                      <p:cBhvr>
                                        <p:cTn id="162" dur="5000"/>
                                        <p:tgtEl>
                                          <p:spTgt spid="46"/>
                                        </p:tgtEl>
                                      </p:cBhvr>
                                    </p:animEffect>
                                    <p:set>
                                      <p:cBhvr>
                                        <p:cTn id="163" dur="1" fill="hold">
                                          <p:stCondLst>
                                            <p:cond delay="4999"/>
                                          </p:stCondLst>
                                        </p:cTn>
                                        <p:tgtEl>
                                          <p:spTgt spid="46"/>
                                        </p:tgtEl>
                                        <p:attrNameLst>
                                          <p:attrName>style.visibility</p:attrName>
                                        </p:attrNameLst>
                                      </p:cBhvr>
                                      <p:to>
                                        <p:strVal val="hidden"/>
                                      </p:to>
                                    </p:set>
                                  </p:childTnLst>
                                </p:cTn>
                              </p:par>
                              <p:par>
                                <p:cTn id="164" presetID="8" presetClass="exit" presetSubtype="32" fill="hold" grpId="0" nodeType="withEffect">
                                  <p:stCondLst>
                                    <p:cond delay="0"/>
                                  </p:stCondLst>
                                  <p:childTnLst>
                                    <p:animEffect transition="out" filter="diamond(out)">
                                      <p:cBhvr>
                                        <p:cTn id="165" dur="5000"/>
                                        <p:tgtEl>
                                          <p:spTgt spid="47"/>
                                        </p:tgtEl>
                                      </p:cBhvr>
                                    </p:animEffect>
                                    <p:set>
                                      <p:cBhvr>
                                        <p:cTn id="166" dur="1" fill="hold">
                                          <p:stCondLst>
                                            <p:cond delay="4999"/>
                                          </p:stCondLst>
                                        </p:cTn>
                                        <p:tgtEl>
                                          <p:spTgt spid="47"/>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stambul-especias-blog.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2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510"/>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201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6" fill="hold" grpId="0" nodeType="withEffect">
                                  <p:stCondLst>
                                    <p:cond delay="0"/>
                                  </p:stCondLst>
                                  <p:childTnLst>
                                    <p:animEffect transition="out" filter="strips(downRight)">
                                      <p:cBhvr>
                                        <p:cTn id="6" dur="5000"/>
                                        <p:tgtEl>
                                          <p:spTgt spid="29"/>
                                        </p:tgtEl>
                                      </p:cBhvr>
                                    </p:animEffect>
                                    <p:set>
                                      <p:cBhvr>
                                        <p:cTn id="7" dur="1" fill="hold">
                                          <p:stCondLst>
                                            <p:cond delay="4999"/>
                                          </p:stCondLst>
                                        </p:cTn>
                                        <p:tgtEl>
                                          <p:spTgt spid="29"/>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5000"/>
                                        <p:tgtEl>
                                          <p:spTgt spid="30"/>
                                        </p:tgtEl>
                                      </p:cBhvr>
                                    </p:animEffect>
                                    <p:set>
                                      <p:cBhvr>
                                        <p:cTn id="10" dur="1" fill="hold">
                                          <p:stCondLst>
                                            <p:cond delay="4999"/>
                                          </p:stCondLst>
                                        </p:cTn>
                                        <p:tgtEl>
                                          <p:spTgt spid="30"/>
                                        </p:tgtEl>
                                        <p:attrNameLst>
                                          <p:attrName>style.visibility</p:attrName>
                                        </p:attrNameLst>
                                      </p:cBhvr>
                                      <p:to>
                                        <p:strVal val="hidden"/>
                                      </p:to>
                                    </p:set>
                                  </p:childTnLst>
                                </p:cTn>
                              </p:par>
                              <p:par>
                                <p:cTn id="11" presetID="18" presetClass="exit" presetSubtype="6" fill="hold" grpId="0" nodeType="withEffect">
                                  <p:stCondLst>
                                    <p:cond delay="0"/>
                                  </p:stCondLst>
                                  <p:childTnLst>
                                    <p:animEffect transition="out" filter="strips(downRight)">
                                      <p:cBhvr>
                                        <p:cTn id="12" dur="5000"/>
                                        <p:tgtEl>
                                          <p:spTgt spid="31"/>
                                        </p:tgtEl>
                                      </p:cBhvr>
                                    </p:animEffect>
                                    <p:set>
                                      <p:cBhvr>
                                        <p:cTn id="13" dur="1" fill="hold">
                                          <p:stCondLst>
                                            <p:cond delay="4999"/>
                                          </p:stCondLst>
                                        </p:cTn>
                                        <p:tgtEl>
                                          <p:spTgt spid="31"/>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5000"/>
                                        <p:tgtEl>
                                          <p:spTgt spid="32"/>
                                        </p:tgtEl>
                                      </p:cBhvr>
                                    </p:animEffect>
                                    <p:set>
                                      <p:cBhvr>
                                        <p:cTn id="16" dur="1" fill="hold">
                                          <p:stCondLst>
                                            <p:cond delay="4999"/>
                                          </p:stCondLst>
                                        </p:cTn>
                                        <p:tgtEl>
                                          <p:spTgt spid="32"/>
                                        </p:tgtEl>
                                        <p:attrNameLst>
                                          <p:attrName>style.visibility</p:attrName>
                                        </p:attrNameLst>
                                      </p:cBhvr>
                                      <p:to>
                                        <p:strVal val="hidden"/>
                                      </p:to>
                                    </p:set>
                                  </p:childTnLst>
                                </p:cTn>
                              </p:par>
                              <p:par>
                                <p:cTn id="17" presetID="18" presetClass="exit" presetSubtype="6" fill="hold" grpId="0" nodeType="withEffect">
                                  <p:stCondLst>
                                    <p:cond delay="0"/>
                                  </p:stCondLst>
                                  <p:childTnLst>
                                    <p:animEffect transition="out" filter="strips(downRight)">
                                      <p:cBhvr>
                                        <p:cTn id="18" dur="5000"/>
                                        <p:tgtEl>
                                          <p:spTgt spid="33"/>
                                        </p:tgtEl>
                                      </p:cBhvr>
                                    </p:animEffect>
                                    <p:set>
                                      <p:cBhvr>
                                        <p:cTn id="19" dur="1" fill="hold">
                                          <p:stCondLst>
                                            <p:cond delay="4999"/>
                                          </p:stCondLst>
                                        </p:cTn>
                                        <p:tgtEl>
                                          <p:spTgt spid="33"/>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5000"/>
                                        <p:tgtEl>
                                          <p:spTgt spid="34"/>
                                        </p:tgtEl>
                                      </p:cBhvr>
                                    </p:animEffect>
                                    <p:set>
                                      <p:cBhvr>
                                        <p:cTn id="22" dur="1" fill="hold">
                                          <p:stCondLst>
                                            <p:cond delay="4999"/>
                                          </p:stCondLst>
                                        </p:cTn>
                                        <p:tgtEl>
                                          <p:spTgt spid="34"/>
                                        </p:tgtEl>
                                        <p:attrNameLst>
                                          <p:attrName>style.visibility</p:attrName>
                                        </p:attrNameLst>
                                      </p:cBhvr>
                                      <p:to>
                                        <p:strVal val="hidden"/>
                                      </p:to>
                                    </p:set>
                                  </p:childTnLst>
                                </p:cTn>
                              </p:par>
                              <p:par>
                                <p:cTn id="23" presetID="18" presetClass="exit" presetSubtype="6" fill="hold" grpId="0" nodeType="withEffect">
                                  <p:stCondLst>
                                    <p:cond delay="0"/>
                                  </p:stCondLst>
                                  <p:childTnLst>
                                    <p:animEffect transition="out" filter="strips(downRight)">
                                      <p:cBhvr>
                                        <p:cTn id="24" dur="5000"/>
                                        <p:tgtEl>
                                          <p:spTgt spid="35"/>
                                        </p:tgtEl>
                                      </p:cBhvr>
                                    </p:animEffect>
                                    <p:set>
                                      <p:cBhvr>
                                        <p:cTn id="25" dur="1" fill="hold">
                                          <p:stCondLst>
                                            <p:cond delay="4999"/>
                                          </p:stCondLst>
                                        </p:cTn>
                                        <p:tgtEl>
                                          <p:spTgt spid="35"/>
                                        </p:tgtEl>
                                        <p:attrNameLst>
                                          <p:attrName>style.visibility</p:attrName>
                                        </p:attrNameLst>
                                      </p:cBhvr>
                                      <p:to>
                                        <p:strVal val="hidden"/>
                                      </p:to>
                                    </p:set>
                                  </p:childTnLst>
                                </p:cTn>
                              </p:par>
                              <p:par>
                                <p:cTn id="26" presetID="18" presetClass="exit" presetSubtype="6" fill="hold" grpId="0" nodeType="withEffect">
                                  <p:stCondLst>
                                    <p:cond delay="0"/>
                                  </p:stCondLst>
                                  <p:childTnLst>
                                    <p:animEffect transition="out" filter="strips(downRight)">
                                      <p:cBhvr>
                                        <p:cTn id="27" dur="5000"/>
                                        <p:tgtEl>
                                          <p:spTgt spid="36"/>
                                        </p:tgtEl>
                                      </p:cBhvr>
                                    </p:animEffect>
                                    <p:set>
                                      <p:cBhvr>
                                        <p:cTn id="28" dur="1" fill="hold">
                                          <p:stCondLst>
                                            <p:cond delay="4999"/>
                                          </p:stCondLst>
                                        </p:cTn>
                                        <p:tgtEl>
                                          <p:spTgt spid="36"/>
                                        </p:tgtEl>
                                        <p:attrNameLst>
                                          <p:attrName>style.visibility</p:attrName>
                                        </p:attrNameLst>
                                      </p:cBhvr>
                                      <p:to>
                                        <p:strVal val="hidden"/>
                                      </p:to>
                                    </p:set>
                                  </p:childTnLst>
                                </p:cTn>
                              </p:par>
                              <p:par>
                                <p:cTn id="29" presetID="18" presetClass="exit" presetSubtype="6" fill="hold" grpId="0" nodeType="withEffect">
                                  <p:stCondLst>
                                    <p:cond delay="0"/>
                                  </p:stCondLst>
                                  <p:childTnLst>
                                    <p:animEffect transition="out" filter="strips(downRight)">
                                      <p:cBhvr>
                                        <p:cTn id="30" dur="5000"/>
                                        <p:tgtEl>
                                          <p:spTgt spid="37"/>
                                        </p:tgtEl>
                                      </p:cBhvr>
                                    </p:animEffect>
                                    <p:set>
                                      <p:cBhvr>
                                        <p:cTn id="31" dur="1" fill="hold">
                                          <p:stCondLst>
                                            <p:cond delay="4999"/>
                                          </p:stCondLst>
                                        </p:cTn>
                                        <p:tgtEl>
                                          <p:spTgt spid="37"/>
                                        </p:tgtEl>
                                        <p:attrNameLst>
                                          <p:attrName>style.visibility</p:attrName>
                                        </p:attrNameLst>
                                      </p:cBhvr>
                                      <p:to>
                                        <p:strVal val="hidden"/>
                                      </p:to>
                                    </p:set>
                                  </p:childTnLst>
                                </p:cTn>
                              </p:par>
                              <p:par>
                                <p:cTn id="32" presetID="18" presetClass="exit" presetSubtype="6" fill="hold" grpId="0" nodeType="withEffect">
                                  <p:stCondLst>
                                    <p:cond delay="0"/>
                                  </p:stCondLst>
                                  <p:childTnLst>
                                    <p:animEffect transition="out" filter="strips(downRight)">
                                      <p:cBhvr>
                                        <p:cTn id="33" dur="5000"/>
                                        <p:tgtEl>
                                          <p:spTgt spid="38"/>
                                        </p:tgtEl>
                                      </p:cBhvr>
                                    </p:animEffect>
                                    <p:set>
                                      <p:cBhvr>
                                        <p:cTn id="34" dur="1" fill="hold">
                                          <p:stCondLst>
                                            <p:cond delay="4999"/>
                                          </p:stCondLst>
                                        </p:cTn>
                                        <p:tgtEl>
                                          <p:spTgt spid="38"/>
                                        </p:tgtEl>
                                        <p:attrNameLst>
                                          <p:attrName>style.visibility</p:attrName>
                                        </p:attrNameLst>
                                      </p:cBhvr>
                                      <p:to>
                                        <p:strVal val="hidden"/>
                                      </p:to>
                                    </p:set>
                                  </p:childTnLst>
                                </p:cTn>
                              </p:par>
                              <p:par>
                                <p:cTn id="35" presetID="18" presetClass="exit" presetSubtype="6" fill="hold" grpId="0" nodeType="withEffect">
                                  <p:stCondLst>
                                    <p:cond delay="0"/>
                                  </p:stCondLst>
                                  <p:childTnLst>
                                    <p:animEffect transition="out" filter="strips(downRight)">
                                      <p:cBhvr>
                                        <p:cTn id="36" dur="5000"/>
                                        <p:tgtEl>
                                          <p:spTgt spid="39"/>
                                        </p:tgtEl>
                                      </p:cBhvr>
                                    </p:animEffect>
                                    <p:set>
                                      <p:cBhvr>
                                        <p:cTn id="37" dur="1" fill="hold">
                                          <p:stCondLst>
                                            <p:cond delay="4999"/>
                                          </p:stCondLst>
                                        </p:cTn>
                                        <p:tgtEl>
                                          <p:spTgt spid="39"/>
                                        </p:tgtEl>
                                        <p:attrNameLst>
                                          <p:attrName>style.visibility</p:attrName>
                                        </p:attrNameLst>
                                      </p:cBhvr>
                                      <p:to>
                                        <p:strVal val="hidden"/>
                                      </p:to>
                                    </p:set>
                                  </p:childTnLst>
                                </p:cTn>
                              </p:par>
                              <p:par>
                                <p:cTn id="38" presetID="18" presetClass="exit" presetSubtype="6" fill="hold" grpId="0" nodeType="withEffect">
                                  <p:stCondLst>
                                    <p:cond delay="0"/>
                                  </p:stCondLst>
                                  <p:childTnLst>
                                    <p:animEffect transition="out" filter="strips(downRight)">
                                      <p:cBhvr>
                                        <p:cTn id="39" dur="5000"/>
                                        <p:tgtEl>
                                          <p:spTgt spid="40"/>
                                        </p:tgtEl>
                                      </p:cBhvr>
                                    </p:animEffect>
                                    <p:set>
                                      <p:cBhvr>
                                        <p:cTn id="40" dur="1" fill="hold">
                                          <p:stCondLst>
                                            <p:cond delay="4999"/>
                                          </p:stCondLst>
                                        </p:cTn>
                                        <p:tgtEl>
                                          <p:spTgt spid="40"/>
                                        </p:tgtEl>
                                        <p:attrNameLst>
                                          <p:attrName>style.visibility</p:attrName>
                                        </p:attrNameLst>
                                      </p:cBhvr>
                                      <p:to>
                                        <p:strVal val="hidden"/>
                                      </p:to>
                                    </p:set>
                                  </p:childTnLst>
                                </p:cTn>
                              </p:par>
                              <p:par>
                                <p:cTn id="41" presetID="18" presetClass="exit" presetSubtype="6" fill="hold" grpId="0" nodeType="withEffect">
                                  <p:stCondLst>
                                    <p:cond delay="0"/>
                                  </p:stCondLst>
                                  <p:childTnLst>
                                    <p:animEffect transition="out" filter="strips(downRight)">
                                      <p:cBhvr>
                                        <p:cTn id="42" dur="5000"/>
                                        <p:tgtEl>
                                          <p:spTgt spid="41"/>
                                        </p:tgtEl>
                                      </p:cBhvr>
                                    </p:animEffect>
                                    <p:set>
                                      <p:cBhvr>
                                        <p:cTn id="43" dur="1" fill="hold">
                                          <p:stCondLst>
                                            <p:cond delay="4999"/>
                                          </p:stCondLst>
                                        </p:cTn>
                                        <p:tgtEl>
                                          <p:spTgt spid="41"/>
                                        </p:tgtEl>
                                        <p:attrNameLst>
                                          <p:attrName>style.visibility</p:attrName>
                                        </p:attrNameLst>
                                      </p:cBhvr>
                                      <p:to>
                                        <p:strVal val="hidden"/>
                                      </p:to>
                                    </p:set>
                                  </p:childTnLst>
                                </p:cTn>
                              </p:par>
                              <p:par>
                                <p:cTn id="44" presetID="18" presetClass="exit" presetSubtype="6" fill="hold" grpId="0" nodeType="withEffect">
                                  <p:stCondLst>
                                    <p:cond delay="0"/>
                                  </p:stCondLst>
                                  <p:childTnLst>
                                    <p:animEffect transition="out" filter="strips(downRight)">
                                      <p:cBhvr>
                                        <p:cTn id="45" dur="5000"/>
                                        <p:tgtEl>
                                          <p:spTgt spid="42"/>
                                        </p:tgtEl>
                                      </p:cBhvr>
                                    </p:animEffect>
                                    <p:set>
                                      <p:cBhvr>
                                        <p:cTn id="46" dur="1" fill="hold">
                                          <p:stCondLst>
                                            <p:cond delay="4999"/>
                                          </p:stCondLst>
                                        </p:cTn>
                                        <p:tgtEl>
                                          <p:spTgt spid="42"/>
                                        </p:tgtEl>
                                        <p:attrNameLst>
                                          <p:attrName>style.visibility</p:attrName>
                                        </p:attrNameLst>
                                      </p:cBhvr>
                                      <p:to>
                                        <p:strVal val="hidden"/>
                                      </p:to>
                                    </p:set>
                                  </p:childTnLst>
                                </p:cTn>
                              </p:par>
                              <p:par>
                                <p:cTn id="47" presetID="18" presetClass="exit" presetSubtype="6" fill="hold" grpId="0" nodeType="withEffect">
                                  <p:stCondLst>
                                    <p:cond delay="0"/>
                                  </p:stCondLst>
                                  <p:childTnLst>
                                    <p:animEffect transition="out" filter="strips(downRight)">
                                      <p:cBhvr>
                                        <p:cTn id="48" dur="5000"/>
                                        <p:tgtEl>
                                          <p:spTgt spid="43"/>
                                        </p:tgtEl>
                                      </p:cBhvr>
                                    </p:animEffect>
                                    <p:set>
                                      <p:cBhvr>
                                        <p:cTn id="49" dur="1" fill="hold">
                                          <p:stCondLst>
                                            <p:cond delay="4999"/>
                                          </p:stCondLst>
                                        </p:cTn>
                                        <p:tgtEl>
                                          <p:spTgt spid="43"/>
                                        </p:tgtEl>
                                        <p:attrNameLst>
                                          <p:attrName>style.visibility</p:attrName>
                                        </p:attrNameLst>
                                      </p:cBhvr>
                                      <p:to>
                                        <p:strVal val="hidden"/>
                                      </p:to>
                                    </p:set>
                                  </p:childTnLst>
                                </p:cTn>
                              </p:par>
                              <p:par>
                                <p:cTn id="50" presetID="18" presetClass="exit" presetSubtype="6" fill="hold" grpId="0" nodeType="withEffect">
                                  <p:stCondLst>
                                    <p:cond delay="0"/>
                                  </p:stCondLst>
                                  <p:childTnLst>
                                    <p:animEffect transition="out" filter="strips(downRight)">
                                      <p:cBhvr>
                                        <p:cTn id="51" dur="5000"/>
                                        <p:tgtEl>
                                          <p:spTgt spid="44"/>
                                        </p:tgtEl>
                                      </p:cBhvr>
                                    </p:animEffect>
                                    <p:set>
                                      <p:cBhvr>
                                        <p:cTn id="52" dur="1" fill="hold">
                                          <p:stCondLst>
                                            <p:cond delay="4999"/>
                                          </p:stCondLst>
                                        </p:cTn>
                                        <p:tgtEl>
                                          <p:spTgt spid="44"/>
                                        </p:tgtEl>
                                        <p:attrNameLst>
                                          <p:attrName>style.visibility</p:attrName>
                                        </p:attrNameLst>
                                      </p:cBhvr>
                                      <p:to>
                                        <p:strVal val="hidden"/>
                                      </p:to>
                                    </p:set>
                                  </p:childTnLst>
                                </p:cTn>
                              </p:par>
                              <p:par>
                                <p:cTn id="53" presetID="18" presetClass="exit" presetSubtype="6" fill="hold" grpId="0" nodeType="withEffect">
                                  <p:stCondLst>
                                    <p:cond delay="0"/>
                                  </p:stCondLst>
                                  <p:childTnLst>
                                    <p:animEffect transition="out" filter="strips(downRight)">
                                      <p:cBhvr>
                                        <p:cTn id="54" dur="5000"/>
                                        <p:tgtEl>
                                          <p:spTgt spid="45"/>
                                        </p:tgtEl>
                                      </p:cBhvr>
                                    </p:animEffect>
                                    <p:set>
                                      <p:cBhvr>
                                        <p:cTn id="55" dur="1" fill="hold">
                                          <p:stCondLst>
                                            <p:cond delay="4999"/>
                                          </p:stCondLst>
                                        </p:cTn>
                                        <p:tgtEl>
                                          <p:spTgt spid="45"/>
                                        </p:tgtEl>
                                        <p:attrNameLst>
                                          <p:attrName>style.visibility</p:attrName>
                                        </p:attrNameLst>
                                      </p:cBhvr>
                                      <p:to>
                                        <p:strVal val="hidden"/>
                                      </p:to>
                                    </p:set>
                                  </p:childTnLst>
                                </p:cTn>
                              </p:par>
                              <p:par>
                                <p:cTn id="56" presetID="18" presetClass="exit" presetSubtype="6" fill="hold" grpId="0" nodeType="withEffect">
                                  <p:stCondLst>
                                    <p:cond delay="0"/>
                                  </p:stCondLst>
                                  <p:childTnLst>
                                    <p:animEffect transition="out" filter="strips(downRight)">
                                      <p:cBhvr>
                                        <p:cTn id="57" dur="5000"/>
                                        <p:tgtEl>
                                          <p:spTgt spid="46"/>
                                        </p:tgtEl>
                                      </p:cBhvr>
                                    </p:animEffect>
                                    <p:set>
                                      <p:cBhvr>
                                        <p:cTn id="58" dur="1" fill="hold">
                                          <p:stCondLst>
                                            <p:cond delay="4999"/>
                                          </p:stCondLst>
                                        </p:cTn>
                                        <p:tgtEl>
                                          <p:spTgt spid="46"/>
                                        </p:tgtEl>
                                        <p:attrNameLst>
                                          <p:attrName>style.visibility</p:attrName>
                                        </p:attrNameLst>
                                      </p:cBhvr>
                                      <p:to>
                                        <p:strVal val="hidden"/>
                                      </p:to>
                                    </p:set>
                                  </p:childTnLst>
                                </p:cTn>
                              </p:par>
                              <p:par>
                                <p:cTn id="59" presetID="18" presetClass="exit" presetSubtype="6" fill="hold" grpId="0" nodeType="withEffect">
                                  <p:stCondLst>
                                    <p:cond delay="0"/>
                                  </p:stCondLst>
                                  <p:childTnLst>
                                    <p:animEffect transition="out" filter="strips(downRight)">
                                      <p:cBhvr>
                                        <p:cTn id="60" dur="5000"/>
                                        <p:tgtEl>
                                          <p:spTgt spid="47"/>
                                        </p:tgtEl>
                                      </p:cBhvr>
                                    </p:animEffect>
                                    <p:set>
                                      <p:cBhvr>
                                        <p:cTn id="61" dur="1" fill="hold">
                                          <p:stCondLst>
                                            <p:cond delay="4999"/>
                                          </p:stCondLst>
                                        </p:cTn>
                                        <p:tgtEl>
                                          <p:spTgt spid="47"/>
                                        </p:tgtEl>
                                        <p:attrNameLst>
                                          <p:attrName>style.visibility</p:attrName>
                                        </p:attrNameLst>
                                      </p:cBhvr>
                                      <p:to>
                                        <p:strVal val="hidden"/>
                                      </p:to>
                                    </p:set>
                                  </p:childTnLst>
                                </p:cTn>
                              </p:par>
                              <p:par>
                                <p:cTn id="62" presetID="18" presetClass="exit" presetSubtype="6" fill="hold" grpId="0" nodeType="withEffect">
                                  <p:stCondLst>
                                    <p:cond delay="0"/>
                                  </p:stCondLst>
                                  <p:childTnLst>
                                    <p:animEffect transition="out" filter="strips(downRight)">
                                      <p:cBhvr>
                                        <p:cTn id="63" dur="5000"/>
                                        <p:tgtEl>
                                          <p:spTgt spid="48"/>
                                        </p:tgtEl>
                                      </p:cBhvr>
                                    </p:animEffect>
                                    <p:set>
                                      <p:cBhvr>
                                        <p:cTn id="64" dur="1" fill="hold">
                                          <p:stCondLst>
                                            <p:cond delay="4999"/>
                                          </p:stCondLst>
                                        </p:cTn>
                                        <p:tgtEl>
                                          <p:spTgt spid="48"/>
                                        </p:tgtEl>
                                        <p:attrNameLst>
                                          <p:attrName>style.visibility</p:attrName>
                                        </p:attrNameLst>
                                      </p:cBhvr>
                                      <p:to>
                                        <p:strVal val="hidden"/>
                                      </p:to>
                                    </p:set>
                                  </p:childTnLst>
                                </p:cTn>
                              </p:par>
                              <p:par>
                                <p:cTn id="65" presetID="18" presetClass="exit" presetSubtype="6" fill="hold" grpId="0" nodeType="withEffect">
                                  <p:stCondLst>
                                    <p:cond delay="0"/>
                                  </p:stCondLst>
                                  <p:childTnLst>
                                    <p:animEffect transition="out" filter="strips(downRight)">
                                      <p:cBhvr>
                                        <p:cTn id="66" dur="5000"/>
                                        <p:tgtEl>
                                          <p:spTgt spid="54"/>
                                        </p:tgtEl>
                                      </p:cBhvr>
                                    </p:animEffect>
                                    <p:set>
                                      <p:cBhvr>
                                        <p:cTn id="67" dur="1" fill="hold">
                                          <p:stCondLst>
                                            <p:cond delay="4999"/>
                                          </p:stCondLst>
                                        </p:cTn>
                                        <p:tgtEl>
                                          <p:spTgt spid="54"/>
                                        </p:tgtEl>
                                        <p:attrNameLst>
                                          <p:attrName>style.visibility</p:attrName>
                                        </p:attrNameLst>
                                      </p:cBhvr>
                                      <p:to>
                                        <p:strVal val="hidden"/>
                                      </p:to>
                                    </p:set>
                                  </p:childTnLst>
                                </p:cTn>
                              </p:par>
                              <p:par>
                                <p:cTn id="68" presetID="18" presetClass="exit" presetSubtype="6" fill="hold" grpId="0" nodeType="withEffect">
                                  <p:stCondLst>
                                    <p:cond delay="0"/>
                                  </p:stCondLst>
                                  <p:childTnLst>
                                    <p:animEffect transition="out" filter="strips(downRight)">
                                      <p:cBhvr>
                                        <p:cTn id="69" dur="5000"/>
                                        <p:tgtEl>
                                          <p:spTgt spid="55"/>
                                        </p:tgtEl>
                                      </p:cBhvr>
                                    </p:animEffect>
                                    <p:set>
                                      <p:cBhvr>
                                        <p:cTn id="70" dur="1" fill="hold">
                                          <p:stCondLst>
                                            <p:cond delay="4999"/>
                                          </p:stCondLst>
                                        </p:cTn>
                                        <p:tgtEl>
                                          <p:spTgt spid="55"/>
                                        </p:tgtEl>
                                        <p:attrNameLst>
                                          <p:attrName>style.visibility</p:attrName>
                                        </p:attrNameLst>
                                      </p:cBhvr>
                                      <p:to>
                                        <p:strVal val="hidden"/>
                                      </p:to>
                                    </p:set>
                                  </p:childTnLst>
                                </p:cTn>
                              </p:par>
                              <p:par>
                                <p:cTn id="71" presetID="18" presetClass="exit" presetSubtype="6" fill="hold" grpId="0" nodeType="withEffect">
                                  <p:stCondLst>
                                    <p:cond delay="0"/>
                                  </p:stCondLst>
                                  <p:childTnLst>
                                    <p:animEffect transition="out" filter="strips(downRight)">
                                      <p:cBhvr>
                                        <p:cTn id="72" dur="5000"/>
                                        <p:tgtEl>
                                          <p:spTgt spid="56"/>
                                        </p:tgtEl>
                                      </p:cBhvr>
                                    </p:animEffect>
                                    <p:set>
                                      <p:cBhvr>
                                        <p:cTn id="73" dur="1" fill="hold">
                                          <p:stCondLst>
                                            <p:cond delay="4999"/>
                                          </p:stCondLst>
                                        </p:cTn>
                                        <p:tgtEl>
                                          <p:spTgt spid="56"/>
                                        </p:tgtEl>
                                        <p:attrNameLst>
                                          <p:attrName>style.visibility</p:attrName>
                                        </p:attrNameLst>
                                      </p:cBhvr>
                                      <p:to>
                                        <p:strVal val="hidden"/>
                                      </p:to>
                                    </p:set>
                                  </p:childTnLst>
                                </p:cTn>
                              </p:par>
                              <p:par>
                                <p:cTn id="74" presetID="18" presetClass="exit" presetSubtype="6" fill="hold" grpId="0" nodeType="withEffect">
                                  <p:stCondLst>
                                    <p:cond delay="0"/>
                                  </p:stCondLst>
                                  <p:childTnLst>
                                    <p:animEffect transition="out" filter="strips(downRight)">
                                      <p:cBhvr>
                                        <p:cTn id="75" dur="5000"/>
                                        <p:tgtEl>
                                          <p:spTgt spid="57"/>
                                        </p:tgtEl>
                                      </p:cBhvr>
                                    </p:animEffect>
                                    <p:set>
                                      <p:cBhvr>
                                        <p:cTn id="76" dur="1" fill="hold">
                                          <p:stCondLst>
                                            <p:cond delay="4999"/>
                                          </p:stCondLst>
                                        </p:cTn>
                                        <p:tgtEl>
                                          <p:spTgt spid="57"/>
                                        </p:tgtEl>
                                        <p:attrNameLst>
                                          <p:attrName>style.visibility</p:attrName>
                                        </p:attrNameLst>
                                      </p:cBhvr>
                                      <p:to>
                                        <p:strVal val="hidden"/>
                                      </p:to>
                                    </p:set>
                                  </p:childTnLst>
                                </p:cTn>
                              </p:par>
                              <p:par>
                                <p:cTn id="77" presetID="18" presetClass="exit" presetSubtype="3" fill="hold" grpId="0" nodeType="withEffect">
                                  <p:stCondLst>
                                    <p:cond delay="0"/>
                                  </p:stCondLst>
                                  <p:childTnLst>
                                    <p:animEffect transition="out" filter="strips(upRight)">
                                      <p:cBhvr>
                                        <p:cTn id="78" dur="5000"/>
                                        <p:tgtEl>
                                          <p:spTgt spid="4"/>
                                        </p:tgtEl>
                                      </p:cBhvr>
                                    </p:animEffect>
                                    <p:set>
                                      <p:cBhvr>
                                        <p:cTn id="79" dur="1" fill="hold">
                                          <p:stCondLst>
                                            <p:cond delay="4999"/>
                                          </p:stCondLst>
                                        </p:cTn>
                                        <p:tgtEl>
                                          <p:spTgt spid="4"/>
                                        </p:tgtEl>
                                        <p:attrNameLst>
                                          <p:attrName>style.visibility</p:attrName>
                                        </p:attrNameLst>
                                      </p:cBhvr>
                                      <p:to>
                                        <p:strVal val="hidden"/>
                                      </p:to>
                                    </p:set>
                                  </p:childTnLst>
                                </p:cTn>
                              </p:par>
                              <p:par>
                                <p:cTn id="80" presetID="18" presetClass="exit" presetSubtype="3" fill="hold" grpId="0" nodeType="withEffect">
                                  <p:stCondLst>
                                    <p:cond delay="0"/>
                                  </p:stCondLst>
                                  <p:childTnLst>
                                    <p:animEffect transition="out" filter="strips(upRight)">
                                      <p:cBhvr>
                                        <p:cTn id="81" dur="5000"/>
                                        <p:tgtEl>
                                          <p:spTgt spid="5"/>
                                        </p:tgtEl>
                                      </p:cBhvr>
                                    </p:animEffect>
                                    <p:set>
                                      <p:cBhvr>
                                        <p:cTn id="82" dur="1" fill="hold">
                                          <p:stCondLst>
                                            <p:cond delay="4999"/>
                                          </p:stCondLst>
                                        </p:cTn>
                                        <p:tgtEl>
                                          <p:spTgt spid="5"/>
                                        </p:tgtEl>
                                        <p:attrNameLst>
                                          <p:attrName>style.visibility</p:attrName>
                                        </p:attrNameLst>
                                      </p:cBhvr>
                                      <p:to>
                                        <p:strVal val="hidden"/>
                                      </p:to>
                                    </p:set>
                                  </p:childTnLst>
                                </p:cTn>
                              </p:par>
                              <p:par>
                                <p:cTn id="83" presetID="18" presetClass="exit" presetSubtype="3" fill="hold" grpId="0" nodeType="withEffect">
                                  <p:stCondLst>
                                    <p:cond delay="0"/>
                                  </p:stCondLst>
                                  <p:childTnLst>
                                    <p:animEffect transition="out" filter="strips(upRight)">
                                      <p:cBhvr>
                                        <p:cTn id="84" dur="5000"/>
                                        <p:tgtEl>
                                          <p:spTgt spid="6"/>
                                        </p:tgtEl>
                                      </p:cBhvr>
                                    </p:animEffect>
                                    <p:set>
                                      <p:cBhvr>
                                        <p:cTn id="85" dur="1" fill="hold">
                                          <p:stCondLst>
                                            <p:cond delay="4999"/>
                                          </p:stCondLst>
                                        </p:cTn>
                                        <p:tgtEl>
                                          <p:spTgt spid="6"/>
                                        </p:tgtEl>
                                        <p:attrNameLst>
                                          <p:attrName>style.visibility</p:attrName>
                                        </p:attrNameLst>
                                      </p:cBhvr>
                                      <p:to>
                                        <p:strVal val="hidden"/>
                                      </p:to>
                                    </p:set>
                                  </p:childTnLst>
                                </p:cTn>
                              </p:par>
                              <p:par>
                                <p:cTn id="86" presetID="18" presetClass="exit" presetSubtype="3" fill="hold" grpId="0" nodeType="withEffect">
                                  <p:stCondLst>
                                    <p:cond delay="0"/>
                                  </p:stCondLst>
                                  <p:childTnLst>
                                    <p:animEffect transition="out" filter="strips(upRight)">
                                      <p:cBhvr>
                                        <p:cTn id="87" dur="5000"/>
                                        <p:tgtEl>
                                          <p:spTgt spid="7"/>
                                        </p:tgtEl>
                                      </p:cBhvr>
                                    </p:animEffect>
                                    <p:set>
                                      <p:cBhvr>
                                        <p:cTn id="88" dur="1" fill="hold">
                                          <p:stCondLst>
                                            <p:cond delay="4999"/>
                                          </p:stCondLst>
                                        </p:cTn>
                                        <p:tgtEl>
                                          <p:spTgt spid="7"/>
                                        </p:tgtEl>
                                        <p:attrNameLst>
                                          <p:attrName>style.visibility</p:attrName>
                                        </p:attrNameLst>
                                      </p:cBhvr>
                                      <p:to>
                                        <p:strVal val="hidden"/>
                                      </p:to>
                                    </p:set>
                                  </p:childTnLst>
                                </p:cTn>
                              </p:par>
                              <p:par>
                                <p:cTn id="89" presetID="18" presetClass="exit" presetSubtype="3" fill="hold" grpId="0" nodeType="withEffect">
                                  <p:stCondLst>
                                    <p:cond delay="0"/>
                                  </p:stCondLst>
                                  <p:childTnLst>
                                    <p:animEffect transition="out" filter="strips(upRight)">
                                      <p:cBhvr>
                                        <p:cTn id="90" dur="5000"/>
                                        <p:tgtEl>
                                          <p:spTgt spid="8"/>
                                        </p:tgtEl>
                                      </p:cBhvr>
                                    </p:animEffect>
                                    <p:set>
                                      <p:cBhvr>
                                        <p:cTn id="91" dur="1" fill="hold">
                                          <p:stCondLst>
                                            <p:cond delay="4999"/>
                                          </p:stCondLst>
                                        </p:cTn>
                                        <p:tgtEl>
                                          <p:spTgt spid="8"/>
                                        </p:tgtEl>
                                        <p:attrNameLst>
                                          <p:attrName>style.visibility</p:attrName>
                                        </p:attrNameLst>
                                      </p:cBhvr>
                                      <p:to>
                                        <p:strVal val="hidden"/>
                                      </p:to>
                                    </p:set>
                                  </p:childTnLst>
                                </p:cTn>
                              </p:par>
                              <p:par>
                                <p:cTn id="92" presetID="18" presetClass="exit" presetSubtype="3" fill="hold" grpId="0" nodeType="withEffect">
                                  <p:stCondLst>
                                    <p:cond delay="0"/>
                                  </p:stCondLst>
                                  <p:childTnLst>
                                    <p:animEffect transition="out" filter="strips(upRight)">
                                      <p:cBhvr>
                                        <p:cTn id="93" dur="5000"/>
                                        <p:tgtEl>
                                          <p:spTgt spid="9"/>
                                        </p:tgtEl>
                                      </p:cBhvr>
                                    </p:animEffect>
                                    <p:set>
                                      <p:cBhvr>
                                        <p:cTn id="94" dur="1" fill="hold">
                                          <p:stCondLst>
                                            <p:cond delay="4999"/>
                                          </p:stCondLst>
                                        </p:cTn>
                                        <p:tgtEl>
                                          <p:spTgt spid="9"/>
                                        </p:tgtEl>
                                        <p:attrNameLst>
                                          <p:attrName>style.visibility</p:attrName>
                                        </p:attrNameLst>
                                      </p:cBhvr>
                                      <p:to>
                                        <p:strVal val="hidden"/>
                                      </p:to>
                                    </p:set>
                                  </p:childTnLst>
                                </p:cTn>
                              </p:par>
                              <p:par>
                                <p:cTn id="95" presetID="18" presetClass="exit" presetSubtype="3" fill="hold" grpId="0" nodeType="withEffect">
                                  <p:stCondLst>
                                    <p:cond delay="0"/>
                                  </p:stCondLst>
                                  <p:childTnLst>
                                    <p:animEffect transition="out" filter="strips(upRight)">
                                      <p:cBhvr>
                                        <p:cTn id="96" dur="5000"/>
                                        <p:tgtEl>
                                          <p:spTgt spid="10"/>
                                        </p:tgtEl>
                                      </p:cBhvr>
                                    </p:animEffect>
                                    <p:set>
                                      <p:cBhvr>
                                        <p:cTn id="97" dur="1" fill="hold">
                                          <p:stCondLst>
                                            <p:cond delay="4999"/>
                                          </p:stCondLst>
                                        </p:cTn>
                                        <p:tgtEl>
                                          <p:spTgt spid="10"/>
                                        </p:tgtEl>
                                        <p:attrNameLst>
                                          <p:attrName>style.visibility</p:attrName>
                                        </p:attrNameLst>
                                      </p:cBhvr>
                                      <p:to>
                                        <p:strVal val="hidden"/>
                                      </p:to>
                                    </p:set>
                                  </p:childTnLst>
                                </p:cTn>
                              </p:par>
                              <p:par>
                                <p:cTn id="98" presetID="18" presetClass="exit" presetSubtype="3" fill="hold" grpId="0" nodeType="withEffect">
                                  <p:stCondLst>
                                    <p:cond delay="0"/>
                                  </p:stCondLst>
                                  <p:childTnLst>
                                    <p:animEffect transition="out" filter="strips(upRight)">
                                      <p:cBhvr>
                                        <p:cTn id="99" dur="5000"/>
                                        <p:tgtEl>
                                          <p:spTgt spid="11"/>
                                        </p:tgtEl>
                                      </p:cBhvr>
                                    </p:animEffect>
                                    <p:set>
                                      <p:cBhvr>
                                        <p:cTn id="100" dur="1" fill="hold">
                                          <p:stCondLst>
                                            <p:cond delay="4999"/>
                                          </p:stCondLst>
                                        </p:cTn>
                                        <p:tgtEl>
                                          <p:spTgt spid="11"/>
                                        </p:tgtEl>
                                        <p:attrNameLst>
                                          <p:attrName>style.visibility</p:attrName>
                                        </p:attrNameLst>
                                      </p:cBhvr>
                                      <p:to>
                                        <p:strVal val="hidden"/>
                                      </p:to>
                                    </p:set>
                                  </p:childTnLst>
                                </p:cTn>
                              </p:par>
                              <p:par>
                                <p:cTn id="101" presetID="18" presetClass="exit" presetSubtype="3" fill="hold" grpId="0" nodeType="withEffect">
                                  <p:stCondLst>
                                    <p:cond delay="0"/>
                                  </p:stCondLst>
                                  <p:childTnLst>
                                    <p:animEffect transition="out" filter="strips(upRight)">
                                      <p:cBhvr>
                                        <p:cTn id="102" dur="5000"/>
                                        <p:tgtEl>
                                          <p:spTgt spid="12"/>
                                        </p:tgtEl>
                                      </p:cBhvr>
                                    </p:animEffect>
                                    <p:set>
                                      <p:cBhvr>
                                        <p:cTn id="103" dur="1" fill="hold">
                                          <p:stCondLst>
                                            <p:cond delay="4999"/>
                                          </p:stCondLst>
                                        </p:cTn>
                                        <p:tgtEl>
                                          <p:spTgt spid="12"/>
                                        </p:tgtEl>
                                        <p:attrNameLst>
                                          <p:attrName>style.visibility</p:attrName>
                                        </p:attrNameLst>
                                      </p:cBhvr>
                                      <p:to>
                                        <p:strVal val="hidden"/>
                                      </p:to>
                                    </p:set>
                                  </p:childTnLst>
                                </p:cTn>
                              </p:par>
                              <p:par>
                                <p:cTn id="104" presetID="18" presetClass="exit" presetSubtype="3" fill="hold" grpId="0" nodeType="withEffect">
                                  <p:stCondLst>
                                    <p:cond delay="0"/>
                                  </p:stCondLst>
                                  <p:childTnLst>
                                    <p:animEffect transition="out" filter="strips(upRight)">
                                      <p:cBhvr>
                                        <p:cTn id="105" dur="5000"/>
                                        <p:tgtEl>
                                          <p:spTgt spid="13"/>
                                        </p:tgtEl>
                                      </p:cBhvr>
                                    </p:animEffect>
                                    <p:set>
                                      <p:cBhvr>
                                        <p:cTn id="106" dur="1" fill="hold">
                                          <p:stCondLst>
                                            <p:cond delay="4999"/>
                                          </p:stCondLst>
                                        </p:cTn>
                                        <p:tgtEl>
                                          <p:spTgt spid="13"/>
                                        </p:tgtEl>
                                        <p:attrNameLst>
                                          <p:attrName>style.visibility</p:attrName>
                                        </p:attrNameLst>
                                      </p:cBhvr>
                                      <p:to>
                                        <p:strVal val="hidden"/>
                                      </p:to>
                                    </p:set>
                                  </p:childTnLst>
                                </p:cTn>
                              </p:par>
                              <p:par>
                                <p:cTn id="107" presetID="18" presetClass="exit" presetSubtype="3" fill="hold" grpId="0" nodeType="withEffect">
                                  <p:stCondLst>
                                    <p:cond delay="0"/>
                                  </p:stCondLst>
                                  <p:childTnLst>
                                    <p:animEffect transition="out" filter="strips(upRight)">
                                      <p:cBhvr>
                                        <p:cTn id="108" dur="5000"/>
                                        <p:tgtEl>
                                          <p:spTgt spid="14"/>
                                        </p:tgtEl>
                                      </p:cBhvr>
                                    </p:animEffect>
                                    <p:set>
                                      <p:cBhvr>
                                        <p:cTn id="109" dur="1" fill="hold">
                                          <p:stCondLst>
                                            <p:cond delay="4999"/>
                                          </p:stCondLst>
                                        </p:cTn>
                                        <p:tgtEl>
                                          <p:spTgt spid="14"/>
                                        </p:tgtEl>
                                        <p:attrNameLst>
                                          <p:attrName>style.visibility</p:attrName>
                                        </p:attrNameLst>
                                      </p:cBhvr>
                                      <p:to>
                                        <p:strVal val="hidden"/>
                                      </p:to>
                                    </p:set>
                                  </p:childTnLst>
                                </p:cTn>
                              </p:par>
                              <p:par>
                                <p:cTn id="110" presetID="18" presetClass="exit" presetSubtype="3" fill="hold" grpId="0" nodeType="withEffect">
                                  <p:stCondLst>
                                    <p:cond delay="0"/>
                                  </p:stCondLst>
                                  <p:childTnLst>
                                    <p:animEffect transition="out" filter="strips(upRight)">
                                      <p:cBhvr>
                                        <p:cTn id="111" dur="5000"/>
                                        <p:tgtEl>
                                          <p:spTgt spid="15"/>
                                        </p:tgtEl>
                                      </p:cBhvr>
                                    </p:animEffect>
                                    <p:set>
                                      <p:cBhvr>
                                        <p:cTn id="112" dur="1" fill="hold">
                                          <p:stCondLst>
                                            <p:cond delay="4999"/>
                                          </p:stCondLst>
                                        </p:cTn>
                                        <p:tgtEl>
                                          <p:spTgt spid="15"/>
                                        </p:tgtEl>
                                        <p:attrNameLst>
                                          <p:attrName>style.visibility</p:attrName>
                                        </p:attrNameLst>
                                      </p:cBhvr>
                                      <p:to>
                                        <p:strVal val="hidden"/>
                                      </p:to>
                                    </p:set>
                                  </p:childTnLst>
                                </p:cTn>
                              </p:par>
                              <p:par>
                                <p:cTn id="113" presetID="18" presetClass="exit" presetSubtype="3" fill="hold" grpId="0" nodeType="withEffect">
                                  <p:stCondLst>
                                    <p:cond delay="0"/>
                                  </p:stCondLst>
                                  <p:childTnLst>
                                    <p:animEffect transition="out" filter="strips(upRight)">
                                      <p:cBhvr>
                                        <p:cTn id="114" dur="5000"/>
                                        <p:tgtEl>
                                          <p:spTgt spid="16"/>
                                        </p:tgtEl>
                                      </p:cBhvr>
                                    </p:animEffect>
                                    <p:set>
                                      <p:cBhvr>
                                        <p:cTn id="115" dur="1" fill="hold">
                                          <p:stCondLst>
                                            <p:cond delay="4999"/>
                                          </p:stCondLst>
                                        </p:cTn>
                                        <p:tgtEl>
                                          <p:spTgt spid="16"/>
                                        </p:tgtEl>
                                        <p:attrNameLst>
                                          <p:attrName>style.visibility</p:attrName>
                                        </p:attrNameLst>
                                      </p:cBhvr>
                                      <p:to>
                                        <p:strVal val="hidden"/>
                                      </p:to>
                                    </p:set>
                                  </p:childTnLst>
                                </p:cTn>
                              </p:par>
                              <p:par>
                                <p:cTn id="116" presetID="18" presetClass="exit" presetSubtype="3" fill="hold" grpId="0" nodeType="withEffect">
                                  <p:stCondLst>
                                    <p:cond delay="0"/>
                                  </p:stCondLst>
                                  <p:childTnLst>
                                    <p:animEffect transition="out" filter="strips(upRight)">
                                      <p:cBhvr>
                                        <p:cTn id="117" dur="5000"/>
                                        <p:tgtEl>
                                          <p:spTgt spid="17"/>
                                        </p:tgtEl>
                                      </p:cBhvr>
                                    </p:animEffect>
                                    <p:set>
                                      <p:cBhvr>
                                        <p:cTn id="118" dur="1" fill="hold">
                                          <p:stCondLst>
                                            <p:cond delay="4999"/>
                                          </p:stCondLst>
                                        </p:cTn>
                                        <p:tgtEl>
                                          <p:spTgt spid="17"/>
                                        </p:tgtEl>
                                        <p:attrNameLst>
                                          <p:attrName>style.visibility</p:attrName>
                                        </p:attrNameLst>
                                      </p:cBhvr>
                                      <p:to>
                                        <p:strVal val="hidden"/>
                                      </p:to>
                                    </p:set>
                                  </p:childTnLst>
                                </p:cTn>
                              </p:par>
                              <p:par>
                                <p:cTn id="119" presetID="18" presetClass="exit" presetSubtype="3" fill="hold" grpId="0" nodeType="withEffect">
                                  <p:stCondLst>
                                    <p:cond delay="0"/>
                                  </p:stCondLst>
                                  <p:childTnLst>
                                    <p:animEffect transition="out" filter="strips(upRight)">
                                      <p:cBhvr>
                                        <p:cTn id="120" dur="5000"/>
                                        <p:tgtEl>
                                          <p:spTgt spid="18"/>
                                        </p:tgtEl>
                                      </p:cBhvr>
                                    </p:animEffect>
                                    <p:set>
                                      <p:cBhvr>
                                        <p:cTn id="121" dur="1" fill="hold">
                                          <p:stCondLst>
                                            <p:cond delay="4999"/>
                                          </p:stCondLst>
                                        </p:cTn>
                                        <p:tgtEl>
                                          <p:spTgt spid="18"/>
                                        </p:tgtEl>
                                        <p:attrNameLst>
                                          <p:attrName>style.visibility</p:attrName>
                                        </p:attrNameLst>
                                      </p:cBhvr>
                                      <p:to>
                                        <p:strVal val="hidden"/>
                                      </p:to>
                                    </p:set>
                                  </p:childTnLst>
                                </p:cTn>
                              </p:par>
                              <p:par>
                                <p:cTn id="122" presetID="18" presetClass="exit" presetSubtype="3" fill="hold" grpId="0" nodeType="withEffect">
                                  <p:stCondLst>
                                    <p:cond delay="0"/>
                                  </p:stCondLst>
                                  <p:childTnLst>
                                    <p:animEffect transition="out" filter="strips(upRight)">
                                      <p:cBhvr>
                                        <p:cTn id="123" dur="5000"/>
                                        <p:tgtEl>
                                          <p:spTgt spid="19"/>
                                        </p:tgtEl>
                                      </p:cBhvr>
                                    </p:animEffect>
                                    <p:set>
                                      <p:cBhvr>
                                        <p:cTn id="124" dur="1" fill="hold">
                                          <p:stCondLst>
                                            <p:cond delay="4999"/>
                                          </p:stCondLst>
                                        </p:cTn>
                                        <p:tgtEl>
                                          <p:spTgt spid="19"/>
                                        </p:tgtEl>
                                        <p:attrNameLst>
                                          <p:attrName>style.visibility</p:attrName>
                                        </p:attrNameLst>
                                      </p:cBhvr>
                                      <p:to>
                                        <p:strVal val="hidden"/>
                                      </p:to>
                                    </p:set>
                                  </p:childTnLst>
                                </p:cTn>
                              </p:par>
                              <p:par>
                                <p:cTn id="125" presetID="18" presetClass="exit" presetSubtype="3" fill="hold" grpId="0" nodeType="withEffect">
                                  <p:stCondLst>
                                    <p:cond delay="0"/>
                                  </p:stCondLst>
                                  <p:childTnLst>
                                    <p:animEffect transition="out" filter="strips(upRight)">
                                      <p:cBhvr>
                                        <p:cTn id="126" dur="5000"/>
                                        <p:tgtEl>
                                          <p:spTgt spid="20"/>
                                        </p:tgtEl>
                                      </p:cBhvr>
                                    </p:animEffect>
                                    <p:set>
                                      <p:cBhvr>
                                        <p:cTn id="127" dur="1" fill="hold">
                                          <p:stCondLst>
                                            <p:cond delay="4999"/>
                                          </p:stCondLst>
                                        </p:cTn>
                                        <p:tgtEl>
                                          <p:spTgt spid="20"/>
                                        </p:tgtEl>
                                        <p:attrNameLst>
                                          <p:attrName>style.visibility</p:attrName>
                                        </p:attrNameLst>
                                      </p:cBhvr>
                                      <p:to>
                                        <p:strVal val="hidden"/>
                                      </p:to>
                                    </p:set>
                                  </p:childTnLst>
                                </p:cTn>
                              </p:par>
                              <p:par>
                                <p:cTn id="128" presetID="18" presetClass="exit" presetSubtype="3" fill="hold" grpId="0" nodeType="withEffect">
                                  <p:stCondLst>
                                    <p:cond delay="0"/>
                                  </p:stCondLst>
                                  <p:childTnLst>
                                    <p:animEffect transition="out" filter="strips(upRight)">
                                      <p:cBhvr>
                                        <p:cTn id="129" dur="5000"/>
                                        <p:tgtEl>
                                          <p:spTgt spid="21"/>
                                        </p:tgtEl>
                                      </p:cBhvr>
                                    </p:animEffect>
                                    <p:set>
                                      <p:cBhvr>
                                        <p:cTn id="130" dur="1" fill="hold">
                                          <p:stCondLst>
                                            <p:cond delay="4999"/>
                                          </p:stCondLst>
                                        </p:cTn>
                                        <p:tgtEl>
                                          <p:spTgt spid="21"/>
                                        </p:tgtEl>
                                        <p:attrNameLst>
                                          <p:attrName>style.visibility</p:attrName>
                                        </p:attrNameLst>
                                      </p:cBhvr>
                                      <p:to>
                                        <p:strVal val="hidden"/>
                                      </p:to>
                                    </p:set>
                                  </p:childTnLst>
                                </p:cTn>
                              </p:par>
                              <p:par>
                                <p:cTn id="131" presetID="18" presetClass="exit" presetSubtype="3" fill="hold" grpId="0" nodeType="withEffect">
                                  <p:stCondLst>
                                    <p:cond delay="0"/>
                                  </p:stCondLst>
                                  <p:childTnLst>
                                    <p:animEffect transition="out" filter="strips(upRight)">
                                      <p:cBhvr>
                                        <p:cTn id="132" dur="5000"/>
                                        <p:tgtEl>
                                          <p:spTgt spid="22"/>
                                        </p:tgtEl>
                                      </p:cBhvr>
                                    </p:animEffect>
                                    <p:set>
                                      <p:cBhvr>
                                        <p:cTn id="133" dur="1" fill="hold">
                                          <p:stCondLst>
                                            <p:cond delay="4999"/>
                                          </p:stCondLst>
                                        </p:cTn>
                                        <p:tgtEl>
                                          <p:spTgt spid="22"/>
                                        </p:tgtEl>
                                        <p:attrNameLst>
                                          <p:attrName>style.visibility</p:attrName>
                                        </p:attrNameLst>
                                      </p:cBhvr>
                                      <p:to>
                                        <p:strVal val="hidden"/>
                                      </p:to>
                                    </p:set>
                                  </p:childTnLst>
                                </p:cTn>
                              </p:par>
                              <p:par>
                                <p:cTn id="134" presetID="18" presetClass="exit" presetSubtype="3" fill="hold" grpId="0" nodeType="withEffect">
                                  <p:stCondLst>
                                    <p:cond delay="0"/>
                                  </p:stCondLst>
                                  <p:childTnLst>
                                    <p:animEffect transition="out" filter="strips(upRight)">
                                      <p:cBhvr>
                                        <p:cTn id="135" dur="5000"/>
                                        <p:tgtEl>
                                          <p:spTgt spid="23"/>
                                        </p:tgtEl>
                                      </p:cBhvr>
                                    </p:animEffect>
                                    <p:set>
                                      <p:cBhvr>
                                        <p:cTn id="136" dur="1" fill="hold">
                                          <p:stCondLst>
                                            <p:cond delay="4999"/>
                                          </p:stCondLst>
                                        </p:cTn>
                                        <p:tgtEl>
                                          <p:spTgt spid="23"/>
                                        </p:tgtEl>
                                        <p:attrNameLst>
                                          <p:attrName>style.visibility</p:attrName>
                                        </p:attrNameLst>
                                      </p:cBhvr>
                                      <p:to>
                                        <p:strVal val="hidden"/>
                                      </p:to>
                                    </p:set>
                                  </p:childTnLst>
                                </p:cTn>
                              </p:par>
                              <p:par>
                                <p:cTn id="137" presetID="18" presetClass="exit" presetSubtype="3" fill="hold" grpId="0" nodeType="withEffect">
                                  <p:stCondLst>
                                    <p:cond delay="0"/>
                                  </p:stCondLst>
                                  <p:childTnLst>
                                    <p:animEffect transition="out" filter="strips(upRight)">
                                      <p:cBhvr>
                                        <p:cTn id="138" dur="5000"/>
                                        <p:tgtEl>
                                          <p:spTgt spid="49"/>
                                        </p:tgtEl>
                                      </p:cBhvr>
                                    </p:animEffect>
                                    <p:set>
                                      <p:cBhvr>
                                        <p:cTn id="139" dur="1" fill="hold">
                                          <p:stCondLst>
                                            <p:cond delay="4999"/>
                                          </p:stCondLst>
                                        </p:cTn>
                                        <p:tgtEl>
                                          <p:spTgt spid="49"/>
                                        </p:tgtEl>
                                        <p:attrNameLst>
                                          <p:attrName>style.visibility</p:attrName>
                                        </p:attrNameLst>
                                      </p:cBhvr>
                                      <p:to>
                                        <p:strVal val="hidden"/>
                                      </p:to>
                                    </p:set>
                                  </p:childTnLst>
                                </p:cTn>
                              </p:par>
                              <p:par>
                                <p:cTn id="140" presetID="18" presetClass="exit" presetSubtype="3" fill="hold" grpId="0" nodeType="withEffect">
                                  <p:stCondLst>
                                    <p:cond delay="0"/>
                                  </p:stCondLst>
                                  <p:childTnLst>
                                    <p:animEffect transition="out" filter="strips(upRight)">
                                      <p:cBhvr>
                                        <p:cTn id="141" dur="5000"/>
                                        <p:tgtEl>
                                          <p:spTgt spid="50"/>
                                        </p:tgtEl>
                                      </p:cBhvr>
                                    </p:animEffect>
                                    <p:set>
                                      <p:cBhvr>
                                        <p:cTn id="142" dur="1" fill="hold">
                                          <p:stCondLst>
                                            <p:cond delay="4999"/>
                                          </p:stCondLst>
                                        </p:cTn>
                                        <p:tgtEl>
                                          <p:spTgt spid="50"/>
                                        </p:tgtEl>
                                        <p:attrNameLst>
                                          <p:attrName>style.visibility</p:attrName>
                                        </p:attrNameLst>
                                      </p:cBhvr>
                                      <p:to>
                                        <p:strVal val="hidden"/>
                                      </p:to>
                                    </p:set>
                                  </p:childTnLst>
                                </p:cTn>
                              </p:par>
                              <p:par>
                                <p:cTn id="143" presetID="18" presetClass="exit" presetSubtype="3" fill="hold" grpId="0" nodeType="withEffect">
                                  <p:stCondLst>
                                    <p:cond delay="0"/>
                                  </p:stCondLst>
                                  <p:childTnLst>
                                    <p:animEffect transition="out" filter="strips(upRight)">
                                      <p:cBhvr>
                                        <p:cTn id="144" dur="5000"/>
                                        <p:tgtEl>
                                          <p:spTgt spid="51"/>
                                        </p:tgtEl>
                                      </p:cBhvr>
                                    </p:animEffect>
                                    <p:set>
                                      <p:cBhvr>
                                        <p:cTn id="145" dur="1" fill="hold">
                                          <p:stCondLst>
                                            <p:cond delay="4999"/>
                                          </p:stCondLst>
                                        </p:cTn>
                                        <p:tgtEl>
                                          <p:spTgt spid="51"/>
                                        </p:tgtEl>
                                        <p:attrNameLst>
                                          <p:attrName>style.visibility</p:attrName>
                                        </p:attrNameLst>
                                      </p:cBhvr>
                                      <p:to>
                                        <p:strVal val="hidden"/>
                                      </p:to>
                                    </p:set>
                                  </p:childTnLst>
                                </p:cTn>
                              </p:par>
                              <p:par>
                                <p:cTn id="146" presetID="18" presetClass="exit" presetSubtype="3" fill="hold" grpId="0" nodeType="withEffect">
                                  <p:stCondLst>
                                    <p:cond delay="0"/>
                                  </p:stCondLst>
                                  <p:childTnLst>
                                    <p:animEffect transition="out" filter="strips(upRight)">
                                      <p:cBhvr>
                                        <p:cTn id="147" dur="5000"/>
                                        <p:tgtEl>
                                          <p:spTgt spid="52"/>
                                        </p:tgtEl>
                                      </p:cBhvr>
                                    </p:animEffect>
                                    <p:set>
                                      <p:cBhvr>
                                        <p:cTn id="148" dur="1" fill="hold">
                                          <p:stCondLst>
                                            <p:cond delay="4999"/>
                                          </p:stCondLst>
                                        </p:cTn>
                                        <p:tgtEl>
                                          <p:spTgt spid="52"/>
                                        </p:tgtEl>
                                        <p:attrNameLst>
                                          <p:attrName>style.visibility</p:attrName>
                                        </p:attrNameLst>
                                      </p:cBhvr>
                                      <p:to>
                                        <p:strVal val="hidden"/>
                                      </p:to>
                                    </p:set>
                                  </p:childTnLst>
                                </p:cTn>
                              </p:par>
                              <p:par>
                                <p:cTn id="149" presetID="3" presetClass="exit" presetSubtype="5" fill="hold" grpId="0" nodeType="withEffect">
                                  <p:stCondLst>
                                    <p:cond delay="0"/>
                                  </p:stCondLst>
                                  <p:childTnLst>
                                    <p:animEffect transition="out" filter="blinds(vertical)">
                                      <p:cBhvr>
                                        <p:cTn id="150" dur="5000"/>
                                        <p:tgtEl>
                                          <p:spTgt spid="24"/>
                                        </p:tgtEl>
                                      </p:cBhvr>
                                    </p:animEffect>
                                    <p:set>
                                      <p:cBhvr>
                                        <p:cTn id="151" dur="1" fill="hold">
                                          <p:stCondLst>
                                            <p:cond delay="4999"/>
                                          </p:stCondLst>
                                        </p:cTn>
                                        <p:tgtEl>
                                          <p:spTgt spid="24"/>
                                        </p:tgtEl>
                                        <p:attrNameLst>
                                          <p:attrName>style.visibility</p:attrName>
                                        </p:attrNameLst>
                                      </p:cBhvr>
                                      <p:to>
                                        <p:strVal val="hidden"/>
                                      </p:to>
                                    </p:set>
                                  </p:childTnLst>
                                </p:cTn>
                              </p:par>
                              <p:par>
                                <p:cTn id="152" presetID="3" presetClass="exit" presetSubtype="5" fill="hold" grpId="0" nodeType="withEffect">
                                  <p:stCondLst>
                                    <p:cond delay="0"/>
                                  </p:stCondLst>
                                  <p:childTnLst>
                                    <p:animEffect transition="out" filter="blinds(vertical)">
                                      <p:cBhvr>
                                        <p:cTn id="153" dur="5000"/>
                                        <p:tgtEl>
                                          <p:spTgt spid="25"/>
                                        </p:tgtEl>
                                      </p:cBhvr>
                                    </p:animEffect>
                                    <p:set>
                                      <p:cBhvr>
                                        <p:cTn id="154" dur="1" fill="hold">
                                          <p:stCondLst>
                                            <p:cond delay="4999"/>
                                          </p:stCondLst>
                                        </p:cTn>
                                        <p:tgtEl>
                                          <p:spTgt spid="25"/>
                                        </p:tgtEl>
                                        <p:attrNameLst>
                                          <p:attrName>style.visibility</p:attrName>
                                        </p:attrNameLst>
                                      </p:cBhvr>
                                      <p:to>
                                        <p:strVal val="hidden"/>
                                      </p:to>
                                    </p:set>
                                  </p:childTnLst>
                                </p:cTn>
                              </p:par>
                              <p:par>
                                <p:cTn id="155" presetID="3" presetClass="exit" presetSubtype="5" fill="hold" grpId="0" nodeType="withEffect">
                                  <p:stCondLst>
                                    <p:cond delay="0"/>
                                  </p:stCondLst>
                                  <p:childTnLst>
                                    <p:animEffect transition="out" filter="blinds(vertical)">
                                      <p:cBhvr>
                                        <p:cTn id="156" dur="5000"/>
                                        <p:tgtEl>
                                          <p:spTgt spid="26"/>
                                        </p:tgtEl>
                                      </p:cBhvr>
                                    </p:animEffect>
                                    <p:set>
                                      <p:cBhvr>
                                        <p:cTn id="157" dur="1" fill="hold">
                                          <p:stCondLst>
                                            <p:cond delay="4999"/>
                                          </p:stCondLst>
                                        </p:cTn>
                                        <p:tgtEl>
                                          <p:spTgt spid="26"/>
                                        </p:tgtEl>
                                        <p:attrNameLst>
                                          <p:attrName>style.visibility</p:attrName>
                                        </p:attrNameLst>
                                      </p:cBhvr>
                                      <p:to>
                                        <p:strVal val="hidden"/>
                                      </p:to>
                                    </p:set>
                                  </p:childTnLst>
                                </p:cTn>
                              </p:par>
                              <p:par>
                                <p:cTn id="158" presetID="3" presetClass="exit" presetSubtype="5" fill="hold" grpId="0" nodeType="withEffect">
                                  <p:stCondLst>
                                    <p:cond delay="0"/>
                                  </p:stCondLst>
                                  <p:childTnLst>
                                    <p:animEffect transition="out" filter="blinds(vertical)">
                                      <p:cBhvr>
                                        <p:cTn id="159" dur="5000"/>
                                        <p:tgtEl>
                                          <p:spTgt spid="27"/>
                                        </p:tgtEl>
                                      </p:cBhvr>
                                    </p:animEffect>
                                    <p:set>
                                      <p:cBhvr>
                                        <p:cTn id="160" dur="1" fill="hold">
                                          <p:stCondLst>
                                            <p:cond delay="4999"/>
                                          </p:stCondLst>
                                        </p:cTn>
                                        <p:tgtEl>
                                          <p:spTgt spid="27"/>
                                        </p:tgtEl>
                                        <p:attrNameLst>
                                          <p:attrName>style.visibility</p:attrName>
                                        </p:attrNameLst>
                                      </p:cBhvr>
                                      <p:to>
                                        <p:strVal val="hidden"/>
                                      </p:to>
                                    </p:set>
                                  </p:childTnLst>
                                </p:cTn>
                              </p:par>
                              <p:par>
                                <p:cTn id="161" presetID="3" presetClass="exit" presetSubtype="5" fill="hold" grpId="0" nodeType="withEffect">
                                  <p:stCondLst>
                                    <p:cond delay="0"/>
                                  </p:stCondLst>
                                  <p:childTnLst>
                                    <p:animEffect transition="out" filter="blinds(vertical)">
                                      <p:cBhvr>
                                        <p:cTn id="162" dur="5000"/>
                                        <p:tgtEl>
                                          <p:spTgt spid="28"/>
                                        </p:tgtEl>
                                      </p:cBhvr>
                                    </p:animEffect>
                                    <p:set>
                                      <p:cBhvr>
                                        <p:cTn id="163" dur="1" fill="hold">
                                          <p:stCondLst>
                                            <p:cond delay="4999"/>
                                          </p:stCondLst>
                                        </p:cTn>
                                        <p:tgtEl>
                                          <p:spTgt spid="28"/>
                                        </p:tgtEl>
                                        <p:attrNameLst>
                                          <p:attrName>style.visibility</p:attrName>
                                        </p:attrNameLst>
                                      </p:cBhvr>
                                      <p:to>
                                        <p:strVal val="hidden"/>
                                      </p:to>
                                    </p:set>
                                  </p:childTnLst>
                                </p:cTn>
                              </p:par>
                              <p:par>
                                <p:cTn id="164" presetID="3" presetClass="exit" presetSubtype="5" fill="hold" grpId="0" nodeType="withEffect">
                                  <p:stCondLst>
                                    <p:cond delay="0"/>
                                  </p:stCondLst>
                                  <p:childTnLst>
                                    <p:animEffect transition="out" filter="blinds(vertical)">
                                      <p:cBhvr>
                                        <p:cTn id="165" dur="5000"/>
                                        <p:tgtEl>
                                          <p:spTgt spid="53"/>
                                        </p:tgtEl>
                                      </p:cBhvr>
                                    </p:animEffect>
                                    <p:set>
                                      <p:cBhvr>
                                        <p:cTn id="166" dur="1" fill="hold">
                                          <p:stCondLst>
                                            <p:cond delay="4999"/>
                                          </p:stCondLst>
                                        </p:cTn>
                                        <p:tgtEl>
                                          <p:spTgt spid="53"/>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rutas 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2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510"/>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201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5000"/>
                                        <p:tgtEl>
                                          <p:spTgt spid="10"/>
                                        </p:tgtEl>
                                      </p:cBhvr>
                                    </p:animEffect>
                                    <p:set>
                                      <p:cBhvr>
                                        <p:cTn id="16" dur="1" fill="hold">
                                          <p:stCondLst>
                                            <p:cond delay="4999"/>
                                          </p:stCondLst>
                                        </p:cTn>
                                        <p:tgtEl>
                                          <p:spTgt spid="10"/>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5000"/>
                                        <p:tgtEl>
                                          <p:spTgt spid="14"/>
                                        </p:tgtEl>
                                      </p:cBhvr>
                                    </p:animEffect>
                                    <p:set>
                                      <p:cBhvr>
                                        <p:cTn id="19" dur="1" fill="hold">
                                          <p:stCondLst>
                                            <p:cond delay="4999"/>
                                          </p:stCondLst>
                                        </p:cTn>
                                        <p:tgtEl>
                                          <p:spTgt spid="14"/>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5000"/>
                                        <p:tgtEl>
                                          <p:spTgt spid="15"/>
                                        </p:tgtEl>
                                      </p:cBhvr>
                                    </p:animEffect>
                                    <p:set>
                                      <p:cBhvr>
                                        <p:cTn id="22" dur="1" fill="hold">
                                          <p:stCondLst>
                                            <p:cond delay="4999"/>
                                          </p:stCondLst>
                                        </p:cTn>
                                        <p:tgtEl>
                                          <p:spTgt spid="15"/>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5000"/>
                                        <p:tgtEl>
                                          <p:spTgt spid="19"/>
                                        </p:tgtEl>
                                      </p:cBhvr>
                                    </p:animEffect>
                                    <p:set>
                                      <p:cBhvr>
                                        <p:cTn id="25" dur="1" fill="hold">
                                          <p:stCondLst>
                                            <p:cond delay="4999"/>
                                          </p:stCondLst>
                                        </p:cTn>
                                        <p:tgtEl>
                                          <p:spTgt spid="19"/>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5000"/>
                                        <p:tgtEl>
                                          <p:spTgt spid="20"/>
                                        </p:tgtEl>
                                      </p:cBhvr>
                                    </p:animEffect>
                                    <p:set>
                                      <p:cBhvr>
                                        <p:cTn id="28" dur="1" fill="hold">
                                          <p:stCondLst>
                                            <p:cond delay="4999"/>
                                          </p:stCondLst>
                                        </p:cTn>
                                        <p:tgtEl>
                                          <p:spTgt spid="20"/>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24"/>
                                        </p:tgtEl>
                                      </p:cBhvr>
                                    </p:animEffect>
                                    <p:set>
                                      <p:cBhvr>
                                        <p:cTn id="31" dur="1" fill="hold">
                                          <p:stCondLst>
                                            <p:cond delay="4999"/>
                                          </p:stCondLst>
                                        </p:cTn>
                                        <p:tgtEl>
                                          <p:spTgt spid="24"/>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25"/>
                                        </p:tgtEl>
                                      </p:cBhvr>
                                    </p:animEffect>
                                    <p:set>
                                      <p:cBhvr>
                                        <p:cTn id="34" dur="1" fill="hold">
                                          <p:stCondLst>
                                            <p:cond delay="4999"/>
                                          </p:stCondLst>
                                        </p:cTn>
                                        <p:tgtEl>
                                          <p:spTgt spid="25"/>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5000"/>
                                        <p:tgtEl>
                                          <p:spTgt spid="29"/>
                                        </p:tgtEl>
                                      </p:cBhvr>
                                    </p:animEffect>
                                    <p:set>
                                      <p:cBhvr>
                                        <p:cTn id="37" dur="1" fill="hold">
                                          <p:stCondLst>
                                            <p:cond delay="4999"/>
                                          </p:stCondLst>
                                        </p:cTn>
                                        <p:tgtEl>
                                          <p:spTgt spid="29"/>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5000"/>
                                        <p:tgtEl>
                                          <p:spTgt spid="30"/>
                                        </p:tgtEl>
                                      </p:cBhvr>
                                    </p:animEffect>
                                    <p:set>
                                      <p:cBhvr>
                                        <p:cTn id="40" dur="1" fill="hold">
                                          <p:stCondLst>
                                            <p:cond delay="4999"/>
                                          </p:stCondLst>
                                        </p:cTn>
                                        <p:tgtEl>
                                          <p:spTgt spid="30"/>
                                        </p:tgtEl>
                                        <p:attrNameLst>
                                          <p:attrName>style.visibility</p:attrName>
                                        </p:attrNameLst>
                                      </p:cBhvr>
                                      <p:to>
                                        <p:strVal val="hidden"/>
                                      </p:to>
                                    </p:set>
                                  </p:childTnLst>
                                </p:cTn>
                              </p:par>
                              <p:par>
                                <p:cTn id="41" presetID="3" presetClass="exit" presetSubtype="10" fill="hold" grpId="0" nodeType="withEffect">
                                  <p:stCondLst>
                                    <p:cond delay="0"/>
                                  </p:stCondLst>
                                  <p:childTnLst>
                                    <p:animEffect transition="out" filter="blinds(horizontal)">
                                      <p:cBhvr>
                                        <p:cTn id="42" dur="5000"/>
                                        <p:tgtEl>
                                          <p:spTgt spid="34"/>
                                        </p:tgtEl>
                                      </p:cBhvr>
                                    </p:animEffect>
                                    <p:set>
                                      <p:cBhvr>
                                        <p:cTn id="43" dur="1" fill="hold">
                                          <p:stCondLst>
                                            <p:cond delay="4999"/>
                                          </p:stCondLst>
                                        </p:cTn>
                                        <p:tgtEl>
                                          <p:spTgt spid="34"/>
                                        </p:tgtEl>
                                        <p:attrNameLst>
                                          <p:attrName>style.visibility</p:attrName>
                                        </p:attrNameLst>
                                      </p:cBhvr>
                                      <p:to>
                                        <p:strVal val="hidden"/>
                                      </p:to>
                                    </p:set>
                                  </p:childTnLst>
                                </p:cTn>
                              </p:par>
                              <p:par>
                                <p:cTn id="44" presetID="3" presetClass="exit" presetSubtype="10" fill="hold" grpId="0" nodeType="withEffect">
                                  <p:stCondLst>
                                    <p:cond delay="0"/>
                                  </p:stCondLst>
                                  <p:childTnLst>
                                    <p:animEffect transition="out" filter="blinds(horizontal)">
                                      <p:cBhvr>
                                        <p:cTn id="45" dur="5000"/>
                                        <p:tgtEl>
                                          <p:spTgt spid="35"/>
                                        </p:tgtEl>
                                      </p:cBhvr>
                                    </p:animEffect>
                                    <p:set>
                                      <p:cBhvr>
                                        <p:cTn id="46" dur="1" fill="hold">
                                          <p:stCondLst>
                                            <p:cond delay="4999"/>
                                          </p:stCondLst>
                                        </p:cTn>
                                        <p:tgtEl>
                                          <p:spTgt spid="35"/>
                                        </p:tgtEl>
                                        <p:attrNameLst>
                                          <p:attrName>style.visibility</p:attrName>
                                        </p:attrNameLst>
                                      </p:cBhvr>
                                      <p:to>
                                        <p:strVal val="hidden"/>
                                      </p:to>
                                    </p:set>
                                  </p:childTnLst>
                                </p:cTn>
                              </p:par>
                              <p:par>
                                <p:cTn id="47" presetID="3" presetClass="exit" presetSubtype="10" fill="hold" grpId="0" nodeType="withEffect">
                                  <p:stCondLst>
                                    <p:cond delay="0"/>
                                  </p:stCondLst>
                                  <p:childTnLst>
                                    <p:animEffect transition="out" filter="blinds(horizontal)">
                                      <p:cBhvr>
                                        <p:cTn id="48" dur="5000"/>
                                        <p:tgtEl>
                                          <p:spTgt spid="39"/>
                                        </p:tgtEl>
                                      </p:cBhvr>
                                    </p:animEffect>
                                    <p:set>
                                      <p:cBhvr>
                                        <p:cTn id="49" dur="1" fill="hold">
                                          <p:stCondLst>
                                            <p:cond delay="4999"/>
                                          </p:stCondLst>
                                        </p:cTn>
                                        <p:tgtEl>
                                          <p:spTgt spid="39"/>
                                        </p:tgtEl>
                                        <p:attrNameLst>
                                          <p:attrName>style.visibility</p:attrName>
                                        </p:attrNameLst>
                                      </p:cBhvr>
                                      <p:to>
                                        <p:strVal val="hidden"/>
                                      </p:to>
                                    </p:set>
                                  </p:childTnLst>
                                </p:cTn>
                              </p:par>
                              <p:par>
                                <p:cTn id="50" presetID="3" presetClass="exit" presetSubtype="10" fill="hold" grpId="0" nodeType="withEffect">
                                  <p:stCondLst>
                                    <p:cond delay="0"/>
                                  </p:stCondLst>
                                  <p:childTnLst>
                                    <p:animEffect transition="out" filter="blinds(horizontal)">
                                      <p:cBhvr>
                                        <p:cTn id="51" dur="5000"/>
                                        <p:tgtEl>
                                          <p:spTgt spid="40"/>
                                        </p:tgtEl>
                                      </p:cBhvr>
                                    </p:animEffect>
                                    <p:set>
                                      <p:cBhvr>
                                        <p:cTn id="52" dur="1" fill="hold">
                                          <p:stCondLst>
                                            <p:cond delay="4999"/>
                                          </p:stCondLst>
                                        </p:cTn>
                                        <p:tgtEl>
                                          <p:spTgt spid="40"/>
                                        </p:tgtEl>
                                        <p:attrNameLst>
                                          <p:attrName>style.visibility</p:attrName>
                                        </p:attrNameLst>
                                      </p:cBhvr>
                                      <p:to>
                                        <p:strVal val="hidden"/>
                                      </p:to>
                                    </p:set>
                                  </p:childTnLst>
                                </p:cTn>
                              </p:par>
                              <p:par>
                                <p:cTn id="53" presetID="3" presetClass="exit" presetSubtype="10" fill="hold" grpId="0" nodeType="withEffect">
                                  <p:stCondLst>
                                    <p:cond delay="0"/>
                                  </p:stCondLst>
                                  <p:childTnLst>
                                    <p:animEffect transition="out" filter="blinds(horizontal)">
                                      <p:cBhvr>
                                        <p:cTn id="54" dur="5000"/>
                                        <p:tgtEl>
                                          <p:spTgt spid="44"/>
                                        </p:tgtEl>
                                      </p:cBhvr>
                                    </p:animEffect>
                                    <p:set>
                                      <p:cBhvr>
                                        <p:cTn id="55" dur="1" fill="hold">
                                          <p:stCondLst>
                                            <p:cond delay="4999"/>
                                          </p:stCondLst>
                                        </p:cTn>
                                        <p:tgtEl>
                                          <p:spTgt spid="44"/>
                                        </p:tgtEl>
                                        <p:attrNameLst>
                                          <p:attrName>style.visibility</p:attrName>
                                        </p:attrNameLst>
                                      </p:cBhvr>
                                      <p:to>
                                        <p:strVal val="hidden"/>
                                      </p:to>
                                    </p:set>
                                  </p:childTnLst>
                                </p:cTn>
                              </p:par>
                              <p:par>
                                <p:cTn id="56" presetID="3" presetClass="exit" presetSubtype="10" fill="hold" grpId="0" nodeType="withEffect">
                                  <p:stCondLst>
                                    <p:cond delay="0"/>
                                  </p:stCondLst>
                                  <p:childTnLst>
                                    <p:animEffect transition="out" filter="blinds(horizontal)">
                                      <p:cBhvr>
                                        <p:cTn id="57" dur="5000"/>
                                        <p:tgtEl>
                                          <p:spTgt spid="45"/>
                                        </p:tgtEl>
                                      </p:cBhvr>
                                    </p:animEffect>
                                    <p:set>
                                      <p:cBhvr>
                                        <p:cTn id="58" dur="1" fill="hold">
                                          <p:stCondLst>
                                            <p:cond delay="4999"/>
                                          </p:stCondLst>
                                        </p:cTn>
                                        <p:tgtEl>
                                          <p:spTgt spid="45"/>
                                        </p:tgtEl>
                                        <p:attrNameLst>
                                          <p:attrName>style.visibility</p:attrName>
                                        </p:attrNameLst>
                                      </p:cBhvr>
                                      <p:to>
                                        <p:strVal val="hidden"/>
                                      </p:to>
                                    </p:set>
                                  </p:childTnLst>
                                </p:cTn>
                              </p:par>
                              <p:par>
                                <p:cTn id="59" presetID="3" presetClass="exit" presetSubtype="10" fill="hold" grpId="0" nodeType="withEffect">
                                  <p:stCondLst>
                                    <p:cond delay="0"/>
                                  </p:stCondLst>
                                  <p:childTnLst>
                                    <p:animEffect transition="out" filter="blinds(horizontal)">
                                      <p:cBhvr>
                                        <p:cTn id="60" dur="5000"/>
                                        <p:tgtEl>
                                          <p:spTgt spid="8"/>
                                        </p:tgtEl>
                                      </p:cBhvr>
                                    </p:animEffect>
                                    <p:set>
                                      <p:cBhvr>
                                        <p:cTn id="61" dur="1" fill="hold">
                                          <p:stCondLst>
                                            <p:cond delay="4999"/>
                                          </p:stCondLst>
                                        </p:cTn>
                                        <p:tgtEl>
                                          <p:spTgt spid="8"/>
                                        </p:tgtEl>
                                        <p:attrNameLst>
                                          <p:attrName>style.visibility</p:attrName>
                                        </p:attrNameLst>
                                      </p:cBhvr>
                                      <p:to>
                                        <p:strVal val="hidden"/>
                                      </p:to>
                                    </p:set>
                                  </p:childTnLst>
                                </p:cTn>
                              </p:par>
                              <p:par>
                                <p:cTn id="62" presetID="3" presetClass="exit" presetSubtype="10" fill="hold" grpId="0" nodeType="withEffect">
                                  <p:stCondLst>
                                    <p:cond delay="0"/>
                                  </p:stCondLst>
                                  <p:childTnLst>
                                    <p:animEffect transition="out" filter="blinds(horizontal)">
                                      <p:cBhvr>
                                        <p:cTn id="63" dur="5000"/>
                                        <p:tgtEl>
                                          <p:spTgt spid="13"/>
                                        </p:tgtEl>
                                      </p:cBhvr>
                                    </p:animEffect>
                                    <p:set>
                                      <p:cBhvr>
                                        <p:cTn id="64" dur="1" fill="hold">
                                          <p:stCondLst>
                                            <p:cond delay="4999"/>
                                          </p:stCondLst>
                                        </p:cTn>
                                        <p:tgtEl>
                                          <p:spTgt spid="13"/>
                                        </p:tgtEl>
                                        <p:attrNameLst>
                                          <p:attrName>style.visibility</p:attrName>
                                        </p:attrNameLst>
                                      </p:cBhvr>
                                      <p:to>
                                        <p:strVal val="hidden"/>
                                      </p:to>
                                    </p:set>
                                  </p:childTnLst>
                                </p:cTn>
                              </p:par>
                              <p:par>
                                <p:cTn id="65" presetID="3" presetClass="exit" presetSubtype="10" fill="hold" grpId="0" nodeType="withEffect">
                                  <p:stCondLst>
                                    <p:cond delay="0"/>
                                  </p:stCondLst>
                                  <p:childTnLst>
                                    <p:animEffect transition="out" filter="blinds(horizontal)">
                                      <p:cBhvr>
                                        <p:cTn id="66" dur="5000"/>
                                        <p:tgtEl>
                                          <p:spTgt spid="18"/>
                                        </p:tgtEl>
                                      </p:cBhvr>
                                    </p:animEffect>
                                    <p:set>
                                      <p:cBhvr>
                                        <p:cTn id="67" dur="1" fill="hold">
                                          <p:stCondLst>
                                            <p:cond delay="4999"/>
                                          </p:stCondLst>
                                        </p:cTn>
                                        <p:tgtEl>
                                          <p:spTgt spid="18"/>
                                        </p:tgtEl>
                                        <p:attrNameLst>
                                          <p:attrName>style.visibility</p:attrName>
                                        </p:attrNameLst>
                                      </p:cBhvr>
                                      <p:to>
                                        <p:strVal val="hidden"/>
                                      </p:to>
                                    </p:set>
                                  </p:childTnLst>
                                </p:cTn>
                              </p:par>
                              <p:par>
                                <p:cTn id="68" presetID="3" presetClass="exit" presetSubtype="10" fill="hold" grpId="0" nodeType="withEffect">
                                  <p:stCondLst>
                                    <p:cond delay="0"/>
                                  </p:stCondLst>
                                  <p:childTnLst>
                                    <p:animEffect transition="out" filter="blinds(horizontal)">
                                      <p:cBhvr>
                                        <p:cTn id="69" dur="5000"/>
                                        <p:tgtEl>
                                          <p:spTgt spid="23"/>
                                        </p:tgtEl>
                                      </p:cBhvr>
                                    </p:animEffect>
                                    <p:set>
                                      <p:cBhvr>
                                        <p:cTn id="70" dur="1" fill="hold">
                                          <p:stCondLst>
                                            <p:cond delay="4999"/>
                                          </p:stCondLst>
                                        </p:cTn>
                                        <p:tgtEl>
                                          <p:spTgt spid="23"/>
                                        </p:tgtEl>
                                        <p:attrNameLst>
                                          <p:attrName>style.visibility</p:attrName>
                                        </p:attrNameLst>
                                      </p:cBhvr>
                                      <p:to>
                                        <p:strVal val="hidden"/>
                                      </p:to>
                                    </p:set>
                                  </p:childTnLst>
                                </p:cTn>
                              </p:par>
                              <p:par>
                                <p:cTn id="71" presetID="3" presetClass="exit" presetSubtype="10" fill="hold" grpId="0" nodeType="withEffect">
                                  <p:stCondLst>
                                    <p:cond delay="0"/>
                                  </p:stCondLst>
                                  <p:childTnLst>
                                    <p:animEffect transition="out" filter="blinds(horizontal)">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3" presetClass="exit" presetSubtype="10" fill="hold" grpId="0" nodeType="withEffect">
                                  <p:stCondLst>
                                    <p:cond delay="0"/>
                                  </p:stCondLst>
                                  <p:childTnLst>
                                    <p:animEffect transition="out" filter="blinds(horizontal)">
                                      <p:cBhvr>
                                        <p:cTn id="75" dur="5000"/>
                                        <p:tgtEl>
                                          <p:spTgt spid="33"/>
                                        </p:tgtEl>
                                      </p:cBhvr>
                                    </p:animEffect>
                                    <p:set>
                                      <p:cBhvr>
                                        <p:cTn id="76" dur="1" fill="hold">
                                          <p:stCondLst>
                                            <p:cond delay="4999"/>
                                          </p:stCondLst>
                                        </p:cTn>
                                        <p:tgtEl>
                                          <p:spTgt spid="33"/>
                                        </p:tgtEl>
                                        <p:attrNameLst>
                                          <p:attrName>style.visibility</p:attrName>
                                        </p:attrNameLst>
                                      </p:cBhvr>
                                      <p:to>
                                        <p:strVal val="hidden"/>
                                      </p:to>
                                    </p:set>
                                  </p:childTnLst>
                                </p:cTn>
                              </p:par>
                              <p:par>
                                <p:cTn id="77" presetID="3" presetClass="exit" presetSubtype="10" fill="hold" grpId="0" nodeType="withEffect">
                                  <p:stCondLst>
                                    <p:cond delay="0"/>
                                  </p:stCondLst>
                                  <p:childTnLst>
                                    <p:animEffect transition="out" filter="blinds(horizontal)">
                                      <p:cBhvr>
                                        <p:cTn id="78" dur="5000"/>
                                        <p:tgtEl>
                                          <p:spTgt spid="38"/>
                                        </p:tgtEl>
                                      </p:cBhvr>
                                    </p:animEffect>
                                    <p:set>
                                      <p:cBhvr>
                                        <p:cTn id="79" dur="1" fill="hold">
                                          <p:stCondLst>
                                            <p:cond delay="4999"/>
                                          </p:stCondLst>
                                        </p:cTn>
                                        <p:tgtEl>
                                          <p:spTgt spid="38"/>
                                        </p:tgtEl>
                                        <p:attrNameLst>
                                          <p:attrName>style.visibility</p:attrName>
                                        </p:attrNameLst>
                                      </p:cBhvr>
                                      <p:to>
                                        <p:strVal val="hidden"/>
                                      </p:to>
                                    </p:set>
                                  </p:childTnLst>
                                </p:cTn>
                              </p:par>
                              <p:par>
                                <p:cTn id="80" presetID="3" presetClass="exit" presetSubtype="10" fill="hold" grpId="0" nodeType="withEffect">
                                  <p:stCondLst>
                                    <p:cond delay="0"/>
                                  </p:stCondLst>
                                  <p:childTnLst>
                                    <p:animEffect transition="out" filter="blinds(horizontal)">
                                      <p:cBhvr>
                                        <p:cTn id="81" dur="5000"/>
                                        <p:tgtEl>
                                          <p:spTgt spid="43"/>
                                        </p:tgtEl>
                                      </p:cBhvr>
                                    </p:animEffect>
                                    <p:set>
                                      <p:cBhvr>
                                        <p:cTn id="82" dur="1" fill="hold">
                                          <p:stCondLst>
                                            <p:cond delay="4999"/>
                                          </p:stCondLst>
                                        </p:cTn>
                                        <p:tgtEl>
                                          <p:spTgt spid="43"/>
                                        </p:tgtEl>
                                        <p:attrNameLst>
                                          <p:attrName>style.visibility</p:attrName>
                                        </p:attrNameLst>
                                      </p:cBhvr>
                                      <p:to>
                                        <p:strVal val="hidden"/>
                                      </p:to>
                                    </p:set>
                                  </p:childTnLst>
                                </p:cTn>
                              </p:par>
                              <p:par>
                                <p:cTn id="83" presetID="3" presetClass="exit" presetSubtype="10" fill="hold" grpId="0" nodeType="withEffect">
                                  <p:stCondLst>
                                    <p:cond delay="0"/>
                                  </p:stCondLst>
                                  <p:childTnLst>
                                    <p:animEffect transition="out" filter="blinds(horizontal)">
                                      <p:cBhvr>
                                        <p:cTn id="84" dur="5000"/>
                                        <p:tgtEl>
                                          <p:spTgt spid="48"/>
                                        </p:tgtEl>
                                      </p:cBhvr>
                                    </p:animEffect>
                                    <p:set>
                                      <p:cBhvr>
                                        <p:cTn id="85" dur="1" fill="hold">
                                          <p:stCondLst>
                                            <p:cond delay="4999"/>
                                          </p:stCondLst>
                                        </p:cTn>
                                        <p:tgtEl>
                                          <p:spTgt spid="48"/>
                                        </p:tgtEl>
                                        <p:attrNameLst>
                                          <p:attrName>style.visibility</p:attrName>
                                        </p:attrNameLst>
                                      </p:cBhvr>
                                      <p:to>
                                        <p:strVal val="hidden"/>
                                      </p:to>
                                    </p:set>
                                  </p:childTnLst>
                                </p:cTn>
                              </p:par>
                              <p:par>
                                <p:cTn id="86" presetID="3" presetClass="exit" presetSubtype="10" fill="hold" grpId="0" nodeType="withEffect">
                                  <p:stCondLst>
                                    <p:cond delay="0"/>
                                  </p:stCondLst>
                                  <p:childTnLst>
                                    <p:animEffect transition="out" filter="blinds(horizontal)">
                                      <p:cBhvr>
                                        <p:cTn id="87" dur="5000"/>
                                        <p:tgtEl>
                                          <p:spTgt spid="49"/>
                                        </p:tgtEl>
                                      </p:cBhvr>
                                    </p:animEffect>
                                    <p:set>
                                      <p:cBhvr>
                                        <p:cTn id="88" dur="1" fill="hold">
                                          <p:stCondLst>
                                            <p:cond delay="4999"/>
                                          </p:stCondLst>
                                        </p:cTn>
                                        <p:tgtEl>
                                          <p:spTgt spid="49"/>
                                        </p:tgtEl>
                                        <p:attrNameLst>
                                          <p:attrName>style.visibility</p:attrName>
                                        </p:attrNameLst>
                                      </p:cBhvr>
                                      <p:to>
                                        <p:strVal val="hidden"/>
                                      </p:to>
                                    </p:set>
                                  </p:childTnLst>
                                </p:cTn>
                              </p:par>
                              <p:par>
                                <p:cTn id="89" presetID="3" presetClass="exit" presetSubtype="10" fill="hold" grpId="0" nodeType="withEffect">
                                  <p:stCondLst>
                                    <p:cond delay="0"/>
                                  </p:stCondLst>
                                  <p:childTnLst>
                                    <p:animEffect transition="out" filter="blinds(horizontal)">
                                      <p:cBhvr>
                                        <p:cTn id="90" dur="5000"/>
                                        <p:tgtEl>
                                          <p:spTgt spid="50"/>
                                        </p:tgtEl>
                                      </p:cBhvr>
                                    </p:animEffect>
                                    <p:set>
                                      <p:cBhvr>
                                        <p:cTn id="91" dur="1" fill="hold">
                                          <p:stCondLst>
                                            <p:cond delay="4999"/>
                                          </p:stCondLst>
                                        </p:cTn>
                                        <p:tgtEl>
                                          <p:spTgt spid="50"/>
                                        </p:tgtEl>
                                        <p:attrNameLst>
                                          <p:attrName>style.visibility</p:attrName>
                                        </p:attrNameLst>
                                      </p:cBhvr>
                                      <p:to>
                                        <p:strVal val="hidden"/>
                                      </p:to>
                                    </p:set>
                                  </p:childTnLst>
                                </p:cTn>
                              </p:par>
                              <p:par>
                                <p:cTn id="92" presetID="3" presetClass="exit" presetSubtype="10" fill="hold" grpId="0" nodeType="withEffect">
                                  <p:stCondLst>
                                    <p:cond delay="0"/>
                                  </p:stCondLst>
                                  <p:childTnLst>
                                    <p:animEffect transition="out" filter="blinds(horizontal)">
                                      <p:cBhvr>
                                        <p:cTn id="93" dur="5000"/>
                                        <p:tgtEl>
                                          <p:spTgt spid="51"/>
                                        </p:tgtEl>
                                      </p:cBhvr>
                                    </p:animEffect>
                                    <p:set>
                                      <p:cBhvr>
                                        <p:cTn id="94" dur="1" fill="hold">
                                          <p:stCondLst>
                                            <p:cond delay="4999"/>
                                          </p:stCondLst>
                                        </p:cTn>
                                        <p:tgtEl>
                                          <p:spTgt spid="51"/>
                                        </p:tgtEl>
                                        <p:attrNameLst>
                                          <p:attrName>style.visibility</p:attrName>
                                        </p:attrNameLst>
                                      </p:cBhvr>
                                      <p:to>
                                        <p:strVal val="hidden"/>
                                      </p:to>
                                    </p:set>
                                  </p:childTnLst>
                                </p:cTn>
                              </p:par>
                              <p:par>
                                <p:cTn id="95" presetID="3" presetClass="exit" presetSubtype="10" fill="hold" grpId="0" nodeType="withEffect">
                                  <p:stCondLst>
                                    <p:cond delay="0"/>
                                  </p:stCondLst>
                                  <p:childTnLst>
                                    <p:animEffect transition="out" filter="blinds(horizontal)">
                                      <p:cBhvr>
                                        <p:cTn id="96" dur="5000"/>
                                        <p:tgtEl>
                                          <p:spTgt spid="52"/>
                                        </p:tgtEl>
                                      </p:cBhvr>
                                    </p:animEffect>
                                    <p:set>
                                      <p:cBhvr>
                                        <p:cTn id="97" dur="1" fill="hold">
                                          <p:stCondLst>
                                            <p:cond delay="4999"/>
                                          </p:stCondLst>
                                        </p:cTn>
                                        <p:tgtEl>
                                          <p:spTgt spid="52"/>
                                        </p:tgtEl>
                                        <p:attrNameLst>
                                          <p:attrName>style.visibility</p:attrName>
                                        </p:attrNameLst>
                                      </p:cBhvr>
                                      <p:to>
                                        <p:strVal val="hidden"/>
                                      </p:to>
                                    </p:set>
                                  </p:childTnLst>
                                </p:cTn>
                              </p:par>
                              <p:par>
                                <p:cTn id="98" presetID="3" presetClass="exit" presetSubtype="10" fill="hold" grpId="0" nodeType="withEffect">
                                  <p:stCondLst>
                                    <p:cond delay="0"/>
                                  </p:stCondLst>
                                  <p:childTnLst>
                                    <p:animEffect transition="out" filter="blinds(horizontal)">
                                      <p:cBhvr>
                                        <p:cTn id="99" dur="5000"/>
                                        <p:tgtEl>
                                          <p:spTgt spid="53"/>
                                        </p:tgtEl>
                                      </p:cBhvr>
                                    </p:animEffect>
                                    <p:set>
                                      <p:cBhvr>
                                        <p:cTn id="100" dur="1" fill="hold">
                                          <p:stCondLst>
                                            <p:cond delay="4999"/>
                                          </p:stCondLst>
                                        </p:cTn>
                                        <p:tgtEl>
                                          <p:spTgt spid="53"/>
                                        </p:tgtEl>
                                        <p:attrNameLst>
                                          <p:attrName>style.visibility</p:attrName>
                                        </p:attrNameLst>
                                      </p:cBhvr>
                                      <p:to>
                                        <p:strVal val="hidden"/>
                                      </p:to>
                                    </p:set>
                                  </p:childTnLst>
                                </p:cTn>
                              </p:par>
                              <p:par>
                                <p:cTn id="101" presetID="3" presetClass="exit" presetSubtype="10" fill="hold" grpId="0" nodeType="withEffect">
                                  <p:stCondLst>
                                    <p:cond delay="0"/>
                                  </p:stCondLst>
                                  <p:childTnLst>
                                    <p:animEffect transition="out" filter="blinds(horizontal)">
                                      <p:cBhvr>
                                        <p:cTn id="102" dur="5000"/>
                                        <p:tgtEl>
                                          <p:spTgt spid="54"/>
                                        </p:tgtEl>
                                      </p:cBhvr>
                                    </p:animEffect>
                                    <p:set>
                                      <p:cBhvr>
                                        <p:cTn id="103" dur="1" fill="hold">
                                          <p:stCondLst>
                                            <p:cond delay="4999"/>
                                          </p:stCondLst>
                                        </p:cTn>
                                        <p:tgtEl>
                                          <p:spTgt spid="54"/>
                                        </p:tgtEl>
                                        <p:attrNameLst>
                                          <p:attrName>style.visibility</p:attrName>
                                        </p:attrNameLst>
                                      </p:cBhvr>
                                      <p:to>
                                        <p:strVal val="hidden"/>
                                      </p:to>
                                    </p:set>
                                  </p:childTnLst>
                                </p:cTn>
                              </p:par>
                              <p:par>
                                <p:cTn id="104" presetID="3" presetClass="exit" presetSubtype="10" fill="hold" grpId="0" nodeType="withEffect">
                                  <p:stCondLst>
                                    <p:cond delay="0"/>
                                  </p:stCondLst>
                                  <p:childTnLst>
                                    <p:animEffect transition="out" filter="blinds(horizontal)">
                                      <p:cBhvr>
                                        <p:cTn id="105" dur="5000"/>
                                        <p:tgtEl>
                                          <p:spTgt spid="55"/>
                                        </p:tgtEl>
                                      </p:cBhvr>
                                    </p:animEffect>
                                    <p:set>
                                      <p:cBhvr>
                                        <p:cTn id="106" dur="1" fill="hold">
                                          <p:stCondLst>
                                            <p:cond delay="4999"/>
                                          </p:stCondLst>
                                        </p:cTn>
                                        <p:tgtEl>
                                          <p:spTgt spid="55"/>
                                        </p:tgtEl>
                                        <p:attrNameLst>
                                          <p:attrName>style.visibility</p:attrName>
                                        </p:attrNameLst>
                                      </p:cBhvr>
                                      <p:to>
                                        <p:strVal val="hidden"/>
                                      </p:to>
                                    </p:set>
                                  </p:childTnLst>
                                </p:cTn>
                              </p:par>
                              <p:par>
                                <p:cTn id="107" presetID="3" presetClass="exit" presetSubtype="10" fill="hold" grpId="0" nodeType="withEffect">
                                  <p:stCondLst>
                                    <p:cond delay="0"/>
                                  </p:stCondLst>
                                  <p:childTnLst>
                                    <p:animEffect transition="out" filter="blinds(horizontal)">
                                      <p:cBhvr>
                                        <p:cTn id="108" dur="5000"/>
                                        <p:tgtEl>
                                          <p:spTgt spid="56"/>
                                        </p:tgtEl>
                                      </p:cBhvr>
                                    </p:animEffect>
                                    <p:set>
                                      <p:cBhvr>
                                        <p:cTn id="109" dur="1" fill="hold">
                                          <p:stCondLst>
                                            <p:cond delay="4999"/>
                                          </p:stCondLst>
                                        </p:cTn>
                                        <p:tgtEl>
                                          <p:spTgt spid="56"/>
                                        </p:tgtEl>
                                        <p:attrNameLst>
                                          <p:attrName>style.visibility</p:attrName>
                                        </p:attrNameLst>
                                      </p:cBhvr>
                                      <p:to>
                                        <p:strVal val="hidden"/>
                                      </p:to>
                                    </p:set>
                                  </p:childTnLst>
                                </p:cTn>
                              </p:par>
                              <p:par>
                                <p:cTn id="110" presetID="3" presetClass="exit" presetSubtype="10" fill="hold" grpId="0" nodeType="withEffect">
                                  <p:stCondLst>
                                    <p:cond delay="0"/>
                                  </p:stCondLst>
                                  <p:childTnLst>
                                    <p:animEffect transition="out" filter="blinds(horizontal)">
                                      <p:cBhvr>
                                        <p:cTn id="111" dur="5000"/>
                                        <p:tgtEl>
                                          <p:spTgt spid="57"/>
                                        </p:tgtEl>
                                      </p:cBhvr>
                                    </p:animEffect>
                                    <p:set>
                                      <p:cBhvr>
                                        <p:cTn id="112" dur="1" fill="hold">
                                          <p:stCondLst>
                                            <p:cond delay="4999"/>
                                          </p:stCondLst>
                                        </p:cTn>
                                        <p:tgtEl>
                                          <p:spTgt spid="57"/>
                                        </p:tgtEl>
                                        <p:attrNameLst>
                                          <p:attrName>style.visibility</p:attrName>
                                        </p:attrNameLst>
                                      </p:cBhvr>
                                      <p:to>
                                        <p:strVal val="hidden"/>
                                      </p:to>
                                    </p:set>
                                  </p:childTnLst>
                                </p:cTn>
                              </p:par>
                              <p:par>
                                <p:cTn id="113" presetID="3" presetClass="exit" presetSubtype="5" fill="hold" grpId="0" nodeType="withEffect">
                                  <p:stCondLst>
                                    <p:cond delay="0"/>
                                  </p:stCondLst>
                                  <p:childTnLst>
                                    <p:animEffect transition="out" filter="blinds(vertical)">
                                      <p:cBhvr>
                                        <p:cTn id="114" dur="5000"/>
                                        <p:tgtEl>
                                          <p:spTgt spid="6"/>
                                        </p:tgtEl>
                                      </p:cBhvr>
                                    </p:animEffect>
                                    <p:set>
                                      <p:cBhvr>
                                        <p:cTn id="115" dur="1" fill="hold">
                                          <p:stCondLst>
                                            <p:cond delay="4999"/>
                                          </p:stCondLst>
                                        </p:cTn>
                                        <p:tgtEl>
                                          <p:spTgt spid="6"/>
                                        </p:tgtEl>
                                        <p:attrNameLst>
                                          <p:attrName>style.visibility</p:attrName>
                                        </p:attrNameLst>
                                      </p:cBhvr>
                                      <p:to>
                                        <p:strVal val="hidden"/>
                                      </p:to>
                                    </p:set>
                                  </p:childTnLst>
                                </p:cTn>
                              </p:par>
                              <p:par>
                                <p:cTn id="116" presetID="3" presetClass="exit" presetSubtype="5" fill="hold" grpId="0" nodeType="withEffect">
                                  <p:stCondLst>
                                    <p:cond delay="0"/>
                                  </p:stCondLst>
                                  <p:childTnLst>
                                    <p:animEffect transition="out" filter="blinds(vertical)">
                                      <p:cBhvr>
                                        <p:cTn id="117" dur="5000"/>
                                        <p:tgtEl>
                                          <p:spTgt spid="7"/>
                                        </p:tgtEl>
                                      </p:cBhvr>
                                    </p:animEffect>
                                    <p:set>
                                      <p:cBhvr>
                                        <p:cTn id="118" dur="1" fill="hold">
                                          <p:stCondLst>
                                            <p:cond delay="4999"/>
                                          </p:stCondLst>
                                        </p:cTn>
                                        <p:tgtEl>
                                          <p:spTgt spid="7"/>
                                        </p:tgtEl>
                                        <p:attrNameLst>
                                          <p:attrName>style.visibility</p:attrName>
                                        </p:attrNameLst>
                                      </p:cBhvr>
                                      <p:to>
                                        <p:strVal val="hidden"/>
                                      </p:to>
                                    </p:set>
                                  </p:childTnLst>
                                </p:cTn>
                              </p:par>
                              <p:par>
                                <p:cTn id="119" presetID="3" presetClass="exit" presetSubtype="5" fill="hold" grpId="0" nodeType="withEffect">
                                  <p:stCondLst>
                                    <p:cond delay="0"/>
                                  </p:stCondLst>
                                  <p:childTnLst>
                                    <p:animEffect transition="out" filter="blinds(vertical)">
                                      <p:cBhvr>
                                        <p:cTn id="120" dur="5000"/>
                                        <p:tgtEl>
                                          <p:spTgt spid="11"/>
                                        </p:tgtEl>
                                      </p:cBhvr>
                                    </p:animEffect>
                                    <p:set>
                                      <p:cBhvr>
                                        <p:cTn id="121" dur="1" fill="hold">
                                          <p:stCondLst>
                                            <p:cond delay="4999"/>
                                          </p:stCondLst>
                                        </p:cTn>
                                        <p:tgtEl>
                                          <p:spTgt spid="11"/>
                                        </p:tgtEl>
                                        <p:attrNameLst>
                                          <p:attrName>style.visibility</p:attrName>
                                        </p:attrNameLst>
                                      </p:cBhvr>
                                      <p:to>
                                        <p:strVal val="hidden"/>
                                      </p:to>
                                    </p:set>
                                  </p:childTnLst>
                                </p:cTn>
                              </p:par>
                              <p:par>
                                <p:cTn id="122" presetID="3" presetClass="exit" presetSubtype="5" fill="hold" grpId="0" nodeType="withEffect">
                                  <p:stCondLst>
                                    <p:cond delay="0"/>
                                  </p:stCondLst>
                                  <p:childTnLst>
                                    <p:animEffect transition="out" filter="blinds(vertical)">
                                      <p:cBhvr>
                                        <p:cTn id="123" dur="5000"/>
                                        <p:tgtEl>
                                          <p:spTgt spid="12"/>
                                        </p:tgtEl>
                                      </p:cBhvr>
                                    </p:animEffect>
                                    <p:set>
                                      <p:cBhvr>
                                        <p:cTn id="124" dur="1" fill="hold">
                                          <p:stCondLst>
                                            <p:cond delay="4999"/>
                                          </p:stCondLst>
                                        </p:cTn>
                                        <p:tgtEl>
                                          <p:spTgt spid="12"/>
                                        </p:tgtEl>
                                        <p:attrNameLst>
                                          <p:attrName>style.visibility</p:attrName>
                                        </p:attrNameLst>
                                      </p:cBhvr>
                                      <p:to>
                                        <p:strVal val="hidden"/>
                                      </p:to>
                                    </p:set>
                                  </p:childTnLst>
                                </p:cTn>
                              </p:par>
                              <p:par>
                                <p:cTn id="125" presetID="3" presetClass="exit" presetSubtype="5" fill="hold" grpId="0" nodeType="withEffect">
                                  <p:stCondLst>
                                    <p:cond delay="0"/>
                                  </p:stCondLst>
                                  <p:childTnLst>
                                    <p:animEffect transition="out" filter="blinds(vertical)">
                                      <p:cBhvr>
                                        <p:cTn id="126" dur="5000"/>
                                        <p:tgtEl>
                                          <p:spTgt spid="16"/>
                                        </p:tgtEl>
                                      </p:cBhvr>
                                    </p:animEffect>
                                    <p:set>
                                      <p:cBhvr>
                                        <p:cTn id="127" dur="1" fill="hold">
                                          <p:stCondLst>
                                            <p:cond delay="4999"/>
                                          </p:stCondLst>
                                        </p:cTn>
                                        <p:tgtEl>
                                          <p:spTgt spid="16"/>
                                        </p:tgtEl>
                                        <p:attrNameLst>
                                          <p:attrName>style.visibility</p:attrName>
                                        </p:attrNameLst>
                                      </p:cBhvr>
                                      <p:to>
                                        <p:strVal val="hidden"/>
                                      </p:to>
                                    </p:set>
                                  </p:childTnLst>
                                </p:cTn>
                              </p:par>
                              <p:par>
                                <p:cTn id="128" presetID="3" presetClass="exit" presetSubtype="5" fill="hold" grpId="0" nodeType="withEffect">
                                  <p:stCondLst>
                                    <p:cond delay="0"/>
                                  </p:stCondLst>
                                  <p:childTnLst>
                                    <p:animEffect transition="out" filter="blinds(vertical)">
                                      <p:cBhvr>
                                        <p:cTn id="129" dur="5000"/>
                                        <p:tgtEl>
                                          <p:spTgt spid="17"/>
                                        </p:tgtEl>
                                      </p:cBhvr>
                                    </p:animEffect>
                                    <p:set>
                                      <p:cBhvr>
                                        <p:cTn id="130" dur="1" fill="hold">
                                          <p:stCondLst>
                                            <p:cond delay="4999"/>
                                          </p:stCondLst>
                                        </p:cTn>
                                        <p:tgtEl>
                                          <p:spTgt spid="17"/>
                                        </p:tgtEl>
                                        <p:attrNameLst>
                                          <p:attrName>style.visibility</p:attrName>
                                        </p:attrNameLst>
                                      </p:cBhvr>
                                      <p:to>
                                        <p:strVal val="hidden"/>
                                      </p:to>
                                    </p:set>
                                  </p:childTnLst>
                                </p:cTn>
                              </p:par>
                              <p:par>
                                <p:cTn id="131" presetID="3" presetClass="exit" presetSubtype="5" fill="hold" grpId="0" nodeType="withEffect">
                                  <p:stCondLst>
                                    <p:cond delay="0"/>
                                  </p:stCondLst>
                                  <p:childTnLst>
                                    <p:animEffect transition="out" filter="blinds(vertical)">
                                      <p:cBhvr>
                                        <p:cTn id="132" dur="5000"/>
                                        <p:tgtEl>
                                          <p:spTgt spid="21"/>
                                        </p:tgtEl>
                                      </p:cBhvr>
                                    </p:animEffect>
                                    <p:set>
                                      <p:cBhvr>
                                        <p:cTn id="133" dur="1" fill="hold">
                                          <p:stCondLst>
                                            <p:cond delay="4999"/>
                                          </p:stCondLst>
                                        </p:cTn>
                                        <p:tgtEl>
                                          <p:spTgt spid="21"/>
                                        </p:tgtEl>
                                        <p:attrNameLst>
                                          <p:attrName>style.visibility</p:attrName>
                                        </p:attrNameLst>
                                      </p:cBhvr>
                                      <p:to>
                                        <p:strVal val="hidden"/>
                                      </p:to>
                                    </p:set>
                                  </p:childTnLst>
                                </p:cTn>
                              </p:par>
                              <p:par>
                                <p:cTn id="134" presetID="3" presetClass="exit" presetSubtype="5" fill="hold" grpId="0" nodeType="withEffect">
                                  <p:stCondLst>
                                    <p:cond delay="0"/>
                                  </p:stCondLst>
                                  <p:childTnLst>
                                    <p:animEffect transition="out" filter="blinds(vertical)">
                                      <p:cBhvr>
                                        <p:cTn id="135" dur="5000"/>
                                        <p:tgtEl>
                                          <p:spTgt spid="22"/>
                                        </p:tgtEl>
                                      </p:cBhvr>
                                    </p:animEffect>
                                    <p:set>
                                      <p:cBhvr>
                                        <p:cTn id="136" dur="1" fill="hold">
                                          <p:stCondLst>
                                            <p:cond delay="4999"/>
                                          </p:stCondLst>
                                        </p:cTn>
                                        <p:tgtEl>
                                          <p:spTgt spid="22"/>
                                        </p:tgtEl>
                                        <p:attrNameLst>
                                          <p:attrName>style.visibility</p:attrName>
                                        </p:attrNameLst>
                                      </p:cBhvr>
                                      <p:to>
                                        <p:strVal val="hidden"/>
                                      </p:to>
                                    </p:set>
                                  </p:childTnLst>
                                </p:cTn>
                              </p:par>
                              <p:par>
                                <p:cTn id="137" presetID="3" presetClass="exit" presetSubtype="5" fill="hold" grpId="0" nodeType="withEffect">
                                  <p:stCondLst>
                                    <p:cond delay="0"/>
                                  </p:stCondLst>
                                  <p:childTnLst>
                                    <p:animEffect transition="out" filter="blinds(vertical)">
                                      <p:cBhvr>
                                        <p:cTn id="138" dur="5000"/>
                                        <p:tgtEl>
                                          <p:spTgt spid="26"/>
                                        </p:tgtEl>
                                      </p:cBhvr>
                                    </p:animEffect>
                                    <p:set>
                                      <p:cBhvr>
                                        <p:cTn id="139" dur="1" fill="hold">
                                          <p:stCondLst>
                                            <p:cond delay="4999"/>
                                          </p:stCondLst>
                                        </p:cTn>
                                        <p:tgtEl>
                                          <p:spTgt spid="26"/>
                                        </p:tgtEl>
                                        <p:attrNameLst>
                                          <p:attrName>style.visibility</p:attrName>
                                        </p:attrNameLst>
                                      </p:cBhvr>
                                      <p:to>
                                        <p:strVal val="hidden"/>
                                      </p:to>
                                    </p:set>
                                  </p:childTnLst>
                                </p:cTn>
                              </p:par>
                              <p:par>
                                <p:cTn id="140" presetID="3" presetClass="exit" presetSubtype="5" fill="hold" grpId="0" nodeType="withEffect">
                                  <p:stCondLst>
                                    <p:cond delay="0"/>
                                  </p:stCondLst>
                                  <p:childTnLst>
                                    <p:animEffect transition="out" filter="blinds(vertical)">
                                      <p:cBhvr>
                                        <p:cTn id="141" dur="5000"/>
                                        <p:tgtEl>
                                          <p:spTgt spid="27"/>
                                        </p:tgtEl>
                                      </p:cBhvr>
                                    </p:animEffect>
                                    <p:set>
                                      <p:cBhvr>
                                        <p:cTn id="142" dur="1" fill="hold">
                                          <p:stCondLst>
                                            <p:cond delay="4999"/>
                                          </p:stCondLst>
                                        </p:cTn>
                                        <p:tgtEl>
                                          <p:spTgt spid="27"/>
                                        </p:tgtEl>
                                        <p:attrNameLst>
                                          <p:attrName>style.visibility</p:attrName>
                                        </p:attrNameLst>
                                      </p:cBhvr>
                                      <p:to>
                                        <p:strVal val="hidden"/>
                                      </p:to>
                                    </p:set>
                                  </p:childTnLst>
                                </p:cTn>
                              </p:par>
                              <p:par>
                                <p:cTn id="143" presetID="3" presetClass="exit" presetSubtype="5" fill="hold" grpId="0" nodeType="withEffect">
                                  <p:stCondLst>
                                    <p:cond delay="0"/>
                                  </p:stCondLst>
                                  <p:childTnLst>
                                    <p:animEffect transition="out" filter="blinds(vertical)">
                                      <p:cBhvr>
                                        <p:cTn id="144" dur="5000"/>
                                        <p:tgtEl>
                                          <p:spTgt spid="31"/>
                                        </p:tgtEl>
                                      </p:cBhvr>
                                    </p:animEffect>
                                    <p:set>
                                      <p:cBhvr>
                                        <p:cTn id="145" dur="1" fill="hold">
                                          <p:stCondLst>
                                            <p:cond delay="4999"/>
                                          </p:stCondLst>
                                        </p:cTn>
                                        <p:tgtEl>
                                          <p:spTgt spid="31"/>
                                        </p:tgtEl>
                                        <p:attrNameLst>
                                          <p:attrName>style.visibility</p:attrName>
                                        </p:attrNameLst>
                                      </p:cBhvr>
                                      <p:to>
                                        <p:strVal val="hidden"/>
                                      </p:to>
                                    </p:set>
                                  </p:childTnLst>
                                </p:cTn>
                              </p:par>
                              <p:par>
                                <p:cTn id="146" presetID="3" presetClass="exit" presetSubtype="5" fill="hold" grpId="0" nodeType="withEffect">
                                  <p:stCondLst>
                                    <p:cond delay="0"/>
                                  </p:stCondLst>
                                  <p:childTnLst>
                                    <p:animEffect transition="out" filter="blinds(vertical)">
                                      <p:cBhvr>
                                        <p:cTn id="147" dur="5000"/>
                                        <p:tgtEl>
                                          <p:spTgt spid="32"/>
                                        </p:tgtEl>
                                      </p:cBhvr>
                                    </p:animEffect>
                                    <p:set>
                                      <p:cBhvr>
                                        <p:cTn id="148" dur="1" fill="hold">
                                          <p:stCondLst>
                                            <p:cond delay="4999"/>
                                          </p:stCondLst>
                                        </p:cTn>
                                        <p:tgtEl>
                                          <p:spTgt spid="32"/>
                                        </p:tgtEl>
                                        <p:attrNameLst>
                                          <p:attrName>style.visibility</p:attrName>
                                        </p:attrNameLst>
                                      </p:cBhvr>
                                      <p:to>
                                        <p:strVal val="hidden"/>
                                      </p:to>
                                    </p:set>
                                  </p:childTnLst>
                                </p:cTn>
                              </p:par>
                              <p:par>
                                <p:cTn id="149" presetID="3" presetClass="exit" presetSubtype="5" fill="hold" grpId="0" nodeType="withEffect">
                                  <p:stCondLst>
                                    <p:cond delay="0"/>
                                  </p:stCondLst>
                                  <p:childTnLst>
                                    <p:animEffect transition="out" filter="blinds(vertical)">
                                      <p:cBhvr>
                                        <p:cTn id="150" dur="5000"/>
                                        <p:tgtEl>
                                          <p:spTgt spid="36"/>
                                        </p:tgtEl>
                                      </p:cBhvr>
                                    </p:animEffect>
                                    <p:set>
                                      <p:cBhvr>
                                        <p:cTn id="151" dur="1" fill="hold">
                                          <p:stCondLst>
                                            <p:cond delay="4999"/>
                                          </p:stCondLst>
                                        </p:cTn>
                                        <p:tgtEl>
                                          <p:spTgt spid="36"/>
                                        </p:tgtEl>
                                        <p:attrNameLst>
                                          <p:attrName>style.visibility</p:attrName>
                                        </p:attrNameLst>
                                      </p:cBhvr>
                                      <p:to>
                                        <p:strVal val="hidden"/>
                                      </p:to>
                                    </p:set>
                                  </p:childTnLst>
                                </p:cTn>
                              </p:par>
                              <p:par>
                                <p:cTn id="152" presetID="3" presetClass="exit" presetSubtype="5" fill="hold" grpId="0" nodeType="withEffect">
                                  <p:stCondLst>
                                    <p:cond delay="0"/>
                                  </p:stCondLst>
                                  <p:childTnLst>
                                    <p:animEffect transition="out" filter="blinds(vertical)">
                                      <p:cBhvr>
                                        <p:cTn id="153" dur="5000"/>
                                        <p:tgtEl>
                                          <p:spTgt spid="37"/>
                                        </p:tgtEl>
                                      </p:cBhvr>
                                    </p:animEffect>
                                    <p:set>
                                      <p:cBhvr>
                                        <p:cTn id="154" dur="1" fill="hold">
                                          <p:stCondLst>
                                            <p:cond delay="4999"/>
                                          </p:stCondLst>
                                        </p:cTn>
                                        <p:tgtEl>
                                          <p:spTgt spid="37"/>
                                        </p:tgtEl>
                                        <p:attrNameLst>
                                          <p:attrName>style.visibility</p:attrName>
                                        </p:attrNameLst>
                                      </p:cBhvr>
                                      <p:to>
                                        <p:strVal val="hidden"/>
                                      </p:to>
                                    </p:set>
                                  </p:childTnLst>
                                </p:cTn>
                              </p:par>
                              <p:par>
                                <p:cTn id="155" presetID="3" presetClass="exit" presetSubtype="5" fill="hold" grpId="0" nodeType="withEffect">
                                  <p:stCondLst>
                                    <p:cond delay="0"/>
                                  </p:stCondLst>
                                  <p:childTnLst>
                                    <p:animEffect transition="out" filter="blinds(vertical)">
                                      <p:cBhvr>
                                        <p:cTn id="156" dur="5000"/>
                                        <p:tgtEl>
                                          <p:spTgt spid="41"/>
                                        </p:tgtEl>
                                      </p:cBhvr>
                                    </p:animEffect>
                                    <p:set>
                                      <p:cBhvr>
                                        <p:cTn id="157" dur="1" fill="hold">
                                          <p:stCondLst>
                                            <p:cond delay="4999"/>
                                          </p:stCondLst>
                                        </p:cTn>
                                        <p:tgtEl>
                                          <p:spTgt spid="41"/>
                                        </p:tgtEl>
                                        <p:attrNameLst>
                                          <p:attrName>style.visibility</p:attrName>
                                        </p:attrNameLst>
                                      </p:cBhvr>
                                      <p:to>
                                        <p:strVal val="hidden"/>
                                      </p:to>
                                    </p:set>
                                  </p:childTnLst>
                                </p:cTn>
                              </p:par>
                              <p:par>
                                <p:cTn id="158" presetID="3" presetClass="exit" presetSubtype="5" fill="hold" grpId="0" nodeType="withEffect">
                                  <p:stCondLst>
                                    <p:cond delay="0"/>
                                  </p:stCondLst>
                                  <p:childTnLst>
                                    <p:animEffect transition="out" filter="blinds(vertical)">
                                      <p:cBhvr>
                                        <p:cTn id="159" dur="5000"/>
                                        <p:tgtEl>
                                          <p:spTgt spid="42"/>
                                        </p:tgtEl>
                                      </p:cBhvr>
                                    </p:animEffect>
                                    <p:set>
                                      <p:cBhvr>
                                        <p:cTn id="160" dur="1" fill="hold">
                                          <p:stCondLst>
                                            <p:cond delay="4999"/>
                                          </p:stCondLst>
                                        </p:cTn>
                                        <p:tgtEl>
                                          <p:spTgt spid="42"/>
                                        </p:tgtEl>
                                        <p:attrNameLst>
                                          <p:attrName>style.visibility</p:attrName>
                                        </p:attrNameLst>
                                      </p:cBhvr>
                                      <p:to>
                                        <p:strVal val="hidden"/>
                                      </p:to>
                                    </p:set>
                                  </p:childTnLst>
                                </p:cTn>
                              </p:par>
                              <p:par>
                                <p:cTn id="161" presetID="3" presetClass="exit" presetSubtype="5" fill="hold" grpId="0" nodeType="withEffect">
                                  <p:stCondLst>
                                    <p:cond delay="0"/>
                                  </p:stCondLst>
                                  <p:childTnLst>
                                    <p:animEffect transition="out" filter="blinds(vertical)">
                                      <p:cBhvr>
                                        <p:cTn id="162" dur="5000"/>
                                        <p:tgtEl>
                                          <p:spTgt spid="46"/>
                                        </p:tgtEl>
                                      </p:cBhvr>
                                    </p:animEffect>
                                    <p:set>
                                      <p:cBhvr>
                                        <p:cTn id="163" dur="1" fill="hold">
                                          <p:stCondLst>
                                            <p:cond delay="4999"/>
                                          </p:stCondLst>
                                        </p:cTn>
                                        <p:tgtEl>
                                          <p:spTgt spid="46"/>
                                        </p:tgtEl>
                                        <p:attrNameLst>
                                          <p:attrName>style.visibility</p:attrName>
                                        </p:attrNameLst>
                                      </p:cBhvr>
                                      <p:to>
                                        <p:strVal val="hidden"/>
                                      </p:to>
                                    </p:set>
                                  </p:childTnLst>
                                </p:cTn>
                              </p:par>
                              <p:par>
                                <p:cTn id="164" presetID="3" presetClass="exit" presetSubtype="5" fill="hold" grpId="0" nodeType="withEffect">
                                  <p:stCondLst>
                                    <p:cond delay="0"/>
                                  </p:stCondLst>
                                  <p:childTnLst>
                                    <p:animEffect transition="out" filter="blinds(vertical)">
                                      <p:cBhvr>
                                        <p:cTn id="165" dur="5000"/>
                                        <p:tgtEl>
                                          <p:spTgt spid="47"/>
                                        </p:tgtEl>
                                      </p:cBhvr>
                                    </p:animEffect>
                                    <p:set>
                                      <p:cBhvr>
                                        <p:cTn id="166" dur="1" fill="hold">
                                          <p:stCondLst>
                                            <p:cond delay="4999"/>
                                          </p:stCondLst>
                                        </p:cTn>
                                        <p:tgtEl>
                                          <p:spTgt spid="47"/>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stanbul, Turkey 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299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2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510"/>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201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grpId="0" nodeType="withEffect">
                                  <p:stCondLst>
                                    <p:cond delay="0"/>
                                  </p:stCondLst>
                                  <p:childTnLst>
                                    <p:animEffect transition="out" filter="box(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4" presetClass="exit" presetSubtype="16" fill="hold" grpId="0" nodeType="withEffect">
                                  <p:stCondLst>
                                    <p:cond delay="0"/>
                                  </p:stCondLst>
                                  <p:childTnLst>
                                    <p:animEffect transition="out" filter="box(i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4" presetClass="exit" presetSubtype="16" fill="hold" grpId="0" nodeType="withEffect">
                                  <p:stCondLst>
                                    <p:cond delay="0"/>
                                  </p:stCondLst>
                                  <p:childTnLst>
                                    <p:animEffect transition="out" filter="box(in)">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4" presetClass="exit" presetSubtype="16" fill="hold" grpId="0" nodeType="withEffect">
                                  <p:stCondLst>
                                    <p:cond delay="0"/>
                                  </p:stCondLst>
                                  <p:childTnLst>
                                    <p:animEffect transition="out" filter="box(in)">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4" presetClass="exit" presetSubtype="16" fill="hold" grpId="0" nodeType="withEffect">
                                  <p:stCondLst>
                                    <p:cond delay="0"/>
                                  </p:stCondLst>
                                  <p:childTnLst>
                                    <p:animEffect transition="out" filter="box(in)">
                                      <p:cBhvr>
                                        <p:cTn id="18" dur="5000"/>
                                        <p:tgtEl>
                                          <p:spTgt spid="8"/>
                                        </p:tgtEl>
                                      </p:cBhvr>
                                    </p:animEffect>
                                    <p:set>
                                      <p:cBhvr>
                                        <p:cTn id="19" dur="1" fill="hold">
                                          <p:stCondLst>
                                            <p:cond delay="4999"/>
                                          </p:stCondLst>
                                        </p:cTn>
                                        <p:tgtEl>
                                          <p:spTgt spid="8"/>
                                        </p:tgtEl>
                                        <p:attrNameLst>
                                          <p:attrName>style.visibility</p:attrName>
                                        </p:attrNameLst>
                                      </p:cBhvr>
                                      <p:to>
                                        <p:strVal val="hidden"/>
                                      </p:to>
                                    </p:set>
                                  </p:childTnLst>
                                </p:cTn>
                              </p:par>
                              <p:par>
                                <p:cTn id="20" presetID="4" presetClass="exit" presetSubtype="16" fill="hold" grpId="0" nodeType="withEffect">
                                  <p:stCondLst>
                                    <p:cond delay="0"/>
                                  </p:stCondLst>
                                  <p:childTnLst>
                                    <p:animEffect transition="out" filter="box(in)">
                                      <p:cBhvr>
                                        <p:cTn id="21" dur="5000"/>
                                        <p:tgtEl>
                                          <p:spTgt spid="49"/>
                                        </p:tgtEl>
                                      </p:cBhvr>
                                    </p:animEffect>
                                    <p:set>
                                      <p:cBhvr>
                                        <p:cTn id="22" dur="1" fill="hold">
                                          <p:stCondLst>
                                            <p:cond delay="4999"/>
                                          </p:stCondLst>
                                        </p:cTn>
                                        <p:tgtEl>
                                          <p:spTgt spid="49"/>
                                        </p:tgtEl>
                                        <p:attrNameLst>
                                          <p:attrName>style.visibility</p:attrName>
                                        </p:attrNameLst>
                                      </p:cBhvr>
                                      <p:to>
                                        <p:strVal val="hidden"/>
                                      </p:to>
                                    </p:set>
                                  </p:childTnLst>
                                </p:cTn>
                              </p:par>
                              <p:par>
                                <p:cTn id="23" presetID="5" presetClass="exit" presetSubtype="10" fill="hold" grpId="0" nodeType="withEffect">
                                  <p:stCondLst>
                                    <p:cond delay="0"/>
                                  </p:stCondLst>
                                  <p:childTnLst>
                                    <p:animEffect transition="out" filter="checkerboard(across)">
                                      <p:cBhvr>
                                        <p:cTn id="24" dur="5000"/>
                                        <p:tgtEl>
                                          <p:spTgt spid="9"/>
                                        </p:tgtEl>
                                      </p:cBhvr>
                                    </p:animEffect>
                                    <p:set>
                                      <p:cBhvr>
                                        <p:cTn id="25" dur="1" fill="hold">
                                          <p:stCondLst>
                                            <p:cond delay="4999"/>
                                          </p:stCondLst>
                                        </p:cTn>
                                        <p:tgtEl>
                                          <p:spTgt spid="9"/>
                                        </p:tgtEl>
                                        <p:attrNameLst>
                                          <p:attrName>style.visibility</p:attrName>
                                        </p:attrNameLst>
                                      </p:cBhvr>
                                      <p:to>
                                        <p:strVal val="hidden"/>
                                      </p:to>
                                    </p:set>
                                  </p:childTnLst>
                                </p:cTn>
                              </p:par>
                              <p:par>
                                <p:cTn id="26" presetID="5" presetClass="exit" presetSubtype="5" fill="hold" grpId="0" nodeType="withEffect">
                                  <p:stCondLst>
                                    <p:cond delay="0"/>
                                  </p:stCondLst>
                                  <p:childTnLst>
                                    <p:animEffect transition="out" filter="checkerboard(down)">
                                      <p:cBhvr>
                                        <p:cTn id="27" dur="5000"/>
                                        <p:tgtEl>
                                          <p:spTgt spid="10"/>
                                        </p:tgtEl>
                                      </p:cBhvr>
                                    </p:animEffect>
                                    <p:set>
                                      <p:cBhvr>
                                        <p:cTn id="28" dur="1" fill="hold">
                                          <p:stCondLst>
                                            <p:cond delay="4999"/>
                                          </p:stCondLst>
                                        </p:cTn>
                                        <p:tgtEl>
                                          <p:spTgt spid="10"/>
                                        </p:tgtEl>
                                        <p:attrNameLst>
                                          <p:attrName>style.visibility</p:attrName>
                                        </p:attrNameLst>
                                      </p:cBhvr>
                                      <p:to>
                                        <p:strVal val="hidden"/>
                                      </p:to>
                                    </p:set>
                                  </p:childTnLst>
                                </p:cTn>
                              </p:par>
                              <p:par>
                                <p:cTn id="29" presetID="5" presetClass="exit" presetSubtype="10" fill="hold" grpId="0" nodeType="withEffect">
                                  <p:stCondLst>
                                    <p:cond delay="0"/>
                                  </p:stCondLst>
                                  <p:childTnLst>
                                    <p:animEffect transition="out" filter="checkerboard(across)">
                                      <p:cBhvr>
                                        <p:cTn id="30" dur="5000"/>
                                        <p:tgtEl>
                                          <p:spTgt spid="11"/>
                                        </p:tgtEl>
                                      </p:cBhvr>
                                    </p:animEffect>
                                    <p:set>
                                      <p:cBhvr>
                                        <p:cTn id="31" dur="1" fill="hold">
                                          <p:stCondLst>
                                            <p:cond delay="4999"/>
                                          </p:stCondLst>
                                        </p:cTn>
                                        <p:tgtEl>
                                          <p:spTgt spid="11"/>
                                        </p:tgtEl>
                                        <p:attrNameLst>
                                          <p:attrName>style.visibility</p:attrName>
                                        </p:attrNameLst>
                                      </p:cBhvr>
                                      <p:to>
                                        <p:strVal val="hidden"/>
                                      </p:to>
                                    </p:set>
                                  </p:childTnLst>
                                </p:cTn>
                              </p:par>
                              <p:par>
                                <p:cTn id="32" presetID="5" presetClass="exit" presetSubtype="5" fill="hold" grpId="0" nodeType="withEffect">
                                  <p:stCondLst>
                                    <p:cond delay="0"/>
                                  </p:stCondLst>
                                  <p:childTnLst>
                                    <p:animEffect transition="out" filter="checkerboard(down)">
                                      <p:cBhvr>
                                        <p:cTn id="33" dur="5000"/>
                                        <p:tgtEl>
                                          <p:spTgt spid="12"/>
                                        </p:tgtEl>
                                      </p:cBhvr>
                                    </p:animEffect>
                                    <p:set>
                                      <p:cBhvr>
                                        <p:cTn id="34" dur="1" fill="hold">
                                          <p:stCondLst>
                                            <p:cond delay="4999"/>
                                          </p:stCondLst>
                                        </p:cTn>
                                        <p:tgtEl>
                                          <p:spTgt spid="12"/>
                                        </p:tgtEl>
                                        <p:attrNameLst>
                                          <p:attrName>style.visibility</p:attrName>
                                        </p:attrNameLst>
                                      </p:cBhvr>
                                      <p:to>
                                        <p:strVal val="hidden"/>
                                      </p:to>
                                    </p:set>
                                  </p:childTnLst>
                                </p:cTn>
                              </p:par>
                              <p:par>
                                <p:cTn id="35" presetID="5" presetClass="exit" presetSubtype="10" fill="hold" grpId="0" nodeType="withEffect">
                                  <p:stCondLst>
                                    <p:cond delay="0"/>
                                  </p:stCondLst>
                                  <p:childTnLst>
                                    <p:animEffect transition="out" filter="checkerboard(across)">
                                      <p:cBhvr>
                                        <p:cTn id="36" dur="5000"/>
                                        <p:tgtEl>
                                          <p:spTgt spid="13"/>
                                        </p:tgtEl>
                                      </p:cBhvr>
                                    </p:animEffect>
                                    <p:set>
                                      <p:cBhvr>
                                        <p:cTn id="37" dur="1" fill="hold">
                                          <p:stCondLst>
                                            <p:cond delay="4999"/>
                                          </p:stCondLst>
                                        </p:cTn>
                                        <p:tgtEl>
                                          <p:spTgt spid="13"/>
                                        </p:tgtEl>
                                        <p:attrNameLst>
                                          <p:attrName>style.visibility</p:attrName>
                                        </p:attrNameLst>
                                      </p:cBhvr>
                                      <p:to>
                                        <p:strVal val="hidden"/>
                                      </p:to>
                                    </p:set>
                                  </p:childTnLst>
                                </p:cTn>
                              </p:par>
                              <p:par>
                                <p:cTn id="38" presetID="5" presetClass="exit" presetSubtype="5" fill="hold" grpId="0" nodeType="withEffect">
                                  <p:stCondLst>
                                    <p:cond delay="0"/>
                                  </p:stCondLst>
                                  <p:childTnLst>
                                    <p:animEffect transition="out" filter="checkerboard(down)">
                                      <p:cBhvr>
                                        <p:cTn id="39" dur="5000"/>
                                        <p:tgtEl>
                                          <p:spTgt spid="50"/>
                                        </p:tgtEl>
                                      </p:cBhvr>
                                    </p:animEffect>
                                    <p:set>
                                      <p:cBhvr>
                                        <p:cTn id="40" dur="1" fill="hold">
                                          <p:stCondLst>
                                            <p:cond delay="4999"/>
                                          </p:stCondLst>
                                        </p:cTn>
                                        <p:tgtEl>
                                          <p:spTgt spid="50"/>
                                        </p:tgtEl>
                                        <p:attrNameLst>
                                          <p:attrName>style.visibility</p:attrName>
                                        </p:attrNameLst>
                                      </p:cBhvr>
                                      <p:to>
                                        <p:strVal val="hidden"/>
                                      </p:to>
                                    </p:set>
                                  </p:childTnLst>
                                </p:cTn>
                              </p:par>
                              <p:par>
                                <p:cTn id="41" presetID="4" presetClass="exit" presetSubtype="16" fill="hold" grpId="0" nodeType="withEffect">
                                  <p:stCondLst>
                                    <p:cond delay="0"/>
                                  </p:stCondLst>
                                  <p:childTnLst>
                                    <p:animEffect transition="out" filter="box(in)">
                                      <p:cBhvr>
                                        <p:cTn id="42" dur="5000"/>
                                        <p:tgtEl>
                                          <p:spTgt spid="14"/>
                                        </p:tgtEl>
                                      </p:cBhvr>
                                    </p:animEffect>
                                    <p:set>
                                      <p:cBhvr>
                                        <p:cTn id="43" dur="1" fill="hold">
                                          <p:stCondLst>
                                            <p:cond delay="4999"/>
                                          </p:stCondLst>
                                        </p:cTn>
                                        <p:tgtEl>
                                          <p:spTgt spid="14"/>
                                        </p:tgtEl>
                                        <p:attrNameLst>
                                          <p:attrName>style.visibility</p:attrName>
                                        </p:attrNameLst>
                                      </p:cBhvr>
                                      <p:to>
                                        <p:strVal val="hidden"/>
                                      </p:to>
                                    </p:set>
                                  </p:childTnLst>
                                </p:cTn>
                              </p:par>
                              <p:par>
                                <p:cTn id="44" presetID="4" presetClass="exit" presetSubtype="16" fill="hold" grpId="0" nodeType="withEffect">
                                  <p:stCondLst>
                                    <p:cond delay="0"/>
                                  </p:stCondLst>
                                  <p:childTnLst>
                                    <p:animEffect transition="out" filter="box(in)">
                                      <p:cBhvr>
                                        <p:cTn id="45" dur="5000"/>
                                        <p:tgtEl>
                                          <p:spTgt spid="15"/>
                                        </p:tgtEl>
                                      </p:cBhvr>
                                    </p:animEffect>
                                    <p:set>
                                      <p:cBhvr>
                                        <p:cTn id="46" dur="1" fill="hold">
                                          <p:stCondLst>
                                            <p:cond delay="4999"/>
                                          </p:stCondLst>
                                        </p:cTn>
                                        <p:tgtEl>
                                          <p:spTgt spid="15"/>
                                        </p:tgtEl>
                                        <p:attrNameLst>
                                          <p:attrName>style.visibility</p:attrName>
                                        </p:attrNameLst>
                                      </p:cBhvr>
                                      <p:to>
                                        <p:strVal val="hidden"/>
                                      </p:to>
                                    </p:set>
                                  </p:childTnLst>
                                </p:cTn>
                              </p:par>
                              <p:par>
                                <p:cTn id="47" presetID="4" presetClass="exit" presetSubtype="16" fill="hold" grpId="0" nodeType="withEffect">
                                  <p:stCondLst>
                                    <p:cond delay="0"/>
                                  </p:stCondLst>
                                  <p:childTnLst>
                                    <p:animEffect transition="out" filter="box(in)">
                                      <p:cBhvr>
                                        <p:cTn id="48" dur="5000"/>
                                        <p:tgtEl>
                                          <p:spTgt spid="16"/>
                                        </p:tgtEl>
                                      </p:cBhvr>
                                    </p:animEffect>
                                    <p:set>
                                      <p:cBhvr>
                                        <p:cTn id="49" dur="1" fill="hold">
                                          <p:stCondLst>
                                            <p:cond delay="4999"/>
                                          </p:stCondLst>
                                        </p:cTn>
                                        <p:tgtEl>
                                          <p:spTgt spid="16"/>
                                        </p:tgtEl>
                                        <p:attrNameLst>
                                          <p:attrName>style.visibility</p:attrName>
                                        </p:attrNameLst>
                                      </p:cBhvr>
                                      <p:to>
                                        <p:strVal val="hidden"/>
                                      </p:to>
                                    </p:set>
                                  </p:childTnLst>
                                </p:cTn>
                              </p:par>
                              <p:par>
                                <p:cTn id="50" presetID="4" presetClass="exit" presetSubtype="16" fill="hold" grpId="0" nodeType="withEffect">
                                  <p:stCondLst>
                                    <p:cond delay="0"/>
                                  </p:stCondLst>
                                  <p:childTnLst>
                                    <p:animEffect transition="out" filter="box(in)">
                                      <p:cBhvr>
                                        <p:cTn id="51" dur="5000"/>
                                        <p:tgtEl>
                                          <p:spTgt spid="17"/>
                                        </p:tgtEl>
                                      </p:cBhvr>
                                    </p:animEffect>
                                    <p:set>
                                      <p:cBhvr>
                                        <p:cTn id="52" dur="1" fill="hold">
                                          <p:stCondLst>
                                            <p:cond delay="4999"/>
                                          </p:stCondLst>
                                        </p:cTn>
                                        <p:tgtEl>
                                          <p:spTgt spid="17"/>
                                        </p:tgtEl>
                                        <p:attrNameLst>
                                          <p:attrName>style.visibility</p:attrName>
                                        </p:attrNameLst>
                                      </p:cBhvr>
                                      <p:to>
                                        <p:strVal val="hidden"/>
                                      </p:to>
                                    </p:set>
                                  </p:childTnLst>
                                </p:cTn>
                              </p:par>
                              <p:par>
                                <p:cTn id="53" presetID="4" presetClass="exit" presetSubtype="16" fill="hold" grpId="0" nodeType="withEffect">
                                  <p:stCondLst>
                                    <p:cond delay="0"/>
                                  </p:stCondLst>
                                  <p:childTnLst>
                                    <p:animEffect transition="out" filter="box(in)">
                                      <p:cBhvr>
                                        <p:cTn id="54" dur="5000"/>
                                        <p:tgtEl>
                                          <p:spTgt spid="18"/>
                                        </p:tgtEl>
                                      </p:cBhvr>
                                    </p:animEffect>
                                    <p:set>
                                      <p:cBhvr>
                                        <p:cTn id="55" dur="1" fill="hold">
                                          <p:stCondLst>
                                            <p:cond delay="4999"/>
                                          </p:stCondLst>
                                        </p:cTn>
                                        <p:tgtEl>
                                          <p:spTgt spid="18"/>
                                        </p:tgtEl>
                                        <p:attrNameLst>
                                          <p:attrName>style.visibility</p:attrName>
                                        </p:attrNameLst>
                                      </p:cBhvr>
                                      <p:to>
                                        <p:strVal val="hidden"/>
                                      </p:to>
                                    </p:set>
                                  </p:childTnLst>
                                </p:cTn>
                              </p:par>
                              <p:par>
                                <p:cTn id="56" presetID="4" presetClass="exit" presetSubtype="16" fill="hold" grpId="0" nodeType="withEffect">
                                  <p:stCondLst>
                                    <p:cond delay="0"/>
                                  </p:stCondLst>
                                  <p:childTnLst>
                                    <p:animEffect transition="out" filter="box(in)">
                                      <p:cBhvr>
                                        <p:cTn id="57" dur="5000"/>
                                        <p:tgtEl>
                                          <p:spTgt spid="51"/>
                                        </p:tgtEl>
                                      </p:cBhvr>
                                    </p:animEffect>
                                    <p:set>
                                      <p:cBhvr>
                                        <p:cTn id="58" dur="1" fill="hold">
                                          <p:stCondLst>
                                            <p:cond delay="4999"/>
                                          </p:stCondLst>
                                        </p:cTn>
                                        <p:tgtEl>
                                          <p:spTgt spid="51"/>
                                        </p:tgtEl>
                                        <p:attrNameLst>
                                          <p:attrName>style.visibility</p:attrName>
                                        </p:attrNameLst>
                                      </p:cBhvr>
                                      <p:to>
                                        <p:strVal val="hidden"/>
                                      </p:to>
                                    </p:set>
                                  </p:childTnLst>
                                </p:cTn>
                              </p:par>
                              <p:par>
                                <p:cTn id="59" presetID="5" presetClass="exit" presetSubtype="10" fill="hold" grpId="0" nodeType="withEffect">
                                  <p:stCondLst>
                                    <p:cond delay="0"/>
                                  </p:stCondLst>
                                  <p:childTnLst>
                                    <p:animEffect transition="out" filter="checkerboard(across)">
                                      <p:cBhvr>
                                        <p:cTn id="60" dur="5000"/>
                                        <p:tgtEl>
                                          <p:spTgt spid="19"/>
                                        </p:tgtEl>
                                      </p:cBhvr>
                                    </p:animEffect>
                                    <p:set>
                                      <p:cBhvr>
                                        <p:cTn id="61" dur="1" fill="hold">
                                          <p:stCondLst>
                                            <p:cond delay="4999"/>
                                          </p:stCondLst>
                                        </p:cTn>
                                        <p:tgtEl>
                                          <p:spTgt spid="19"/>
                                        </p:tgtEl>
                                        <p:attrNameLst>
                                          <p:attrName>style.visibility</p:attrName>
                                        </p:attrNameLst>
                                      </p:cBhvr>
                                      <p:to>
                                        <p:strVal val="hidden"/>
                                      </p:to>
                                    </p:set>
                                  </p:childTnLst>
                                </p:cTn>
                              </p:par>
                              <p:par>
                                <p:cTn id="62" presetID="5" presetClass="exit" presetSubtype="5" fill="hold" grpId="0" nodeType="withEffect">
                                  <p:stCondLst>
                                    <p:cond delay="0"/>
                                  </p:stCondLst>
                                  <p:childTnLst>
                                    <p:animEffect transition="out" filter="checkerboard(down)">
                                      <p:cBhvr>
                                        <p:cTn id="63" dur="5000"/>
                                        <p:tgtEl>
                                          <p:spTgt spid="20"/>
                                        </p:tgtEl>
                                      </p:cBhvr>
                                    </p:animEffect>
                                    <p:set>
                                      <p:cBhvr>
                                        <p:cTn id="64" dur="1" fill="hold">
                                          <p:stCondLst>
                                            <p:cond delay="4999"/>
                                          </p:stCondLst>
                                        </p:cTn>
                                        <p:tgtEl>
                                          <p:spTgt spid="20"/>
                                        </p:tgtEl>
                                        <p:attrNameLst>
                                          <p:attrName>style.visibility</p:attrName>
                                        </p:attrNameLst>
                                      </p:cBhvr>
                                      <p:to>
                                        <p:strVal val="hidden"/>
                                      </p:to>
                                    </p:set>
                                  </p:childTnLst>
                                </p:cTn>
                              </p:par>
                              <p:par>
                                <p:cTn id="65" presetID="5" presetClass="exit" presetSubtype="10" fill="hold" grpId="0" nodeType="withEffect">
                                  <p:stCondLst>
                                    <p:cond delay="0"/>
                                  </p:stCondLst>
                                  <p:childTnLst>
                                    <p:animEffect transition="out" filter="checkerboard(across)">
                                      <p:cBhvr>
                                        <p:cTn id="66" dur="5000"/>
                                        <p:tgtEl>
                                          <p:spTgt spid="21"/>
                                        </p:tgtEl>
                                      </p:cBhvr>
                                    </p:animEffect>
                                    <p:set>
                                      <p:cBhvr>
                                        <p:cTn id="67" dur="1" fill="hold">
                                          <p:stCondLst>
                                            <p:cond delay="4999"/>
                                          </p:stCondLst>
                                        </p:cTn>
                                        <p:tgtEl>
                                          <p:spTgt spid="21"/>
                                        </p:tgtEl>
                                        <p:attrNameLst>
                                          <p:attrName>style.visibility</p:attrName>
                                        </p:attrNameLst>
                                      </p:cBhvr>
                                      <p:to>
                                        <p:strVal val="hidden"/>
                                      </p:to>
                                    </p:set>
                                  </p:childTnLst>
                                </p:cTn>
                              </p:par>
                              <p:par>
                                <p:cTn id="68" presetID="5" presetClass="exit" presetSubtype="5" fill="hold" grpId="0" nodeType="withEffect">
                                  <p:stCondLst>
                                    <p:cond delay="0"/>
                                  </p:stCondLst>
                                  <p:childTnLst>
                                    <p:animEffect transition="out" filter="checkerboard(down)">
                                      <p:cBhvr>
                                        <p:cTn id="69" dur="5000"/>
                                        <p:tgtEl>
                                          <p:spTgt spid="22"/>
                                        </p:tgtEl>
                                      </p:cBhvr>
                                    </p:animEffect>
                                    <p:set>
                                      <p:cBhvr>
                                        <p:cTn id="70" dur="1" fill="hold">
                                          <p:stCondLst>
                                            <p:cond delay="4999"/>
                                          </p:stCondLst>
                                        </p:cTn>
                                        <p:tgtEl>
                                          <p:spTgt spid="22"/>
                                        </p:tgtEl>
                                        <p:attrNameLst>
                                          <p:attrName>style.visibility</p:attrName>
                                        </p:attrNameLst>
                                      </p:cBhvr>
                                      <p:to>
                                        <p:strVal val="hidden"/>
                                      </p:to>
                                    </p:set>
                                  </p:childTnLst>
                                </p:cTn>
                              </p:par>
                              <p:par>
                                <p:cTn id="71" presetID="5" presetClass="exit" presetSubtype="10" fill="hold" grpId="0" nodeType="withEffect">
                                  <p:stCondLst>
                                    <p:cond delay="0"/>
                                  </p:stCondLst>
                                  <p:childTnLst>
                                    <p:animEffect transition="out" filter="checkerboard(across)">
                                      <p:cBhvr>
                                        <p:cTn id="72" dur="5000"/>
                                        <p:tgtEl>
                                          <p:spTgt spid="23"/>
                                        </p:tgtEl>
                                      </p:cBhvr>
                                    </p:animEffect>
                                    <p:set>
                                      <p:cBhvr>
                                        <p:cTn id="73" dur="1" fill="hold">
                                          <p:stCondLst>
                                            <p:cond delay="4999"/>
                                          </p:stCondLst>
                                        </p:cTn>
                                        <p:tgtEl>
                                          <p:spTgt spid="23"/>
                                        </p:tgtEl>
                                        <p:attrNameLst>
                                          <p:attrName>style.visibility</p:attrName>
                                        </p:attrNameLst>
                                      </p:cBhvr>
                                      <p:to>
                                        <p:strVal val="hidden"/>
                                      </p:to>
                                    </p:set>
                                  </p:childTnLst>
                                </p:cTn>
                              </p:par>
                              <p:par>
                                <p:cTn id="74" presetID="5" presetClass="exit" presetSubtype="5" fill="hold" grpId="0" nodeType="withEffect">
                                  <p:stCondLst>
                                    <p:cond delay="0"/>
                                  </p:stCondLst>
                                  <p:childTnLst>
                                    <p:animEffect transition="out" filter="checkerboard(down)">
                                      <p:cBhvr>
                                        <p:cTn id="75" dur="5000"/>
                                        <p:tgtEl>
                                          <p:spTgt spid="52"/>
                                        </p:tgtEl>
                                      </p:cBhvr>
                                    </p:animEffect>
                                    <p:set>
                                      <p:cBhvr>
                                        <p:cTn id="76" dur="1" fill="hold">
                                          <p:stCondLst>
                                            <p:cond delay="4999"/>
                                          </p:stCondLst>
                                        </p:cTn>
                                        <p:tgtEl>
                                          <p:spTgt spid="52"/>
                                        </p:tgtEl>
                                        <p:attrNameLst>
                                          <p:attrName>style.visibility</p:attrName>
                                        </p:attrNameLst>
                                      </p:cBhvr>
                                      <p:to>
                                        <p:strVal val="hidden"/>
                                      </p:to>
                                    </p:set>
                                  </p:childTnLst>
                                </p:cTn>
                              </p:par>
                              <p:par>
                                <p:cTn id="77" presetID="4" presetClass="exit" presetSubtype="16" fill="hold" grpId="0" nodeType="withEffect">
                                  <p:stCondLst>
                                    <p:cond delay="0"/>
                                  </p:stCondLst>
                                  <p:childTnLst>
                                    <p:animEffect transition="out" filter="box(in)">
                                      <p:cBhvr>
                                        <p:cTn id="78" dur="5000"/>
                                        <p:tgtEl>
                                          <p:spTgt spid="24"/>
                                        </p:tgtEl>
                                      </p:cBhvr>
                                    </p:animEffect>
                                    <p:set>
                                      <p:cBhvr>
                                        <p:cTn id="79" dur="1" fill="hold">
                                          <p:stCondLst>
                                            <p:cond delay="4999"/>
                                          </p:stCondLst>
                                        </p:cTn>
                                        <p:tgtEl>
                                          <p:spTgt spid="24"/>
                                        </p:tgtEl>
                                        <p:attrNameLst>
                                          <p:attrName>style.visibility</p:attrName>
                                        </p:attrNameLst>
                                      </p:cBhvr>
                                      <p:to>
                                        <p:strVal val="hidden"/>
                                      </p:to>
                                    </p:set>
                                  </p:childTnLst>
                                </p:cTn>
                              </p:par>
                              <p:par>
                                <p:cTn id="80" presetID="4" presetClass="exit" presetSubtype="16" fill="hold" grpId="0" nodeType="withEffect">
                                  <p:stCondLst>
                                    <p:cond delay="0"/>
                                  </p:stCondLst>
                                  <p:childTnLst>
                                    <p:animEffect transition="out" filter="box(in)">
                                      <p:cBhvr>
                                        <p:cTn id="81" dur="5000"/>
                                        <p:tgtEl>
                                          <p:spTgt spid="25"/>
                                        </p:tgtEl>
                                      </p:cBhvr>
                                    </p:animEffect>
                                    <p:set>
                                      <p:cBhvr>
                                        <p:cTn id="82" dur="1" fill="hold">
                                          <p:stCondLst>
                                            <p:cond delay="4999"/>
                                          </p:stCondLst>
                                        </p:cTn>
                                        <p:tgtEl>
                                          <p:spTgt spid="25"/>
                                        </p:tgtEl>
                                        <p:attrNameLst>
                                          <p:attrName>style.visibility</p:attrName>
                                        </p:attrNameLst>
                                      </p:cBhvr>
                                      <p:to>
                                        <p:strVal val="hidden"/>
                                      </p:to>
                                    </p:set>
                                  </p:childTnLst>
                                </p:cTn>
                              </p:par>
                              <p:par>
                                <p:cTn id="83" presetID="4" presetClass="exit" presetSubtype="16" fill="hold" grpId="0" nodeType="withEffect">
                                  <p:stCondLst>
                                    <p:cond delay="0"/>
                                  </p:stCondLst>
                                  <p:childTnLst>
                                    <p:animEffect transition="out" filter="box(in)">
                                      <p:cBhvr>
                                        <p:cTn id="84" dur="5000"/>
                                        <p:tgtEl>
                                          <p:spTgt spid="26"/>
                                        </p:tgtEl>
                                      </p:cBhvr>
                                    </p:animEffect>
                                    <p:set>
                                      <p:cBhvr>
                                        <p:cTn id="85" dur="1" fill="hold">
                                          <p:stCondLst>
                                            <p:cond delay="4999"/>
                                          </p:stCondLst>
                                        </p:cTn>
                                        <p:tgtEl>
                                          <p:spTgt spid="26"/>
                                        </p:tgtEl>
                                        <p:attrNameLst>
                                          <p:attrName>style.visibility</p:attrName>
                                        </p:attrNameLst>
                                      </p:cBhvr>
                                      <p:to>
                                        <p:strVal val="hidden"/>
                                      </p:to>
                                    </p:set>
                                  </p:childTnLst>
                                </p:cTn>
                              </p:par>
                              <p:par>
                                <p:cTn id="86" presetID="4" presetClass="exit" presetSubtype="16" fill="hold" grpId="0" nodeType="withEffect">
                                  <p:stCondLst>
                                    <p:cond delay="0"/>
                                  </p:stCondLst>
                                  <p:childTnLst>
                                    <p:animEffect transition="out" filter="box(in)">
                                      <p:cBhvr>
                                        <p:cTn id="87" dur="5000"/>
                                        <p:tgtEl>
                                          <p:spTgt spid="27"/>
                                        </p:tgtEl>
                                      </p:cBhvr>
                                    </p:animEffect>
                                    <p:set>
                                      <p:cBhvr>
                                        <p:cTn id="88" dur="1" fill="hold">
                                          <p:stCondLst>
                                            <p:cond delay="4999"/>
                                          </p:stCondLst>
                                        </p:cTn>
                                        <p:tgtEl>
                                          <p:spTgt spid="27"/>
                                        </p:tgtEl>
                                        <p:attrNameLst>
                                          <p:attrName>style.visibility</p:attrName>
                                        </p:attrNameLst>
                                      </p:cBhvr>
                                      <p:to>
                                        <p:strVal val="hidden"/>
                                      </p:to>
                                    </p:set>
                                  </p:childTnLst>
                                </p:cTn>
                              </p:par>
                              <p:par>
                                <p:cTn id="89" presetID="4" presetClass="exit" presetSubtype="16" fill="hold" grpId="0" nodeType="withEffect">
                                  <p:stCondLst>
                                    <p:cond delay="0"/>
                                  </p:stCondLst>
                                  <p:childTnLst>
                                    <p:animEffect transition="out" filter="box(in)">
                                      <p:cBhvr>
                                        <p:cTn id="90" dur="5000"/>
                                        <p:tgtEl>
                                          <p:spTgt spid="28"/>
                                        </p:tgtEl>
                                      </p:cBhvr>
                                    </p:animEffect>
                                    <p:set>
                                      <p:cBhvr>
                                        <p:cTn id="91" dur="1" fill="hold">
                                          <p:stCondLst>
                                            <p:cond delay="4999"/>
                                          </p:stCondLst>
                                        </p:cTn>
                                        <p:tgtEl>
                                          <p:spTgt spid="28"/>
                                        </p:tgtEl>
                                        <p:attrNameLst>
                                          <p:attrName>style.visibility</p:attrName>
                                        </p:attrNameLst>
                                      </p:cBhvr>
                                      <p:to>
                                        <p:strVal val="hidden"/>
                                      </p:to>
                                    </p:set>
                                  </p:childTnLst>
                                </p:cTn>
                              </p:par>
                              <p:par>
                                <p:cTn id="92" presetID="4" presetClass="exit" presetSubtype="16" fill="hold" grpId="0" nodeType="withEffect">
                                  <p:stCondLst>
                                    <p:cond delay="0"/>
                                  </p:stCondLst>
                                  <p:childTnLst>
                                    <p:animEffect transition="out" filter="box(in)">
                                      <p:cBhvr>
                                        <p:cTn id="93" dur="5000"/>
                                        <p:tgtEl>
                                          <p:spTgt spid="53"/>
                                        </p:tgtEl>
                                      </p:cBhvr>
                                    </p:animEffect>
                                    <p:set>
                                      <p:cBhvr>
                                        <p:cTn id="94" dur="1" fill="hold">
                                          <p:stCondLst>
                                            <p:cond delay="4999"/>
                                          </p:stCondLst>
                                        </p:cTn>
                                        <p:tgtEl>
                                          <p:spTgt spid="53"/>
                                        </p:tgtEl>
                                        <p:attrNameLst>
                                          <p:attrName>style.visibility</p:attrName>
                                        </p:attrNameLst>
                                      </p:cBhvr>
                                      <p:to>
                                        <p:strVal val="hidden"/>
                                      </p:to>
                                    </p:set>
                                  </p:childTnLst>
                                </p:cTn>
                              </p:par>
                              <p:par>
                                <p:cTn id="95" presetID="5" presetClass="exit" presetSubtype="5" fill="hold" grpId="0" nodeType="withEffect">
                                  <p:stCondLst>
                                    <p:cond delay="0"/>
                                  </p:stCondLst>
                                  <p:childTnLst>
                                    <p:animEffect transition="out" filter="checkerboard(down)">
                                      <p:cBhvr>
                                        <p:cTn id="96" dur="5000"/>
                                        <p:tgtEl>
                                          <p:spTgt spid="29"/>
                                        </p:tgtEl>
                                      </p:cBhvr>
                                    </p:animEffect>
                                    <p:set>
                                      <p:cBhvr>
                                        <p:cTn id="97" dur="1" fill="hold">
                                          <p:stCondLst>
                                            <p:cond delay="4999"/>
                                          </p:stCondLst>
                                        </p:cTn>
                                        <p:tgtEl>
                                          <p:spTgt spid="29"/>
                                        </p:tgtEl>
                                        <p:attrNameLst>
                                          <p:attrName>style.visibility</p:attrName>
                                        </p:attrNameLst>
                                      </p:cBhvr>
                                      <p:to>
                                        <p:strVal val="hidden"/>
                                      </p:to>
                                    </p:set>
                                  </p:childTnLst>
                                </p:cTn>
                              </p:par>
                              <p:par>
                                <p:cTn id="98" presetID="5" presetClass="exit" presetSubtype="10" fill="hold" grpId="0" nodeType="withEffect">
                                  <p:stCondLst>
                                    <p:cond delay="0"/>
                                  </p:stCondLst>
                                  <p:childTnLst>
                                    <p:animEffect transition="out" filter="checkerboard(across)">
                                      <p:cBhvr>
                                        <p:cTn id="99" dur="5000"/>
                                        <p:tgtEl>
                                          <p:spTgt spid="30"/>
                                        </p:tgtEl>
                                      </p:cBhvr>
                                    </p:animEffect>
                                    <p:set>
                                      <p:cBhvr>
                                        <p:cTn id="100" dur="1" fill="hold">
                                          <p:stCondLst>
                                            <p:cond delay="4999"/>
                                          </p:stCondLst>
                                        </p:cTn>
                                        <p:tgtEl>
                                          <p:spTgt spid="30"/>
                                        </p:tgtEl>
                                        <p:attrNameLst>
                                          <p:attrName>style.visibility</p:attrName>
                                        </p:attrNameLst>
                                      </p:cBhvr>
                                      <p:to>
                                        <p:strVal val="hidden"/>
                                      </p:to>
                                    </p:set>
                                  </p:childTnLst>
                                </p:cTn>
                              </p:par>
                              <p:par>
                                <p:cTn id="101" presetID="5" presetClass="exit" presetSubtype="5" fill="hold" grpId="0" nodeType="withEffect">
                                  <p:stCondLst>
                                    <p:cond delay="0"/>
                                  </p:stCondLst>
                                  <p:childTnLst>
                                    <p:animEffect transition="out" filter="checkerboard(down)">
                                      <p:cBhvr>
                                        <p:cTn id="102" dur="5000"/>
                                        <p:tgtEl>
                                          <p:spTgt spid="31"/>
                                        </p:tgtEl>
                                      </p:cBhvr>
                                    </p:animEffect>
                                    <p:set>
                                      <p:cBhvr>
                                        <p:cTn id="103" dur="1" fill="hold">
                                          <p:stCondLst>
                                            <p:cond delay="4999"/>
                                          </p:stCondLst>
                                        </p:cTn>
                                        <p:tgtEl>
                                          <p:spTgt spid="31"/>
                                        </p:tgtEl>
                                        <p:attrNameLst>
                                          <p:attrName>style.visibility</p:attrName>
                                        </p:attrNameLst>
                                      </p:cBhvr>
                                      <p:to>
                                        <p:strVal val="hidden"/>
                                      </p:to>
                                    </p:set>
                                  </p:childTnLst>
                                </p:cTn>
                              </p:par>
                              <p:par>
                                <p:cTn id="104" presetID="5" presetClass="exit" presetSubtype="10" fill="hold" grpId="0" nodeType="withEffect">
                                  <p:stCondLst>
                                    <p:cond delay="0"/>
                                  </p:stCondLst>
                                  <p:childTnLst>
                                    <p:animEffect transition="out" filter="checkerboard(across)">
                                      <p:cBhvr>
                                        <p:cTn id="105" dur="5000"/>
                                        <p:tgtEl>
                                          <p:spTgt spid="32"/>
                                        </p:tgtEl>
                                      </p:cBhvr>
                                    </p:animEffect>
                                    <p:set>
                                      <p:cBhvr>
                                        <p:cTn id="106" dur="1" fill="hold">
                                          <p:stCondLst>
                                            <p:cond delay="4999"/>
                                          </p:stCondLst>
                                        </p:cTn>
                                        <p:tgtEl>
                                          <p:spTgt spid="32"/>
                                        </p:tgtEl>
                                        <p:attrNameLst>
                                          <p:attrName>style.visibility</p:attrName>
                                        </p:attrNameLst>
                                      </p:cBhvr>
                                      <p:to>
                                        <p:strVal val="hidden"/>
                                      </p:to>
                                    </p:set>
                                  </p:childTnLst>
                                </p:cTn>
                              </p:par>
                              <p:par>
                                <p:cTn id="107" presetID="5" presetClass="exit" presetSubtype="5" fill="hold" grpId="0" nodeType="withEffect">
                                  <p:stCondLst>
                                    <p:cond delay="0"/>
                                  </p:stCondLst>
                                  <p:childTnLst>
                                    <p:animEffect transition="out" filter="checkerboard(down)">
                                      <p:cBhvr>
                                        <p:cTn id="108" dur="5000"/>
                                        <p:tgtEl>
                                          <p:spTgt spid="33"/>
                                        </p:tgtEl>
                                      </p:cBhvr>
                                    </p:animEffect>
                                    <p:set>
                                      <p:cBhvr>
                                        <p:cTn id="109" dur="1" fill="hold">
                                          <p:stCondLst>
                                            <p:cond delay="4999"/>
                                          </p:stCondLst>
                                        </p:cTn>
                                        <p:tgtEl>
                                          <p:spTgt spid="33"/>
                                        </p:tgtEl>
                                        <p:attrNameLst>
                                          <p:attrName>style.visibility</p:attrName>
                                        </p:attrNameLst>
                                      </p:cBhvr>
                                      <p:to>
                                        <p:strVal val="hidden"/>
                                      </p:to>
                                    </p:set>
                                  </p:childTnLst>
                                </p:cTn>
                              </p:par>
                              <p:par>
                                <p:cTn id="110" presetID="5" presetClass="exit" presetSubtype="10" fill="hold" grpId="0" nodeType="withEffect">
                                  <p:stCondLst>
                                    <p:cond delay="0"/>
                                  </p:stCondLst>
                                  <p:childTnLst>
                                    <p:animEffect transition="out" filter="checkerboard(across)">
                                      <p:cBhvr>
                                        <p:cTn id="111" dur="5000"/>
                                        <p:tgtEl>
                                          <p:spTgt spid="54"/>
                                        </p:tgtEl>
                                      </p:cBhvr>
                                    </p:animEffect>
                                    <p:set>
                                      <p:cBhvr>
                                        <p:cTn id="112" dur="1" fill="hold">
                                          <p:stCondLst>
                                            <p:cond delay="4999"/>
                                          </p:stCondLst>
                                        </p:cTn>
                                        <p:tgtEl>
                                          <p:spTgt spid="54"/>
                                        </p:tgtEl>
                                        <p:attrNameLst>
                                          <p:attrName>style.visibility</p:attrName>
                                        </p:attrNameLst>
                                      </p:cBhvr>
                                      <p:to>
                                        <p:strVal val="hidden"/>
                                      </p:to>
                                    </p:set>
                                  </p:childTnLst>
                                </p:cTn>
                              </p:par>
                              <p:par>
                                <p:cTn id="113" presetID="4" presetClass="exit" presetSubtype="16" fill="hold" grpId="0" nodeType="withEffect">
                                  <p:stCondLst>
                                    <p:cond delay="0"/>
                                  </p:stCondLst>
                                  <p:childTnLst>
                                    <p:animEffect transition="out" filter="box(in)">
                                      <p:cBhvr>
                                        <p:cTn id="114" dur="5000"/>
                                        <p:tgtEl>
                                          <p:spTgt spid="34"/>
                                        </p:tgtEl>
                                      </p:cBhvr>
                                    </p:animEffect>
                                    <p:set>
                                      <p:cBhvr>
                                        <p:cTn id="115" dur="1" fill="hold">
                                          <p:stCondLst>
                                            <p:cond delay="4999"/>
                                          </p:stCondLst>
                                        </p:cTn>
                                        <p:tgtEl>
                                          <p:spTgt spid="34"/>
                                        </p:tgtEl>
                                        <p:attrNameLst>
                                          <p:attrName>style.visibility</p:attrName>
                                        </p:attrNameLst>
                                      </p:cBhvr>
                                      <p:to>
                                        <p:strVal val="hidden"/>
                                      </p:to>
                                    </p:set>
                                  </p:childTnLst>
                                </p:cTn>
                              </p:par>
                              <p:par>
                                <p:cTn id="116" presetID="4" presetClass="exit" presetSubtype="16" fill="hold" grpId="0" nodeType="withEffect">
                                  <p:stCondLst>
                                    <p:cond delay="0"/>
                                  </p:stCondLst>
                                  <p:childTnLst>
                                    <p:animEffect transition="out" filter="box(in)">
                                      <p:cBhvr>
                                        <p:cTn id="117" dur="5000"/>
                                        <p:tgtEl>
                                          <p:spTgt spid="35"/>
                                        </p:tgtEl>
                                      </p:cBhvr>
                                    </p:animEffect>
                                    <p:set>
                                      <p:cBhvr>
                                        <p:cTn id="118" dur="1" fill="hold">
                                          <p:stCondLst>
                                            <p:cond delay="4999"/>
                                          </p:stCondLst>
                                        </p:cTn>
                                        <p:tgtEl>
                                          <p:spTgt spid="35"/>
                                        </p:tgtEl>
                                        <p:attrNameLst>
                                          <p:attrName>style.visibility</p:attrName>
                                        </p:attrNameLst>
                                      </p:cBhvr>
                                      <p:to>
                                        <p:strVal val="hidden"/>
                                      </p:to>
                                    </p:set>
                                  </p:childTnLst>
                                </p:cTn>
                              </p:par>
                              <p:par>
                                <p:cTn id="119" presetID="4" presetClass="exit" presetSubtype="16" fill="hold" grpId="0" nodeType="withEffect">
                                  <p:stCondLst>
                                    <p:cond delay="0"/>
                                  </p:stCondLst>
                                  <p:childTnLst>
                                    <p:animEffect transition="out" filter="box(in)">
                                      <p:cBhvr>
                                        <p:cTn id="120" dur="5000"/>
                                        <p:tgtEl>
                                          <p:spTgt spid="36"/>
                                        </p:tgtEl>
                                      </p:cBhvr>
                                    </p:animEffect>
                                    <p:set>
                                      <p:cBhvr>
                                        <p:cTn id="121" dur="1" fill="hold">
                                          <p:stCondLst>
                                            <p:cond delay="4999"/>
                                          </p:stCondLst>
                                        </p:cTn>
                                        <p:tgtEl>
                                          <p:spTgt spid="36"/>
                                        </p:tgtEl>
                                        <p:attrNameLst>
                                          <p:attrName>style.visibility</p:attrName>
                                        </p:attrNameLst>
                                      </p:cBhvr>
                                      <p:to>
                                        <p:strVal val="hidden"/>
                                      </p:to>
                                    </p:set>
                                  </p:childTnLst>
                                </p:cTn>
                              </p:par>
                              <p:par>
                                <p:cTn id="122" presetID="4" presetClass="exit" presetSubtype="16" fill="hold" grpId="0" nodeType="withEffect">
                                  <p:stCondLst>
                                    <p:cond delay="0"/>
                                  </p:stCondLst>
                                  <p:childTnLst>
                                    <p:animEffect transition="out" filter="box(in)">
                                      <p:cBhvr>
                                        <p:cTn id="123" dur="5000"/>
                                        <p:tgtEl>
                                          <p:spTgt spid="37"/>
                                        </p:tgtEl>
                                      </p:cBhvr>
                                    </p:animEffect>
                                    <p:set>
                                      <p:cBhvr>
                                        <p:cTn id="124" dur="1" fill="hold">
                                          <p:stCondLst>
                                            <p:cond delay="4999"/>
                                          </p:stCondLst>
                                        </p:cTn>
                                        <p:tgtEl>
                                          <p:spTgt spid="37"/>
                                        </p:tgtEl>
                                        <p:attrNameLst>
                                          <p:attrName>style.visibility</p:attrName>
                                        </p:attrNameLst>
                                      </p:cBhvr>
                                      <p:to>
                                        <p:strVal val="hidden"/>
                                      </p:to>
                                    </p:set>
                                  </p:childTnLst>
                                </p:cTn>
                              </p:par>
                              <p:par>
                                <p:cTn id="125" presetID="4" presetClass="exit" presetSubtype="16" fill="hold" grpId="0" nodeType="withEffect">
                                  <p:stCondLst>
                                    <p:cond delay="0"/>
                                  </p:stCondLst>
                                  <p:childTnLst>
                                    <p:animEffect transition="out" filter="box(in)">
                                      <p:cBhvr>
                                        <p:cTn id="126" dur="5000"/>
                                        <p:tgtEl>
                                          <p:spTgt spid="38"/>
                                        </p:tgtEl>
                                      </p:cBhvr>
                                    </p:animEffect>
                                    <p:set>
                                      <p:cBhvr>
                                        <p:cTn id="127" dur="1" fill="hold">
                                          <p:stCondLst>
                                            <p:cond delay="4999"/>
                                          </p:stCondLst>
                                        </p:cTn>
                                        <p:tgtEl>
                                          <p:spTgt spid="38"/>
                                        </p:tgtEl>
                                        <p:attrNameLst>
                                          <p:attrName>style.visibility</p:attrName>
                                        </p:attrNameLst>
                                      </p:cBhvr>
                                      <p:to>
                                        <p:strVal val="hidden"/>
                                      </p:to>
                                    </p:set>
                                  </p:childTnLst>
                                </p:cTn>
                              </p:par>
                              <p:par>
                                <p:cTn id="128" presetID="4" presetClass="exit" presetSubtype="16" fill="hold" grpId="0" nodeType="withEffect">
                                  <p:stCondLst>
                                    <p:cond delay="0"/>
                                  </p:stCondLst>
                                  <p:childTnLst>
                                    <p:animEffect transition="out" filter="box(in)">
                                      <p:cBhvr>
                                        <p:cTn id="129" dur="5000"/>
                                        <p:tgtEl>
                                          <p:spTgt spid="55"/>
                                        </p:tgtEl>
                                      </p:cBhvr>
                                    </p:animEffect>
                                    <p:set>
                                      <p:cBhvr>
                                        <p:cTn id="130" dur="1" fill="hold">
                                          <p:stCondLst>
                                            <p:cond delay="4999"/>
                                          </p:stCondLst>
                                        </p:cTn>
                                        <p:tgtEl>
                                          <p:spTgt spid="55"/>
                                        </p:tgtEl>
                                        <p:attrNameLst>
                                          <p:attrName>style.visibility</p:attrName>
                                        </p:attrNameLst>
                                      </p:cBhvr>
                                      <p:to>
                                        <p:strVal val="hidden"/>
                                      </p:to>
                                    </p:set>
                                  </p:childTnLst>
                                </p:cTn>
                              </p:par>
                              <p:par>
                                <p:cTn id="131" presetID="5" presetClass="exit" presetSubtype="10" fill="hold" grpId="0" nodeType="withEffect">
                                  <p:stCondLst>
                                    <p:cond delay="0"/>
                                  </p:stCondLst>
                                  <p:childTnLst>
                                    <p:animEffect transition="out" filter="checkerboard(across)">
                                      <p:cBhvr>
                                        <p:cTn id="132" dur="5000"/>
                                        <p:tgtEl>
                                          <p:spTgt spid="39"/>
                                        </p:tgtEl>
                                      </p:cBhvr>
                                    </p:animEffect>
                                    <p:set>
                                      <p:cBhvr>
                                        <p:cTn id="133" dur="1" fill="hold">
                                          <p:stCondLst>
                                            <p:cond delay="4999"/>
                                          </p:stCondLst>
                                        </p:cTn>
                                        <p:tgtEl>
                                          <p:spTgt spid="39"/>
                                        </p:tgtEl>
                                        <p:attrNameLst>
                                          <p:attrName>style.visibility</p:attrName>
                                        </p:attrNameLst>
                                      </p:cBhvr>
                                      <p:to>
                                        <p:strVal val="hidden"/>
                                      </p:to>
                                    </p:set>
                                  </p:childTnLst>
                                </p:cTn>
                              </p:par>
                              <p:par>
                                <p:cTn id="134" presetID="5" presetClass="exit" presetSubtype="5" fill="hold" grpId="0" nodeType="withEffect">
                                  <p:stCondLst>
                                    <p:cond delay="0"/>
                                  </p:stCondLst>
                                  <p:childTnLst>
                                    <p:animEffect transition="out" filter="checkerboard(down)">
                                      <p:cBhvr>
                                        <p:cTn id="135" dur="5000"/>
                                        <p:tgtEl>
                                          <p:spTgt spid="40"/>
                                        </p:tgtEl>
                                      </p:cBhvr>
                                    </p:animEffect>
                                    <p:set>
                                      <p:cBhvr>
                                        <p:cTn id="136" dur="1" fill="hold">
                                          <p:stCondLst>
                                            <p:cond delay="4999"/>
                                          </p:stCondLst>
                                        </p:cTn>
                                        <p:tgtEl>
                                          <p:spTgt spid="40"/>
                                        </p:tgtEl>
                                        <p:attrNameLst>
                                          <p:attrName>style.visibility</p:attrName>
                                        </p:attrNameLst>
                                      </p:cBhvr>
                                      <p:to>
                                        <p:strVal val="hidden"/>
                                      </p:to>
                                    </p:set>
                                  </p:childTnLst>
                                </p:cTn>
                              </p:par>
                              <p:par>
                                <p:cTn id="137" presetID="5" presetClass="exit" presetSubtype="10" fill="hold" grpId="0" nodeType="withEffect">
                                  <p:stCondLst>
                                    <p:cond delay="0"/>
                                  </p:stCondLst>
                                  <p:childTnLst>
                                    <p:animEffect transition="out" filter="checkerboard(across)">
                                      <p:cBhvr>
                                        <p:cTn id="138" dur="5000"/>
                                        <p:tgtEl>
                                          <p:spTgt spid="41"/>
                                        </p:tgtEl>
                                      </p:cBhvr>
                                    </p:animEffect>
                                    <p:set>
                                      <p:cBhvr>
                                        <p:cTn id="139" dur="1" fill="hold">
                                          <p:stCondLst>
                                            <p:cond delay="4999"/>
                                          </p:stCondLst>
                                        </p:cTn>
                                        <p:tgtEl>
                                          <p:spTgt spid="41"/>
                                        </p:tgtEl>
                                        <p:attrNameLst>
                                          <p:attrName>style.visibility</p:attrName>
                                        </p:attrNameLst>
                                      </p:cBhvr>
                                      <p:to>
                                        <p:strVal val="hidden"/>
                                      </p:to>
                                    </p:set>
                                  </p:childTnLst>
                                </p:cTn>
                              </p:par>
                              <p:par>
                                <p:cTn id="140" presetID="5" presetClass="exit" presetSubtype="5" fill="hold" grpId="0" nodeType="withEffect">
                                  <p:stCondLst>
                                    <p:cond delay="0"/>
                                  </p:stCondLst>
                                  <p:childTnLst>
                                    <p:animEffect transition="out" filter="checkerboard(down)">
                                      <p:cBhvr>
                                        <p:cTn id="141" dur="5000"/>
                                        <p:tgtEl>
                                          <p:spTgt spid="42"/>
                                        </p:tgtEl>
                                      </p:cBhvr>
                                    </p:animEffect>
                                    <p:set>
                                      <p:cBhvr>
                                        <p:cTn id="142" dur="1" fill="hold">
                                          <p:stCondLst>
                                            <p:cond delay="4999"/>
                                          </p:stCondLst>
                                        </p:cTn>
                                        <p:tgtEl>
                                          <p:spTgt spid="42"/>
                                        </p:tgtEl>
                                        <p:attrNameLst>
                                          <p:attrName>style.visibility</p:attrName>
                                        </p:attrNameLst>
                                      </p:cBhvr>
                                      <p:to>
                                        <p:strVal val="hidden"/>
                                      </p:to>
                                    </p:set>
                                  </p:childTnLst>
                                </p:cTn>
                              </p:par>
                              <p:par>
                                <p:cTn id="143" presetID="5" presetClass="exit" presetSubtype="10" fill="hold" grpId="0" nodeType="withEffect">
                                  <p:stCondLst>
                                    <p:cond delay="0"/>
                                  </p:stCondLst>
                                  <p:childTnLst>
                                    <p:animEffect transition="out" filter="checkerboard(across)">
                                      <p:cBhvr>
                                        <p:cTn id="144" dur="5000"/>
                                        <p:tgtEl>
                                          <p:spTgt spid="43"/>
                                        </p:tgtEl>
                                      </p:cBhvr>
                                    </p:animEffect>
                                    <p:set>
                                      <p:cBhvr>
                                        <p:cTn id="145" dur="1" fill="hold">
                                          <p:stCondLst>
                                            <p:cond delay="4999"/>
                                          </p:stCondLst>
                                        </p:cTn>
                                        <p:tgtEl>
                                          <p:spTgt spid="43"/>
                                        </p:tgtEl>
                                        <p:attrNameLst>
                                          <p:attrName>style.visibility</p:attrName>
                                        </p:attrNameLst>
                                      </p:cBhvr>
                                      <p:to>
                                        <p:strVal val="hidden"/>
                                      </p:to>
                                    </p:set>
                                  </p:childTnLst>
                                </p:cTn>
                              </p:par>
                              <p:par>
                                <p:cTn id="146" presetID="5" presetClass="exit" presetSubtype="5" fill="hold" grpId="0" nodeType="withEffect">
                                  <p:stCondLst>
                                    <p:cond delay="0"/>
                                  </p:stCondLst>
                                  <p:childTnLst>
                                    <p:animEffect transition="out" filter="checkerboard(down)">
                                      <p:cBhvr>
                                        <p:cTn id="147" dur="5000"/>
                                        <p:tgtEl>
                                          <p:spTgt spid="56"/>
                                        </p:tgtEl>
                                      </p:cBhvr>
                                    </p:animEffect>
                                    <p:set>
                                      <p:cBhvr>
                                        <p:cTn id="148" dur="1" fill="hold">
                                          <p:stCondLst>
                                            <p:cond delay="4999"/>
                                          </p:stCondLst>
                                        </p:cTn>
                                        <p:tgtEl>
                                          <p:spTgt spid="56"/>
                                        </p:tgtEl>
                                        <p:attrNameLst>
                                          <p:attrName>style.visibility</p:attrName>
                                        </p:attrNameLst>
                                      </p:cBhvr>
                                      <p:to>
                                        <p:strVal val="hidden"/>
                                      </p:to>
                                    </p:set>
                                  </p:childTnLst>
                                </p:cTn>
                              </p:par>
                              <p:par>
                                <p:cTn id="149" presetID="4" presetClass="exit" presetSubtype="16" fill="hold" grpId="0" nodeType="withEffect">
                                  <p:stCondLst>
                                    <p:cond delay="0"/>
                                  </p:stCondLst>
                                  <p:childTnLst>
                                    <p:animEffect transition="out" filter="box(in)">
                                      <p:cBhvr>
                                        <p:cTn id="150" dur="5000"/>
                                        <p:tgtEl>
                                          <p:spTgt spid="44"/>
                                        </p:tgtEl>
                                      </p:cBhvr>
                                    </p:animEffect>
                                    <p:set>
                                      <p:cBhvr>
                                        <p:cTn id="151" dur="1" fill="hold">
                                          <p:stCondLst>
                                            <p:cond delay="4999"/>
                                          </p:stCondLst>
                                        </p:cTn>
                                        <p:tgtEl>
                                          <p:spTgt spid="44"/>
                                        </p:tgtEl>
                                        <p:attrNameLst>
                                          <p:attrName>style.visibility</p:attrName>
                                        </p:attrNameLst>
                                      </p:cBhvr>
                                      <p:to>
                                        <p:strVal val="hidden"/>
                                      </p:to>
                                    </p:set>
                                  </p:childTnLst>
                                </p:cTn>
                              </p:par>
                              <p:par>
                                <p:cTn id="152" presetID="4" presetClass="exit" presetSubtype="16" fill="hold" grpId="0" nodeType="withEffect">
                                  <p:stCondLst>
                                    <p:cond delay="0"/>
                                  </p:stCondLst>
                                  <p:childTnLst>
                                    <p:animEffect transition="out" filter="box(in)">
                                      <p:cBhvr>
                                        <p:cTn id="153" dur="5000"/>
                                        <p:tgtEl>
                                          <p:spTgt spid="45"/>
                                        </p:tgtEl>
                                      </p:cBhvr>
                                    </p:animEffect>
                                    <p:set>
                                      <p:cBhvr>
                                        <p:cTn id="154" dur="1" fill="hold">
                                          <p:stCondLst>
                                            <p:cond delay="4999"/>
                                          </p:stCondLst>
                                        </p:cTn>
                                        <p:tgtEl>
                                          <p:spTgt spid="45"/>
                                        </p:tgtEl>
                                        <p:attrNameLst>
                                          <p:attrName>style.visibility</p:attrName>
                                        </p:attrNameLst>
                                      </p:cBhvr>
                                      <p:to>
                                        <p:strVal val="hidden"/>
                                      </p:to>
                                    </p:set>
                                  </p:childTnLst>
                                </p:cTn>
                              </p:par>
                              <p:par>
                                <p:cTn id="155" presetID="4" presetClass="exit" presetSubtype="16" fill="hold" grpId="0" nodeType="withEffect">
                                  <p:stCondLst>
                                    <p:cond delay="0"/>
                                  </p:stCondLst>
                                  <p:childTnLst>
                                    <p:animEffect transition="out" filter="box(in)">
                                      <p:cBhvr>
                                        <p:cTn id="156" dur="5000"/>
                                        <p:tgtEl>
                                          <p:spTgt spid="46"/>
                                        </p:tgtEl>
                                      </p:cBhvr>
                                    </p:animEffect>
                                    <p:set>
                                      <p:cBhvr>
                                        <p:cTn id="157" dur="1" fill="hold">
                                          <p:stCondLst>
                                            <p:cond delay="4999"/>
                                          </p:stCondLst>
                                        </p:cTn>
                                        <p:tgtEl>
                                          <p:spTgt spid="46"/>
                                        </p:tgtEl>
                                        <p:attrNameLst>
                                          <p:attrName>style.visibility</p:attrName>
                                        </p:attrNameLst>
                                      </p:cBhvr>
                                      <p:to>
                                        <p:strVal val="hidden"/>
                                      </p:to>
                                    </p:set>
                                  </p:childTnLst>
                                </p:cTn>
                              </p:par>
                              <p:par>
                                <p:cTn id="158" presetID="4" presetClass="exit" presetSubtype="16" fill="hold" grpId="0" nodeType="withEffect">
                                  <p:stCondLst>
                                    <p:cond delay="0"/>
                                  </p:stCondLst>
                                  <p:childTnLst>
                                    <p:animEffect transition="out" filter="box(in)">
                                      <p:cBhvr>
                                        <p:cTn id="159" dur="5000"/>
                                        <p:tgtEl>
                                          <p:spTgt spid="47"/>
                                        </p:tgtEl>
                                      </p:cBhvr>
                                    </p:animEffect>
                                    <p:set>
                                      <p:cBhvr>
                                        <p:cTn id="160" dur="1" fill="hold">
                                          <p:stCondLst>
                                            <p:cond delay="4999"/>
                                          </p:stCondLst>
                                        </p:cTn>
                                        <p:tgtEl>
                                          <p:spTgt spid="47"/>
                                        </p:tgtEl>
                                        <p:attrNameLst>
                                          <p:attrName>style.visibility</p:attrName>
                                        </p:attrNameLst>
                                      </p:cBhvr>
                                      <p:to>
                                        <p:strVal val="hidden"/>
                                      </p:to>
                                    </p:set>
                                  </p:childTnLst>
                                </p:cTn>
                              </p:par>
                              <p:par>
                                <p:cTn id="161" presetID="4" presetClass="exit" presetSubtype="16" fill="hold" grpId="0" nodeType="withEffect">
                                  <p:stCondLst>
                                    <p:cond delay="0"/>
                                  </p:stCondLst>
                                  <p:childTnLst>
                                    <p:animEffect transition="out" filter="box(in)">
                                      <p:cBhvr>
                                        <p:cTn id="162" dur="5000"/>
                                        <p:tgtEl>
                                          <p:spTgt spid="48"/>
                                        </p:tgtEl>
                                      </p:cBhvr>
                                    </p:animEffect>
                                    <p:set>
                                      <p:cBhvr>
                                        <p:cTn id="163" dur="1" fill="hold">
                                          <p:stCondLst>
                                            <p:cond delay="4999"/>
                                          </p:stCondLst>
                                        </p:cTn>
                                        <p:tgtEl>
                                          <p:spTgt spid="48"/>
                                        </p:tgtEl>
                                        <p:attrNameLst>
                                          <p:attrName>style.visibility</p:attrName>
                                        </p:attrNameLst>
                                      </p:cBhvr>
                                      <p:to>
                                        <p:strVal val="hidden"/>
                                      </p:to>
                                    </p:set>
                                  </p:childTnLst>
                                </p:cTn>
                              </p:par>
                              <p:par>
                                <p:cTn id="164" presetID="4" presetClass="exit" presetSubtype="16" fill="hold" grpId="0" nodeType="withEffect">
                                  <p:stCondLst>
                                    <p:cond delay="0"/>
                                  </p:stCondLst>
                                  <p:childTnLst>
                                    <p:animEffect transition="out" filter="box(in)">
                                      <p:cBhvr>
                                        <p:cTn id="165" dur="5000"/>
                                        <p:tgtEl>
                                          <p:spTgt spid="57"/>
                                        </p:tgtEl>
                                      </p:cBhvr>
                                    </p:animEffect>
                                    <p:set>
                                      <p:cBhvr>
                                        <p:cTn id="166" dur="1" fill="hold">
                                          <p:stCondLst>
                                            <p:cond delay="4999"/>
                                          </p:stCondLst>
                                        </p:cTn>
                                        <p:tgtEl>
                                          <p:spTgt spid="57"/>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gran-bazar-2011-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2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510"/>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201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5000"/>
                                        <p:tgtEl>
                                          <p:spTgt spid="8"/>
                                        </p:tgtEl>
                                      </p:cBhvr>
                                    </p:animEffect>
                                    <p:set>
                                      <p:cBhvr>
                                        <p:cTn id="19" dur="1" fill="hold">
                                          <p:stCondLst>
                                            <p:cond delay="4999"/>
                                          </p:stCondLst>
                                        </p:cTn>
                                        <p:tgtEl>
                                          <p:spTgt spid="8"/>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5000"/>
                                        <p:tgtEl>
                                          <p:spTgt spid="9"/>
                                        </p:tgtEl>
                                      </p:cBhvr>
                                    </p:animEffect>
                                    <p:set>
                                      <p:cBhvr>
                                        <p:cTn id="22" dur="1" fill="hold">
                                          <p:stCondLst>
                                            <p:cond delay="4999"/>
                                          </p:stCondLst>
                                        </p:cTn>
                                        <p:tgtEl>
                                          <p:spTgt spid="9"/>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5000"/>
                                        <p:tgtEl>
                                          <p:spTgt spid="10"/>
                                        </p:tgtEl>
                                      </p:cBhvr>
                                    </p:animEffect>
                                    <p:set>
                                      <p:cBhvr>
                                        <p:cTn id="25" dur="1" fill="hold">
                                          <p:stCondLst>
                                            <p:cond delay="4999"/>
                                          </p:stCondLst>
                                        </p:cTn>
                                        <p:tgtEl>
                                          <p:spTgt spid="10"/>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5000"/>
                                        <p:tgtEl>
                                          <p:spTgt spid="11"/>
                                        </p:tgtEl>
                                      </p:cBhvr>
                                    </p:animEffect>
                                    <p:set>
                                      <p:cBhvr>
                                        <p:cTn id="28" dur="1" fill="hold">
                                          <p:stCondLst>
                                            <p:cond delay="4999"/>
                                          </p:stCondLst>
                                        </p:cTn>
                                        <p:tgtEl>
                                          <p:spTgt spid="11"/>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5000"/>
                                        <p:tgtEl>
                                          <p:spTgt spid="12"/>
                                        </p:tgtEl>
                                      </p:cBhvr>
                                    </p:animEffect>
                                    <p:set>
                                      <p:cBhvr>
                                        <p:cTn id="31" dur="1" fill="hold">
                                          <p:stCondLst>
                                            <p:cond delay="4999"/>
                                          </p:stCondLst>
                                        </p:cTn>
                                        <p:tgtEl>
                                          <p:spTgt spid="12"/>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5000"/>
                                        <p:tgtEl>
                                          <p:spTgt spid="13"/>
                                        </p:tgtEl>
                                      </p:cBhvr>
                                    </p:animEffect>
                                    <p:set>
                                      <p:cBhvr>
                                        <p:cTn id="34" dur="1" fill="hold">
                                          <p:stCondLst>
                                            <p:cond delay="4999"/>
                                          </p:stCondLst>
                                        </p:cTn>
                                        <p:tgtEl>
                                          <p:spTgt spid="13"/>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5000"/>
                                        <p:tgtEl>
                                          <p:spTgt spid="14"/>
                                        </p:tgtEl>
                                      </p:cBhvr>
                                    </p:animEffect>
                                    <p:set>
                                      <p:cBhvr>
                                        <p:cTn id="37" dur="1" fill="hold">
                                          <p:stCondLst>
                                            <p:cond delay="4999"/>
                                          </p:stCondLst>
                                        </p:cTn>
                                        <p:tgtEl>
                                          <p:spTgt spid="14"/>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6" presetClass="exit" presetSubtype="16" fill="hold" grpId="0" nodeType="withEffect">
                                  <p:stCondLst>
                                    <p:cond delay="0"/>
                                  </p:stCondLst>
                                  <p:childTnLst>
                                    <p:animEffect transition="out" filter="circle(in)">
                                      <p:cBhvr>
                                        <p:cTn id="42" dur="5000"/>
                                        <p:tgtEl>
                                          <p:spTgt spid="16"/>
                                        </p:tgtEl>
                                      </p:cBhvr>
                                    </p:animEffect>
                                    <p:set>
                                      <p:cBhvr>
                                        <p:cTn id="43" dur="1" fill="hold">
                                          <p:stCondLst>
                                            <p:cond delay="4999"/>
                                          </p:stCondLst>
                                        </p:cTn>
                                        <p:tgtEl>
                                          <p:spTgt spid="16"/>
                                        </p:tgtEl>
                                        <p:attrNameLst>
                                          <p:attrName>style.visibility</p:attrName>
                                        </p:attrNameLst>
                                      </p:cBhvr>
                                      <p:to>
                                        <p:strVal val="hidden"/>
                                      </p:to>
                                    </p:set>
                                  </p:childTnLst>
                                </p:cTn>
                              </p:par>
                              <p:par>
                                <p:cTn id="44" presetID="6" presetClass="exit" presetSubtype="16" fill="hold" grpId="0" nodeType="withEffect">
                                  <p:stCondLst>
                                    <p:cond delay="0"/>
                                  </p:stCondLst>
                                  <p:childTnLst>
                                    <p:animEffect transition="out" filter="circle(in)">
                                      <p:cBhvr>
                                        <p:cTn id="45" dur="5000"/>
                                        <p:tgtEl>
                                          <p:spTgt spid="17"/>
                                        </p:tgtEl>
                                      </p:cBhvr>
                                    </p:animEffect>
                                    <p:set>
                                      <p:cBhvr>
                                        <p:cTn id="46" dur="1" fill="hold">
                                          <p:stCondLst>
                                            <p:cond delay="4999"/>
                                          </p:stCondLst>
                                        </p:cTn>
                                        <p:tgtEl>
                                          <p:spTgt spid="17"/>
                                        </p:tgtEl>
                                        <p:attrNameLst>
                                          <p:attrName>style.visibility</p:attrName>
                                        </p:attrNameLst>
                                      </p:cBhvr>
                                      <p:to>
                                        <p:strVal val="hidden"/>
                                      </p:to>
                                    </p:set>
                                  </p:childTnLst>
                                </p:cTn>
                              </p:par>
                              <p:par>
                                <p:cTn id="47" presetID="6" presetClass="exit" presetSubtype="16" fill="hold" grpId="0" nodeType="withEffect">
                                  <p:stCondLst>
                                    <p:cond delay="0"/>
                                  </p:stCondLst>
                                  <p:childTnLst>
                                    <p:animEffect transition="out" filter="circle(in)">
                                      <p:cBhvr>
                                        <p:cTn id="48" dur="5000"/>
                                        <p:tgtEl>
                                          <p:spTgt spid="18"/>
                                        </p:tgtEl>
                                      </p:cBhvr>
                                    </p:animEffect>
                                    <p:set>
                                      <p:cBhvr>
                                        <p:cTn id="49" dur="1" fill="hold">
                                          <p:stCondLst>
                                            <p:cond delay="4999"/>
                                          </p:stCondLst>
                                        </p:cTn>
                                        <p:tgtEl>
                                          <p:spTgt spid="18"/>
                                        </p:tgtEl>
                                        <p:attrNameLst>
                                          <p:attrName>style.visibility</p:attrName>
                                        </p:attrNameLst>
                                      </p:cBhvr>
                                      <p:to>
                                        <p:strVal val="hidden"/>
                                      </p:to>
                                    </p:set>
                                  </p:childTnLst>
                                </p:cTn>
                              </p:par>
                              <p:par>
                                <p:cTn id="50" presetID="6" presetClass="exit" presetSubtype="16" fill="hold" grpId="0" nodeType="withEffect">
                                  <p:stCondLst>
                                    <p:cond delay="0"/>
                                  </p:stCondLst>
                                  <p:childTnLst>
                                    <p:animEffect transition="out" filter="circle(in)">
                                      <p:cBhvr>
                                        <p:cTn id="51" dur="5000"/>
                                        <p:tgtEl>
                                          <p:spTgt spid="19"/>
                                        </p:tgtEl>
                                      </p:cBhvr>
                                    </p:animEffect>
                                    <p:set>
                                      <p:cBhvr>
                                        <p:cTn id="52" dur="1" fill="hold">
                                          <p:stCondLst>
                                            <p:cond delay="4999"/>
                                          </p:stCondLst>
                                        </p:cTn>
                                        <p:tgtEl>
                                          <p:spTgt spid="19"/>
                                        </p:tgtEl>
                                        <p:attrNameLst>
                                          <p:attrName>style.visibility</p:attrName>
                                        </p:attrNameLst>
                                      </p:cBhvr>
                                      <p:to>
                                        <p:strVal val="hidden"/>
                                      </p:to>
                                    </p:set>
                                  </p:childTnLst>
                                </p:cTn>
                              </p:par>
                              <p:par>
                                <p:cTn id="53" presetID="6" presetClass="exit" presetSubtype="16" fill="hold" grpId="0" nodeType="withEffect">
                                  <p:stCondLst>
                                    <p:cond delay="0"/>
                                  </p:stCondLst>
                                  <p:childTnLst>
                                    <p:animEffect transition="out" filter="circle(in)">
                                      <p:cBhvr>
                                        <p:cTn id="54" dur="5000"/>
                                        <p:tgtEl>
                                          <p:spTgt spid="20"/>
                                        </p:tgtEl>
                                      </p:cBhvr>
                                    </p:animEffect>
                                    <p:set>
                                      <p:cBhvr>
                                        <p:cTn id="55" dur="1" fill="hold">
                                          <p:stCondLst>
                                            <p:cond delay="4999"/>
                                          </p:stCondLst>
                                        </p:cTn>
                                        <p:tgtEl>
                                          <p:spTgt spid="20"/>
                                        </p:tgtEl>
                                        <p:attrNameLst>
                                          <p:attrName>style.visibility</p:attrName>
                                        </p:attrNameLst>
                                      </p:cBhvr>
                                      <p:to>
                                        <p:strVal val="hidden"/>
                                      </p:to>
                                    </p:set>
                                  </p:childTnLst>
                                </p:cTn>
                              </p:par>
                              <p:par>
                                <p:cTn id="56" presetID="6" presetClass="exit" presetSubtype="16" fill="hold" grpId="0" nodeType="withEffect">
                                  <p:stCondLst>
                                    <p:cond delay="0"/>
                                  </p:stCondLst>
                                  <p:childTnLst>
                                    <p:animEffect transition="out" filter="circle(in)">
                                      <p:cBhvr>
                                        <p:cTn id="57" dur="5000"/>
                                        <p:tgtEl>
                                          <p:spTgt spid="21"/>
                                        </p:tgtEl>
                                      </p:cBhvr>
                                    </p:animEffect>
                                    <p:set>
                                      <p:cBhvr>
                                        <p:cTn id="58" dur="1" fill="hold">
                                          <p:stCondLst>
                                            <p:cond delay="4999"/>
                                          </p:stCondLst>
                                        </p:cTn>
                                        <p:tgtEl>
                                          <p:spTgt spid="21"/>
                                        </p:tgtEl>
                                        <p:attrNameLst>
                                          <p:attrName>style.visibility</p:attrName>
                                        </p:attrNameLst>
                                      </p:cBhvr>
                                      <p:to>
                                        <p:strVal val="hidden"/>
                                      </p:to>
                                    </p:set>
                                  </p:childTnLst>
                                </p:cTn>
                              </p:par>
                              <p:par>
                                <p:cTn id="59" presetID="6" presetClass="exit" presetSubtype="16" fill="hold" grpId="0" nodeType="withEffect">
                                  <p:stCondLst>
                                    <p:cond delay="0"/>
                                  </p:stCondLst>
                                  <p:childTnLst>
                                    <p:animEffect transition="out" filter="circle(in)">
                                      <p:cBhvr>
                                        <p:cTn id="60" dur="5000"/>
                                        <p:tgtEl>
                                          <p:spTgt spid="22"/>
                                        </p:tgtEl>
                                      </p:cBhvr>
                                    </p:animEffect>
                                    <p:set>
                                      <p:cBhvr>
                                        <p:cTn id="61" dur="1" fill="hold">
                                          <p:stCondLst>
                                            <p:cond delay="4999"/>
                                          </p:stCondLst>
                                        </p:cTn>
                                        <p:tgtEl>
                                          <p:spTgt spid="22"/>
                                        </p:tgtEl>
                                        <p:attrNameLst>
                                          <p:attrName>style.visibility</p:attrName>
                                        </p:attrNameLst>
                                      </p:cBhvr>
                                      <p:to>
                                        <p:strVal val="hidden"/>
                                      </p:to>
                                    </p:set>
                                  </p:childTnLst>
                                </p:cTn>
                              </p:par>
                              <p:par>
                                <p:cTn id="62" presetID="6" presetClass="exit" presetSubtype="16" fill="hold" grpId="0" nodeType="withEffect">
                                  <p:stCondLst>
                                    <p:cond delay="0"/>
                                  </p:stCondLst>
                                  <p:childTnLst>
                                    <p:animEffect transition="out" filter="circle(in)">
                                      <p:cBhvr>
                                        <p:cTn id="63" dur="5000"/>
                                        <p:tgtEl>
                                          <p:spTgt spid="23"/>
                                        </p:tgtEl>
                                      </p:cBhvr>
                                    </p:animEffect>
                                    <p:set>
                                      <p:cBhvr>
                                        <p:cTn id="64" dur="1" fill="hold">
                                          <p:stCondLst>
                                            <p:cond delay="4999"/>
                                          </p:stCondLst>
                                        </p:cTn>
                                        <p:tgtEl>
                                          <p:spTgt spid="23"/>
                                        </p:tgtEl>
                                        <p:attrNameLst>
                                          <p:attrName>style.visibility</p:attrName>
                                        </p:attrNameLst>
                                      </p:cBhvr>
                                      <p:to>
                                        <p:strVal val="hidden"/>
                                      </p:to>
                                    </p:set>
                                  </p:childTnLst>
                                </p:cTn>
                              </p:par>
                              <p:par>
                                <p:cTn id="65" presetID="6" presetClass="exit" presetSubtype="16" fill="hold" grpId="0" nodeType="withEffect">
                                  <p:stCondLst>
                                    <p:cond delay="0"/>
                                  </p:stCondLst>
                                  <p:childTnLst>
                                    <p:animEffect transition="out" filter="circle(in)">
                                      <p:cBhvr>
                                        <p:cTn id="66" dur="5000"/>
                                        <p:tgtEl>
                                          <p:spTgt spid="24"/>
                                        </p:tgtEl>
                                      </p:cBhvr>
                                    </p:animEffect>
                                    <p:set>
                                      <p:cBhvr>
                                        <p:cTn id="67" dur="1" fill="hold">
                                          <p:stCondLst>
                                            <p:cond delay="4999"/>
                                          </p:stCondLst>
                                        </p:cTn>
                                        <p:tgtEl>
                                          <p:spTgt spid="24"/>
                                        </p:tgtEl>
                                        <p:attrNameLst>
                                          <p:attrName>style.visibility</p:attrName>
                                        </p:attrNameLst>
                                      </p:cBhvr>
                                      <p:to>
                                        <p:strVal val="hidden"/>
                                      </p:to>
                                    </p:set>
                                  </p:childTnLst>
                                </p:cTn>
                              </p:par>
                              <p:par>
                                <p:cTn id="68" presetID="6" presetClass="exit" presetSubtype="16" fill="hold" grpId="0" nodeType="withEffect">
                                  <p:stCondLst>
                                    <p:cond delay="0"/>
                                  </p:stCondLst>
                                  <p:childTnLst>
                                    <p:animEffect transition="out" filter="circle(in)">
                                      <p:cBhvr>
                                        <p:cTn id="69" dur="5000"/>
                                        <p:tgtEl>
                                          <p:spTgt spid="25"/>
                                        </p:tgtEl>
                                      </p:cBhvr>
                                    </p:animEffect>
                                    <p:set>
                                      <p:cBhvr>
                                        <p:cTn id="70" dur="1" fill="hold">
                                          <p:stCondLst>
                                            <p:cond delay="4999"/>
                                          </p:stCondLst>
                                        </p:cTn>
                                        <p:tgtEl>
                                          <p:spTgt spid="25"/>
                                        </p:tgtEl>
                                        <p:attrNameLst>
                                          <p:attrName>style.visibility</p:attrName>
                                        </p:attrNameLst>
                                      </p:cBhvr>
                                      <p:to>
                                        <p:strVal val="hidden"/>
                                      </p:to>
                                    </p:set>
                                  </p:childTnLst>
                                </p:cTn>
                              </p:par>
                              <p:par>
                                <p:cTn id="71" presetID="6" presetClass="exit" presetSubtype="16" fill="hold" grpId="0" nodeType="withEffect">
                                  <p:stCondLst>
                                    <p:cond delay="0"/>
                                  </p:stCondLst>
                                  <p:childTnLst>
                                    <p:animEffect transition="out" filter="circle(in)">
                                      <p:cBhvr>
                                        <p:cTn id="72" dur="5000"/>
                                        <p:tgtEl>
                                          <p:spTgt spid="26"/>
                                        </p:tgtEl>
                                      </p:cBhvr>
                                    </p:animEffect>
                                    <p:set>
                                      <p:cBhvr>
                                        <p:cTn id="73" dur="1" fill="hold">
                                          <p:stCondLst>
                                            <p:cond delay="4999"/>
                                          </p:stCondLst>
                                        </p:cTn>
                                        <p:tgtEl>
                                          <p:spTgt spid="26"/>
                                        </p:tgtEl>
                                        <p:attrNameLst>
                                          <p:attrName>style.visibility</p:attrName>
                                        </p:attrNameLst>
                                      </p:cBhvr>
                                      <p:to>
                                        <p:strVal val="hidden"/>
                                      </p:to>
                                    </p:set>
                                  </p:childTnLst>
                                </p:cTn>
                              </p:par>
                              <p:par>
                                <p:cTn id="74" presetID="6" presetClass="exit" presetSubtype="16" fill="hold" grpId="0" nodeType="withEffect">
                                  <p:stCondLst>
                                    <p:cond delay="0"/>
                                  </p:stCondLst>
                                  <p:childTnLst>
                                    <p:animEffect transition="out" filter="circle(in)">
                                      <p:cBhvr>
                                        <p:cTn id="75" dur="5000"/>
                                        <p:tgtEl>
                                          <p:spTgt spid="27"/>
                                        </p:tgtEl>
                                      </p:cBhvr>
                                    </p:animEffect>
                                    <p:set>
                                      <p:cBhvr>
                                        <p:cTn id="76" dur="1" fill="hold">
                                          <p:stCondLst>
                                            <p:cond delay="4999"/>
                                          </p:stCondLst>
                                        </p:cTn>
                                        <p:tgtEl>
                                          <p:spTgt spid="27"/>
                                        </p:tgtEl>
                                        <p:attrNameLst>
                                          <p:attrName>style.visibility</p:attrName>
                                        </p:attrNameLst>
                                      </p:cBhvr>
                                      <p:to>
                                        <p:strVal val="hidden"/>
                                      </p:to>
                                    </p:set>
                                  </p:childTnLst>
                                </p:cTn>
                              </p:par>
                              <p:par>
                                <p:cTn id="77" presetID="6" presetClass="exit" presetSubtype="16" fill="hold" grpId="0" nodeType="withEffect">
                                  <p:stCondLst>
                                    <p:cond delay="0"/>
                                  </p:stCondLst>
                                  <p:childTnLst>
                                    <p:animEffect transition="out" filter="circle(in)">
                                      <p:cBhvr>
                                        <p:cTn id="78" dur="5000"/>
                                        <p:tgtEl>
                                          <p:spTgt spid="28"/>
                                        </p:tgtEl>
                                      </p:cBhvr>
                                    </p:animEffect>
                                    <p:set>
                                      <p:cBhvr>
                                        <p:cTn id="79" dur="1" fill="hold">
                                          <p:stCondLst>
                                            <p:cond delay="4999"/>
                                          </p:stCondLst>
                                        </p:cTn>
                                        <p:tgtEl>
                                          <p:spTgt spid="28"/>
                                        </p:tgtEl>
                                        <p:attrNameLst>
                                          <p:attrName>style.visibility</p:attrName>
                                        </p:attrNameLst>
                                      </p:cBhvr>
                                      <p:to>
                                        <p:strVal val="hidden"/>
                                      </p:to>
                                    </p:set>
                                  </p:childTnLst>
                                </p:cTn>
                              </p:par>
                              <p:par>
                                <p:cTn id="80" presetID="6" presetClass="exit" presetSubtype="16" fill="hold" grpId="0" nodeType="withEffect">
                                  <p:stCondLst>
                                    <p:cond delay="0"/>
                                  </p:stCondLst>
                                  <p:childTnLst>
                                    <p:animEffect transition="out" filter="circle(in)">
                                      <p:cBhvr>
                                        <p:cTn id="81" dur="5000"/>
                                        <p:tgtEl>
                                          <p:spTgt spid="29"/>
                                        </p:tgtEl>
                                      </p:cBhvr>
                                    </p:animEffect>
                                    <p:set>
                                      <p:cBhvr>
                                        <p:cTn id="82" dur="1" fill="hold">
                                          <p:stCondLst>
                                            <p:cond delay="4999"/>
                                          </p:stCondLst>
                                        </p:cTn>
                                        <p:tgtEl>
                                          <p:spTgt spid="29"/>
                                        </p:tgtEl>
                                        <p:attrNameLst>
                                          <p:attrName>style.visibility</p:attrName>
                                        </p:attrNameLst>
                                      </p:cBhvr>
                                      <p:to>
                                        <p:strVal val="hidden"/>
                                      </p:to>
                                    </p:set>
                                  </p:childTnLst>
                                </p:cTn>
                              </p:par>
                              <p:par>
                                <p:cTn id="83" presetID="6" presetClass="exit" presetSubtype="16" fill="hold" grpId="0" nodeType="withEffect">
                                  <p:stCondLst>
                                    <p:cond delay="0"/>
                                  </p:stCondLst>
                                  <p:childTnLst>
                                    <p:animEffect transition="out" filter="circle(in)">
                                      <p:cBhvr>
                                        <p:cTn id="84" dur="5000"/>
                                        <p:tgtEl>
                                          <p:spTgt spid="30"/>
                                        </p:tgtEl>
                                      </p:cBhvr>
                                    </p:animEffect>
                                    <p:set>
                                      <p:cBhvr>
                                        <p:cTn id="85" dur="1" fill="hold">
                                          <p:stCondLst>
                                            <p:cond delay="4999"/>
                                          </p:stCondLst>
                                        </p:cTn>
                                        <p:tgtEl>
                                          <p:spTgt spid="30"/>
                                        </p:tgtEl>
                                        <p:attrNameLst>
                                          <p:attrName>style.visibility</p:attrName>
                                        </p:attrNameLst>
                                      </p:cBhvr>
                                      <p:to>
                                        <p:strVal val="hidden"/>
                                      </p:to>
                                    </p:set>
                                  </p:childTnLst>
                                </p:cTn>
                              </p:par>
                              <p:par>
                                <p:cTn id="86" presetID="6" presetClass="exit" presetSubtype="16" fill="hold" grpId="0" nodeType="withEffect">
                                  <p:stCondLst>
                                    <p:cond delay="0"/>
                                  </p:stCondLst>
                                  <p:childTnLst>
                                    <p:animEffect transition="out" filter="circle(in)">
                                      <p:cBhvr>
                                        <p:cTn id="87" dur="5000"/>
                                        <p:tgtEl>
                                          <p:spTgt spid="31"/>
                                        </p:tgtEl>
                                      </p:cBhvr>
                                    </p:animEffect>
                                    <p:set>
                                      <p:cBhvr>
                                        <p:cTn id="88" dur="1" fill="hold">
                                          <p:stCondLst>
                                            <p:cond delay="4999"/>
                                          </p:stCondLst>
                                        </p:cTn>
                                        <p:tgtEl>
                                          <p:spTgt spid="31"/>
                                        </p:tgtEl>
                                        <p:attrNameLst>
                                          <p:attrName>style.visibility</p:attrName>
                                        </p:attrNameLst>
                                      </p:cBhvr>
                                      <p:to>
                                        <p:strVal val="hidden"/>
                                      </p:to>
                                    </p:set>
                                  </p:childTnLst>
                                </p:cTn>
                              </p:par>
                              <p:par>
                                <p:cTn id="89" presetID="6" presetClass="exit" presetSubtype="16" fill="hold" grpId="0" nodeType="withEffect">
                                  <p:stCondLst>
                                    <p:cond delay="0"/>
                                  </p:stCondLst>
                                  <p:childTnLst>
                                    <p:animEffect transition="out" filter="circle(in)">
                                      <p:cBhvr>
                                        <p:cTn id="90" dur="5000"/>
                                        <p:tgtEl>
                                          <p:spTgt spid="32"/>
                                        </p:tgtEl>
                                      </p:cBhvr>
                                    </p:animEffect>
                                    <p:set>
                                      <p:cBhvr>
                                        <p:cTn id="91" dur="1" fill="hold">
                                          <p:stCondLst>
                                            <p:cond delay="4999"/>
                                          </p:stCondLst>
                                        </p:cTn>
                                        <p:tgtEl>
                                          <p:spTgt spid="32"/>
                                        </p:tgtEl>
                                        <p:attrNameLst>
                                          <p:attrName>style.visibility</p:attrName>
                                        </p:attrNameLst>
                                      </p:cBhvr>
                                      <p:to>
                                        <p:strVal val="hidden"/>
                                      </p:to>
                                    </p:set>
                                  </p:childTnLst>
                                </p:cTn>
                              </p:par>
                              <p:par>
                                <p:cTn id="92" presetID="6" presetClass="exit" presetSubtype="16" fill="hold" grpId="0" nodeType="withEffect">
                                  <p:stCondLst>
                                    <p:cond delay="0"/>
                                  </p:stCondLst>
                                  <p:childTnLst>
                                    <p:animEffect transition="out" filter="circle(in)">
                                      <p:cBhvr>
                                        <p:cTn id="93" dur="5000"/>
                                        <p:tgtEl>
                                          <p:spTgt spid="33"/>
                                        </p:tgtEl>
                                      </p:cBhvr>
                                    </p:animEffect>
                                    <p:set>
                                      <p:cBhvr>
                                        <p:cTn id="94" dur="1" fill="hold">
                                          <p:stCondLst>
                                            <p:cond delay="4999"/>
                                          </p:stCondLst>
                                        </p:cTn>
                                        <p:tgtEl>
                                          <p:spTgt spid="33"/>
                                        </p:tgtEl>
                                        <p:attrNameLst>
                                          <p:attrName>style.visibility</p:attrName>
                                        </p:attrNameLst>
                                      </p:cBhvr>
                                      <p:to>
                                        <p:strVal val="hidden"/>
                                      </p:to>
                                    </p:set>
                                  </p:childTnLst>
                                </p:cTn>
                              </p:par>
                              <p:par>
                                <p:cTn id="95" presetID="6" presetClass="exit" presetSubtype="16" fill="hold" grpId="0" nodeType="withEffect">
                                  <p:stCondLst>
                                    <p:cond delay="0"/>
                                  </p:stCondLst>
                                  <p:childTnLst>
                                    <p:animEffect transition="out" filter="circle(in)">
                                      <p:cBhvr>
                                        <p:cTn id="96" dur="5000"/>
                                        <p:tgtEl>
                                          <p:spTgt spid="34"/>
                                        </p:tgtEl>
                                      </p:cBhvr>
                                    </p:animEffect>
                                    <p:set>
                                      <p:cBhvr>
                                        <p:cTn id="97" dur="1" fill="hold">
                                          <p:stCondLst>
                                            <p:cond delay="4999"/>
                                          </p:stCondLst>
                                        </p:cTn>
                                        <p:tgtEl>
                                          <p:spTgt spid="34"/>
                                        </p:tgtEl>
                                        <p:attrNameLst>
                                          <p:attrName>style.visibility</p:attrName>
                                        </p:attrNameLst>
                                      </p:cBhvr>
                                      <p:to>
                                        <p:strVal val="hidden"/>
                                      </p:to>
                                    </p:set>
                                  </p:childTnLst>
                                </p:cTn>
                              </p:par>
                              <p:par>
                                <p:cTn id="98" presetID="6" presetClass="exit" presetSubtype="16" fill="hold" grpId="0" nodeType="withEffect">
                                  <p:stCondLst>
                                    <p:cond delay="0"/>
                                  </p:stCondLst>
                                  <p:childTnLst>
                                    <p:animEffect transition="out" filter="circle(in)">
                                      <p:cBhvr>
                                        <p:cTn id="99" dur="5000"/>
                                        <p:tgtEl>
                                          <p:spTgt spid="35"/>
                                        </p:tgtEl>
                                      </p:cBhvr>
                                    </p:animEffect>
                                    <p:set>
                                      <p:cBhvr>
                                        <p:cTn id="100" dur="1" fill="hold">
                                          <p:stCondLst>
                                            <p:cond delay="4999"/>
                                          </p:stCondLst>
                                        </p:cTn>
                                        <p:tgtEl>
                                          <p:spTgt spid="35"/>
                                        </p:tgtEl>
                                        <p:attrNameLst>
                                          <p:attrName>style.visibility</p:attrName>
                                        </p:attrNameLst>
                                      </p:cBhvr>
                                      <p:to>
                                        <p:strVal val="hidden"/>
                                      </p:to>
                                    </p:set>
                                  </p:childTnLst>
                                </p:cTn>
                              </p:par>
                              <p:par>
                                <p:cTn id="101" presetID="6" presetClass="exit" presetSubtype="16" fill="hold" grpId="0" nodeType="withEffect">
                                  <p:stCondLst>
                                    <p:cond delay="0"/>
                                  </p:stCondLst>
                                  <p:childTnLst>
                                    <p:animEffect transition="out" filter="circle(in)">
                                      <p:cBhvr>
                                        <p:cTn id="102" dur="5000"/>
                                        <p:tgtEl>
                                          <p:spTgt spid="36"/>
                                        </p:tgtEl>
                                      </p:cBhvr>
                                    </p:animEffect>
                                    <p:set>
                                      <p:cBhvr>
                                        <p:cTn id="103" dur="1" fill="hold">
                                          <p:stCondLst>
                                            <p:cond delay="4999"/>
                                          </p:stCondLst>
                                        </p:cTn>
                                        <p:tgtEl>
                                          <p:spTgt spid="36"/>
                                        </p:tgtEl>
                                        <p:attrNameLst>
                                          <p:attrName>style.visibility</p:attrName>
                                        </p:attrNameLst>
                                      </p:cBhvr>
                                      <p:to>
                                        <p:strVal val="hidden"/>
                                      </p:to>
                                    </p:set>
                                  </p:childTnLst>
                                </p:cTn>
                              </p:par>
                              <p:par>
                                <p:cTn id="104" presetID="6" presetClass="exit" presetSubtype="16" fill="hold" grpId="0" nodeType="withEffect">
                                  <p:stCondLst>
                                    <p:cond delay="0"/>
                                  </p:stCondLst>
                                  <p:childTnLst>
                                    <p:animEffect transition="out" filter="circle(in)">
                                      <p:cBhvr>
                                        <p:cTn id="105" dur="5000"/>
                                        <p:tgtEl>
                                          <p:spTgt spid="37"/>
                                        </p:tgtEl>
                                      </p:cBhvr>
                                    </p:animEffect>
                                    <p:set>
                                      <p:cBhvr>
                                        <p:cTn id="106" dur="1" fill="hold">
                                          <p:stCondLst>
                                            <p:cond delay="4999"/>
                                          </p:stCondLst>
                                        </p:cTn>
                                        <p:tgtEl>
                                          <p:spTgt spid="37"/>
                                        </p:tgtEl>
                                        <p:attrNameLst>
                                          <p:attrName>style.visibility</p:attrName>
                                        </p:attrNameLst>
                                      </p:cBhvr>
                                      <p:to>
                                        <p:strVal val="hidden"/>
                                      </p:to>
                                    </p:set>
                                  </p:childTnLst>
                                </p:cTn>
                              </p:par>
                              <p:par>
                                <p:cTn id="107" presetID="6" presetClass="exit" presetSubtype="16" fill="hold" grpId="0" nodeType="withEffect">
                                  <p:stCondLst>
                                    <p:cond delay="0"/>
                                  </p:stCondLst>
                                  <p:childTnLst>
                                    <p:animEffect transition="out" filter="circle(in)">
                                      <p:cBhvr>
                                        <p:cTn id="108" dur="5000"/>
                                        <p:tgtEl>
                                          <p:spTgt spid="38"/>
                                        </p:tgtEl>
                                      </p:cBhvr>
                                    </p:animEffect>
                                    <p:set>
                                      <p:cBhvr>
                                        <p:cTn id="109" dur="1" fill="hold">
                                          <p:stCondLst>
                                            <p:cond delay="4999"/>
                                          </p:stCondLst>
                                        </p:cTn>
                                        <p:tgtEl>
                                          <p:spTgt spid="38"/>
                                        </p:tgtEl>
                                        <p:attrNameLst>
                                          <p:attrName>style.visibility</p:attrName>
                                        </p:attrNameLst>
                                      </p:cBhvr>
                                      <p:to>
                                        <p:strVal val="hidden"/>
                                      </p:to>
                                    </p:set>
                                  </p:childTnLst>
                                </p:cTn>
                              </p:par>
                              <p:par>
                                <p:cTn id="110" presetID="6" presetClass="exit" presetSubtype="16" fill="hold" grpId="0" nodeType="withEffect">
                                  <p:stCondLst>
                                    <p:cond delay="0"/>
                                  </p:stCondLst>
                                  <p:childTnLst>
                                    <p:animEffect transition="out" filter="circle(in)">
                                      <p:cBhvr>
                                        <p:cTn id="111" dur="5000"/>
                                        <p:tgtEl>
                                          <p:spTgt spid="39"/>
                                        </p:tgtEl>
                                      </p:cBhvr>
                                    </p:animEffect>
                                    <p:set>
                                      <p:cBhvr>
                                        <p:cTn id="112" dur="1" fill="hold">
                                          <p:stCondLst>
                                            <p:cond delay="4999"/>
                                          </p:stCondLst>
                                        </p:cTn>
                                        <p:tgtEl>
                                          <p:spTgt spid="39"/>
                                        </p:tgtEl>
                                        <p:attrNameLst>
                                          <p:attrName>style.visibility</p:attrName>
                                        </p:attrNameLst>
                                      </p:cBhvr>
                                      <p:to>
                                        <p:strVal val="hidden"/>
                                      </p:to>
                                    </p:set>
                                  </p:childTnLst>
                                </p:cTn>
                              </p:par>
                              <p:par>
                                <p:cTn id="113" presetID="6" presetClass="exit" presetSubtype="16" fill="hold" grpId="0" nodeType="withEffect">
                                  <p:stCondLst>
                                    <p:cond delay="0"/>
                                  </p:stCondLst>
                                  <p:childTnLst>
                                    <p:animEffect transition="out" filter="circle(in)">
                                      <p:cBhvr>
                                        <p:cTn id="114" dur="5000"/>
                                        <p:tgtEl>
                                          <p:spTgt spid="40"/>
                                        </p:tgtEl>
                                      </p:cBhvr>
                                    </p:animEffect>
                                    <p:set>
                                      <p:cBhvr>
                                        <p:cTn id="115" dur="1" fill="hold">
                                          <p:stCondLst>
                                            <p:cond delay="4999"/>
                                          </p:stCondLst>
                                        </p:cTn>
                                        <p:tgtEl>
                                          <p:spTgt spid="40"/>
                                        </p:tgtEl>
                                        <p:attrNameLst>
                                          <p:attrName>style.visibility</p:attrName>
                                        </p:attrNameLst>
                                      </p:cBhvr>
                                      <p:to>
                                        <p:strVal val="hidden"/>
                                      </p:to>
                                    </p:set>
                                  </p:childTnLst>
                                </p:cTn>
                              </p:par>
                              <p:par>
                                <p:cTn id="116" presetID="6" presetClass="exit" presetSubtype="16" fill="hold" grpId="0" nodeType="withEffect">
                                  <p:stCondLst>
                                    <p:cond delay="0"/>
                                  </p:stCondLst>
                                  <p:childTnLst>
                                    <p:animEffect transition="out" filter="circle(in)">
                                      <p:cBhvr>
                                        <p:cTn id="117" dur="5000"/>
                                        <p:tgtEl>
                                          <p:spTgt spid="41"/>
                                        </p:tgtEl>
                                      </p:cBhvr>
                                    </p:animEffect>
                                    <p:set>
                                      <p:cBhvr>
                                        <p:cTn id="118" dur="1" fill="hold">
                                          <p:stCondLst>
                                            <p:cond delay="4999"/>
                                          </p:stCondLst>
                                        </p:cTn>
                                        <p:tgtEl>
                                          <p:spTgt spid="41"/>
                                        </p:tgtEl>
                                        <p:attrNameLst>
                                          <p:attrName>style.visibility</p:attrName>
                                        </p:attrNameLst>
                                      </p:cBhvr>
                                      <p:to>
                                        <p:strVal val="hidden"/>
                                      </p:to>
                                    </p:set>
                                  </p:childTnLst>
                                </p:cTn>
                              </p:par>
                              <p:par>
                                <p:cTn id="119" presetID="6" presetClass="exit" presetSubtype="16" fill="hold" grpId="0" nodeType="withEffect">
                                  <p:stCondLst>
                                    <p:cond delay="0"/>
                                  </p:stCondLst>
                                  <p:childTnLst>
                                    <p:animEffect transition="out" filter="circle(in)">
                                      <p:cBhvr>
                                        <p:cTn id="120" dur="5000"/>
                                        <p:tgtEl>
                                          <p:spTgt spid="42"/>
                                        </p:tgtEl>
                                      </p:cBhvr>
                                    </p:animEffect>
                                    <p:set>
                                      <p:cBhvr>
                                        <p:cTn id="121" dur="1" fill="hold">
                                          <p:stCondLst>
                                            <p:cond delay="4999"/>
                                          </p:stCondLst>
                                        </p:cTn>
                                        <p:tgtEl>
                                          <p:spTgt spid="42"/>
                                        </p:tgtEl>
                                        <p:attrNameLst>
                                          <p:attrName>style.visibility</p:attrName>
                                        </p:attrNameLst>
                                      </p:cBhvr>
                                      <p:to>
                                        <p:strVal val="hidden"/>
                                      </p:to>
                                    </p:set>
                                  </p:childTnLst>
                                </p:cTn>
                              </p:par>
                              <p:par>
                                <p:cTn id="122" presetID="6" presetClass="exit" presetSubtype="16" fill="hold" grpId="0" nodeType="withEffect">
                                  <p:stCondLst>
                                    <p:cond delay="0"/>
                                  </p:stCondLst>
                                  <p:childTnLst>
                                    <p:animEffect transition="out" filter="circle(in)">
                                      <p:cBhvr>
                                        <p:cTn id="123" dur="5000"/>
                                        <p:tgtEl>
                                          <p:spTgt spid="43"/>
                                        </p:tgtEl>
                                      </p:cBhvr>
                                    </p:animEffect>
                                    <p:set>
                                      <p:cBhvr>
                                        <p:cTn id="124" dur="1" fill="hold">
                                          <p:stCondLst>
                                            <p:cond delay="4999"/>
                                          </p:stCondLst>
                                        </p:cTn>
                                        <p:tgtEl>
                                          <p:spTgt spid="43"/>
                                        </p:tgtEl>
                                        <p:attrNameLst>
                                          <p:attrName>style.visibility</p:attrName>
                                        </p:attrNameLst>
                                      </p:cBhvr>
                                      <p:to>
                                        <p:strVal val="hidden"/>
                                      </p:to>
                                    </p:set>
                                  </p:childTnLst>
                                </p:cTn>
                              </p:par>
                              <p:par>
                                <p:cTn id="125" presetID="6" presetClass="exit" presetSubtype="16" fill="hold" grpId="0" nodeType="withEffect">
                                  <p:stCondLst>
                                    <p:cond delay="0"/>
                                  </p:stCondLst>
                                  <p:childTnLst>
                                    <p:animEffect transition="out" filter="circle(in)">
                                      <p:cBhvr>
                                        <p:cTn id="126" dur="5000"/>
                                        <p:tgtEl>
                                          <p:spTgt spid="44"/>
                                        </p:tgtEl>
                                      </p:cBhvr>
                                    </p:animEffect>
                                    <p:set>
                                      <p:cBhvr>
                                        <p:cTn id="127" dur="1" fill="hold">
                                          <p:stCondLst>
                                            <p:cond delay="4999"/>
                                          </p:stCondLst>
                                        </p:cTn>
                                        <p:tgtEl>
                                          <p:spTgt spid="44"/>
                                        </p:tgtEl>
                                        <p:attrNameLst>
                                          <p:attrName>style.visibility</p:attrName>
                                        </p:attrNameLst>
                                      </p:cBhvr>
                                      <p:to>
                                        <p:strVal val="hidden"/>
                                      </p:to>
                                    </p:set>
                                  </p:childTnLst>
                                </p:cTn>
                              </p:par>
                              <p:par>
                                <p:cTn id="128" presetID="6" presetClass="exit" presetSubtype="16" fill="hold" grpId="0" nodeType="withEffect">
                                  <p:stCondLst>
                                    <p:cond delay="0"/>
                                  </p:stCondLst>
                                  <p:childTnLst>
                                    <p:animEffect transition="out" filter="circle(in)">
                                      <p:cBhvr>
                                        <p:cTn id="129" dur="5000"/>
                                        <p:tgtEl>
                                          <p:spTgt spid="45"/>
                                        </p:tgtEl>
                                      </p:cBhvr>
                                    </p:animEffect>
                                    <p:set>
                                      <p:cBhvr>
                                        <p:cTn id="130" dur="1" fill="hold">
                                          <p:stCondLst>
                                            <p:cond delay="4999"/>
                                          </p:stCondLst>
                                        </p:cTn>
                                        <p:tgtEl>
                                          <p:spTgt spid="45"/>
                                        </p:tgtEl>
                                        <p:attrNameLst>
                                          <p:attrName>style.visibility</p:attrName>
                                        </p:attrNameLst>
                                      </p:cBhvr>
                                      <p:to>
                                        <p:strVal val="hidden"/>
                                      </p:to>
                                    </p:set>
                                  </p:childTnLst>
                                </p:cTn>
                              </p:par>
                              <p:par>
                                <p:cTn id="131" presetID="6" presetClass="exit" presetSubtype="16" fill="hold" grpId="0" nodeType="withEffect">
                                  <p:stCondLst>
                                    <p:cond delay="0"/>
                                  </p:stCondLst>
                                  <p:childTnLst>
                                    <p:animEffect transition="out" filter="circle(in)">
                                      <p:cBhvr>
                                        <p:cTn id="132" dur="5000"/>
                                        <p:tgtEl>
                                          <p:spTgt spid="46"/>
                                        </p:tgtEl>
                                      </p:cBhvr>
                                    </p:animEffect>
                                    <p:set>
                                      <p:cBhvr>
                                        <p:cTn id="133" dur="1" fill="hold">
                                          <p:stCondLst>
                                            <p:cond delay="4999"/>
                                          </p:stCondLst>
                                        </p:cTn>
                                        <p:tgtEl>
                                          <p:spTgt spid="46"/>
                                        </p:tgtEl>
                                        <p:attrNameLst>
                                          <p:attrName>style.visibility</p:attrName>
                                        </p:attrNameLst>
                                      </p:cBhvr>
                                      <p:to>
                                        <p:strVal val="hidden"/>
                                      </p:to>
                                    </p:set>
                                  </p:childTnLst>
                                </p:cTn>
                              </p:par>
                              <p:par>
                                <p:cTn id="134" presetID="6" presetClass="exit" presetSubtype="16" fill="hold" grpId="0" nodeType="withEffect">
                                  <p:stCondLst>
                                    <p:cond delay="0"/>
                                  </p:stCondLst>
                                  <p:childTnLst>
                                    <p:animEffect transition="out" filter="circle(in)">
                                      <p:cBhvr>
                                        <p:cTn id="135" dur="5000"/>
                                        <p:tgtEl>
                                          <p:spTgt spid="47"/>
                                        </p:tgtEl>
                                      </p:cBhvr>
                                    </p:animEffect>
                                    <p:set>
                                      <p:cBhvr>
                                        <p:cTn id="136" dur="1" fill="hold">
                                          <p:stCondLst>
                                            <p:cond delay="4999"/>
                                          </p:stCondLst>
                                        </p:cTn>
                                        <p:tgtEl>
                                          <p:spTgt spid="47"/>
                                        </p:tgtEl>
                                        <p:attrNameLst>
                                          <p:attrName>style.visibility</p:attrName>
                                        </p:attrNameLst>
                                      </p:cBhvr>
                                      <p:to>
                                        <p:strVal val="hidden"/>
                                      </p:to>
                                    </p:set>
                                  </p:childTnLst>
                                </p:cTn>
                              </p:par>
                              <p:par>
                                <p:cTn id="137" presetID="6" presetClass="exit" presetSubtype="16" fill="hold" grpId="0" nodeType="withEffect">
                                  <p:stCondLst>
                                    <p:cond delay="0"/>
                                  </p:stCondLst>
                                  <p:childTnLst>
                                    <p:animEffect transition="out" filter="circle(in)">
                                      <p:cBhvr>
                                        <p:cTn id="138" dur="5000"/>
                                        <p:tgtEl>
                                          <p:spTgt spid="48"/>
                                        </p:tgtEl>
                                      </p:cBhvr>
                                    </p:animEffect>
                                    <p:set>
                                      <p:cBhvr>
                                        <p:cTn id="139" dur="1" fill="hold">
                                          <p:stCondLst>
                                            <p:cond delay="4999"/>
                                          </p:stCondLst>
                                        </p:cTn>
                                        <p:tgtEl>
                                          <p:spTgt spid="48"/>
                                        </p:tgtEl>
                                        <p:attrNameLst>
                                          <p:attrName>style.visibility</p:attrName>
                                        </p:attrNameLst>
                                      </p:cBhvr>
                                      <p:to>
                                        <p:strVal val="hidden"/>
                                      </p:to>
                                    </p:set>
                                  </p:childTnLst>
                                </p:cTn>
                              </p:par>
                              <p:par>
                                <p:cTn id="140" presetID="6" presetClass="exit" presetSubtype="16" fill="hold" grpId="0" nodeType="withEffect">
                                  <p:stCondLst>
                                    <p:cond delay="0"/>
                                  </p:stCondLst>
                                  <p:childTnLst>
                                    <p:animEffect transition="out" filter="circle(in)">
                                      <p:cBhvr>
                                        <p:cTn id="141" dur="5000"/>
                                        <p:tgtEl>
                                          <p:spTgt spid="49"/>
                                        </p:tgtEl>
                                      </p:cBhvr>
                                    </p:animEffect>
                                    <p:set>
                                      <p:cBhvr>
                                        <p:cTn id="142" dur="1" fill="hold">
                                          <p:stCondLst>
                                            <p:cond delay="4999"/>
                                          </p:stCondLst>
                                        </p:cTn>
                                        <p:tgtEl>
                                          <p:spTgt spid="49"/>
                                        </p:tgtEl>
                                        <p:attrNameLst>
                                          <p:attrName>style.visibility</p:attrName>
                                        </p:attrNameLst>
                                      </p:cBhvr>
                                      <p:to>
                                        <p:strVal val="hidden"/>
                                      </p:to>
                                    </p:set>
                                  </p:childTnLst>
                                </p:cTn>
                              </p:par>
                              <p:par>
                                <p:cTn id="143" presetID="6" presetClass="exit" presetSubtype="16" fill="hold" grpId="0" nodeType="withEffect">
                                  <p:stCondLst>
                                    <p:cond delay="0"/>
                                  </p:stCondLst>
                                  <p:childTnLst>
                                    <p:animEffect transition="out" filter="circle(in)">
                                      <p:cBhvr>
                                        <p:cTn id="144" dur="5000"/>
                                        <p:tgtEl>
                                          <p:spTgt spid="50"/>
                                        </p:tgtEl>
                                      </p:cBhvr>
                                    </p:animEffect>
                                    <p:set>
                                      <p:cBhvr>
                                        <p:cTn id="145" dur="1" fill="hold">
                                          <p:stCondLst>
                                            <p:cond delay="4999"/>
                                          </p:stCondLst>
                                        </p:cTn>
                                        <p:tgtEl>
                                          <p:spTgt spid="50"/>
                                        </p:tgtEl>
                                        <p:attrNameLst>
                                          <p:attrName>style.visibility</p:attrName>
                                        </p:attrNameLst>
                                      </p:cBhvr>
                                      <p:to>
                                        <p:strVal val="hidden"/>
                                      </p:to>
                                    </p:set>
                                  </p:childTnLst>
                                </p:cTn>
                              </p:par>
                              <p:par>
                                <p:cTn id="146" presetID="6" presetClass="exit" presetSubtype="16" fill="hold" grpId="0" nodeType="withEffect">
                                  <p:stCondLst>
                                    <p:cond delay="0"/>
                                  </p:stCondLst>
                                  <p:childTnLst>
                                    <p:animEffect transition="out" filter="circle(in)">
                                      <p:cBhvr>
                                        <p:cTn id="147" dur="5000"/>
                                        <p:tgtEl>
                                          <p:spTgt spid="51"/>
                                        </p:tgtEl>
                                      </p:cBhvr>
                                    </p:animEffect>
                                    <p:set>
                                      <p:cBhvr>
                                        <p:cTn id="148" dur="1" fill="hold">
                                          <p:stCondLst>
                                            <p:cond delay="4999"/>
                                          </p:stCondLst>
                                        </p:cTn>
                                        <p:tgtEl>
                                          <p:spTgt spid="51"/>
                                        </p:tgtEl>
                                        <p:attrNameLst>
                                          <p:attrName>style.visibility</p:attrName>
                                        </p:attrNameLst>
                                      </p:cBhvr>
                                      <p:to>
                                        <p:strVal val="hidden"/>
                                      </p:to>
                                    </p:set>
                                  </p:childTnLst>
                                </p:cTn>
                              </p:par>
                              <p:par>
                                <p:cTn id="149" presetID="6" presetClass="exit" presetSubtype="16" fill="hold" grpId="0" nodeType="withEffect">
                                  <p:stCondLst>
                                    <p:cond delay="0"/>
                                  </p:stCondLst>
                                  <p:childTnLst>
                                    <p:animEffect transition="out" filter="circle(in)">
                                      <p:cBhvr>
                                        <p:cTn id="150" dur="5000"/>
                                        <p:tgtEl>
                                          <p:spTgt spid="52"/>
                                        </p:tgtEl>
                                      </p:cBhvr>
                                    </p:animEffect>
                                    <p:set>
                                      <p:cBhvr>
                                        <p:cTn id="151" dur="1" fill="hold">
                                          <p:stCondLst>
                                            <p:cond delay="4999"/>
                                          </p:stCondLst>
                                        </p:cTn>
                                        <p:tgtEl>
                                          <p:spTgt spid="52"/>
                                        </p:tgtEl>
                                        <p:attrNameLst>
                                          <p:attrName>style.visibility</p:attrName>
                                        </p:attrNameLst>
                                      </p:cBhvr>
                                      <p:to>
                                        <p:strVal val="hidden"/>
                                      </p:to>
                                    </p:set>
                                  </p:childTnLst>
                                </p:cTn>
                              </p:par>
                              <p:par>
                                <p:cTn id="152" presetID="6" presetClass="exit" presetSubtype="16" fill="hold" grpId="0" nodeType="withEffect">
                                  <p:stCondLst>
                                    <p:cond delay="0"/>
                                  </p:stCondLst>
                                  <p:childTnLst>
                                    <p:animEffect transition="out" filter="circle(in)">
                                      <p:cBhvr>
                                        <p:cTn id="153" dur="5000"/>
                                        <p:tgtEl>
                                          <p:spTgt spid="53"/>
                                        </p:tgtEl>
                                      </p:cBhvr>
                                    </p:animEffect>
                                    <p:set>
                                      <p:cBhvr>
                                        <p:cTn id="154" dur="1" fill="hold">
                                          <p:stCondLst>
                                            <p:cond delay="4999"/>
                                          </p:stCondLst>
                                        </p:cTn>
                                        <p:tgtEl>
                                          <p:spTgt spid="53"/>
                                        </p:tgtEl>
                                        <p:attrNameLst>
                                          <p:attrName>style.visibility</p:attrName>
                                        </p:attrNameLst>
                                      </p:cBhvr>
                                      <p:to>
                                        <p:strVal val="hidden"/>
                                      </p:to>
                                    </p:set>
                                  </p:childTnLst>
                                </p:cTn>
                              </p:par>
                              <p:par>
                                <p:cTn id="155" presetID="6" presetClass="exit" presetSubtype="16" fill="hold" grpId="0" nodeType="withEffect">
                                  <p:stCondLst>
                                    <p:cond delay="0"/>
                                  </p:stCondLst>
                                  <p:childTnLst>
                                    <p:animEffect transition="out" filter="circle(in)">
                                      <p:cBhvr>
                                        <p:cTn id="156" dur="5000"/>
                                        <p:tgtEl>
                                          <p:spTgt spid="54"/>
                                        </p:tgtEl>
                                      </p:cBhvr>
                                    </p:animEffect>
                                    <p:set>
                                      <p:cBhvr>
                                        <p:cTn id="157" dur="1" fill="hold">
                                          <p:stCondLst>
                                            <p:cond delay="4999"/>
                                          </p:stCondLst>
                                        </p:cTn>
                                        <p:tgtEl>
                                          <p:spTgt spid="54"/>
                                        </p:tgtEl>
                                        <p:attrNameLst>
                                          <p:attrName>style.visibility</p:attrName>
                                        </p:attrNameLst>
                                      </p:cBhvr>
                                      <p:to>
                                        <p:strVal val="hidden"/>
                                      </p:to>
                                    </p:set>
                                  </p:childTnLst>
                                </p:cTn>
                              </p:par>
                              <p:par>
                                <p:cTn id="158" presetID="6" presetClass="exit" presetSubtype="16" fill="hold" grpId="0" nodeType="withEffect">
                                  <p:stCondLst>
                                    <p:cond delay="0"/>
                                  </p:stCondLst>
                                  <p:childTnLst>
                                    <p:animEffect transition="out" filter="circle(in)">
                                      <p:cBhvr>
                                        <p:cTn id="159" dur="5000"/>
                                        <p:tgtEl>
                                          <p:spTgt spid="55"/>
                                        </p:tgtEl>
                                      </p:cBhvr>
                                    </p:animEffect>
                                    <p:set>
                                      <p:cBhvr>
                                        <p:cTn id="160" dur="1" fill="hold">
                                          <p:stCondLst>
                                            <p:cond delay="4999"/>
                                          </p:stCondLst>
                                        </p:cTn>
                                        <p:tgtEl>
                                          <p:spTgt spid="55"/>
                                        </p:tgtEl>
                                        <p:attrNameLst>
                                          <p:attrName>style.visibility</p:attrName>
                                        </p:attrNameLst>
                                      </p:cBhvr>
                                      <p:to>
                                        <p:strVal val="hidden"/>
                                      </p:to>
                                    </p:set>
                                  </p:childTnLst>
                                </p:cTn>
                              </p:par>
                              <p:par>
                                <p:cTn id="161" presetID="6" presetClass="exit" presetSubtype="16" fill="hold" grpId="0" nodeType="withEffect">
                                  <p:stCondLst>
                                    <p:cond delay="0"/>
                                  </p:stCondLst>
                                  <p:childTnLst>
                                    <p:animEffect transition="out" filter="circle(in)">
                                      <p:cBhvr>
                                        <p:cTn id="162" dur="5000"/>
                                        <p:tgtEl>
                                          <p:spTgt spid="56"/>
                                        </p:tgtEl>
                                      </p:cBhvr>
                                    </p:animEffect>
                                    <p:set>
                                      <p:cBhvr>
                                        <p:cTn id="163" dur="1" fill="hold">
                                          <p:stCondLst>
                                            <p:cond delay="4999"/>
                                          </p:stCondLst>
                                        </p:cTn>
                                        <p:tgtEl>
                                          <p:spTgt spid="56"/>
                                        </p:tgtEl>
                                        <p:attrNameLst>
                                          <p:attrName>style.visibility</p:attrName>
                                        </p:attrNameLst>
                                      </p:cBhvr>
                                      <p:to>
                                        <p:strVal val="hidden"/>
                                      </p:to>
                                    </p:set>
                                  </p:childTnLst>
                                </p:cTn>
                              </p:par>
                              <p:par>
                                <p:cTn id="164" presetID="6" presetClass="exit" presetSubtype="16" fill="hold" grpId="0" nodeType="withEffect">
                                  <p:stCondLst>
                                    <p:cond delay="0"/>
                                  </p:stCondLst>
                                  <p:childTnLst>
                                    <p:animEffect transition="out" filter="circle(in)">
                                      <p:cBhvr>
                                        <p:cTn id="165" dur="5000"/>
                                        <p:tgtEl>
                                          <p:spTgt spid="57"/>
                                        </p:tgtEl>
                                      </p:cBhvr>
                                    </p:animEffect>
                                    <p:set>
                                      <p:cBhvr>
                                        <p:cTn id="166" dur="1" fill="hold">
                                          <p:stCondLst>
                                            <p:cond delay="4999"/>
                                          </p:stCondLst>
                                        </p:cTn>
                                        <p:tgtEl>
                                          <p:spTgt spid="57"/>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Gran-Bazar-de-Estambul_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0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492"/>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199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5000"/>
                                        <p:tgtEl>
                                          <p:spTgt spid="14"/>
                                        </p:tgtEl>
                                      </p:cBhvr>
                                    </p:animEffect>
                                    <p:set>
                                      <p:cBhvr>
                                        <p:cTn id="13" dur="1" fill="hold">
                                          <p:stCondLst>
                                            <p:cond delay="4999"/>
                                          </p:stCondLst>
                                        </p:cTn>
                                        <p:tgtEl>
                                          <p:spTgt spid="14"/>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5000"/>
                                        <p:tgtEl>
                                          <p:spTgt spid="19"/>
                                        </p:tgtEl>
                                      </p:cBhvr>
                                    </p:animEffect>
                                    <p:set>
                                      <p:cBhvr>
                                        <p:cTn id="16" dur="1" fill="hold">
                                          <p:stCondLst>
                                            <p:cond delay="4999"/>
                                          </p:stCondLst>
                                        </p:cTn>
                                        <p:tgtEl>
                                          <p:spTgt spid="19"/>
                                        </p:tgtEl>
                                        <p:attrNameLst>
                                          <p:attrName>style.visibility</p:attrName>
                                        </p:attrNameLst>
                                      </p:cBhvr>
                                      <p:to>
                                        <p:strVal val="hidden"/>
                                      </p:to>
                                    </p:set>
                                  </p:childTnLst>
                                </p:cTn>
                              </p:par>
                              <p:par>
                                <p:cTn id="17" presetID="8" presetClass="exit" presetSubtype="16" fill="hold" grpId="0" nodeType="withEffect">
                                  <p:stCondLst>
                                    <p:cond delay="0"/>
                                  </p:stCondLst>
                                  <p:childTnLst>
                                    <p:animEffect transition="out" filter="diamond(in)">
                                      <p:cBhvr>
                                        <p:cTn id="18" dur="5000"/>
                                        <p:tgtEl>
                                          <p:spTgt spid="24"/>
                                        </p:tgtEl>
                                      </p:cBhvr>
                                    </p:animEffect>
                                    <p:set>
                                      <p:cBhvr>
                                        <p:cTn id="19" dur="1" fill="hold">
                                          <p:stCondLst>
                                            <p:cond delay="4999"/>
                                          </p:stCondLst>
                                        </p:cTn>
                                        <p:tgtEl>
                                          <p:spTgt spid="24"/>
                                        </p:tgtEl>
                                        <p:attrNameLst>
                                          <p:attrName>style.visibility</p:attrName>
                                        </p:attrNameLst>
                                      </p:cBhvr>
                                      <p:to>
                                        <p:strVal val="hidden"/>
                                      </p:to>
                                    </p:set>
                                  </p:childTnLst>
                                </p:cTn>
                              </p:par>
                              <p:par>
                                <p:cTn id="20" presetID="8" presetClass="exit" presetSubtype="16" fill="hold" grpId="0" nodeType="withEffect">
                                  <p:stCondLst>
                                    <p:cond delay="0"/>
                                  </p:stCondLst>
                                  <p:childTnLst>
                                    <p:animEffect transition="out" filter="diamond(in)">
                                      <p:cBhvr>
                                        <p:cTn id="21" dur="5000"/>
                                        <p:tgtEl>
                                          <p:spTgt spid="29"/>
                                        </p:tgtEl>
                                      </p:cBhvr>
                                    </p:animEffect>
                                    <p:set>
                                      <p:cBhvr>
                                        <p:cTn id="22" dur="1" fill="hold">
                                          <p:stCondLst>
                                            <p:cond delay="4999"/>
                                          </p:stCondLst>
                                        </p:cTn>
                                        <p:tgtEl>
                                          <p:spTgt spid="29"/>
                                        </p:tgtEl>
                                        <p:attrNameLst>
                                          <p:attrName>style.visibility</p:attrName>
                                        </p:attrNameLst>
                                      </p:cBhvr>
                                      <p:to>
                                        <p:strVal val="hidden"/>
                                      </p:to>
                                    </p:set>
                                  </p:childTnLst>
                                </p:cTn>
                              </p:par>
                              <p:par>
                                <p:cTn id="23" presetID="8" presetClass="exit" presetSubtype="16" fill="hold" grpId="0" nodeType="withEffect">
                                  <p:stCondLst>
                                    <p:cond delay="0"/>
                                  </p:stCondLst>
                                  <p:childTnLst>
                                    <p:animEffect transition="out" filter="diamond(in)">
                                      <p:cBhvr>
                                        <p:cTn id="24" dur="5000"/>
                                        <p:tgtEl>
                                          <p:spTgt spid="34"/>
                                        </p:tgtEl>
                                      </p:cBhvr>
                                    </p:animEffect>
                                    <p:set>
                                      <p:cBhvr>
                                        <p:cTn id="25" dur="1" fill="hold">
                                          <p:stCondLst>
                                            <p:cond delay="4999"/>
                                          </p:stCondLst>
                                        </p:cTn>
                                        <p:tgtEl>
                                          <p:spTgt spid="34"/>
                                        </p:tgtEl>
                                        <p:attrNameLst>
                                          <p:attrName>style.visibility</p:attrName>
                                        </p:attrNameLst>
                                      </p:cBhvr>
                                      <p:to>
                                        <p:strVal val="hidden"/>
                                      </p:to>
                                    </p:set>
                                  </p:childTnLst>
                                </p:cTn>
                              </p:par>
                              <p:par>
                                <p:cTn id="26" presetID="8" presetClass="exit" presetSubtype="16" fill="hold" grpId="0" nodeType="withEffect">
                                  <p:stCondLst>
                                    <p:cond delay="0"/>
                                  </p:stCondLst>
                                  <p:childTnLst>
                                    <p:animEffect transition="out" filter="diamond(in)">
                                      <p:cBhvr>
                                        <p:cTn id="27" dur="5000"/>
                                        <p:tgtEl>
                                          <p:spTgt spid="39"/>
                                        </p:tgtEl>
                                      </p:cBhvr>
                                    </p:animEffect>
                                    <p:set>
                                      <p:cBhvr>
                                        <p:cTn id="28" dur="1" fill="hold">
                                          <p:stCondLst>
                                            <p:cond delay="4999"/>
                                          </p:stCondLst>
                                        </p:cTn>
                                        <p:tgtEl>
                                          <p:spTgt spid="39"/>
                                        </p:tgtEl>
                                        <p:attrNameLst>
                                          <p:attrName>style.visibility</p:attrName>
                                        </p:attrNameLst>
                                      </p:cBhvr>
                                      <p:to>
                                        <p:strVal val="hidden"/>
                                      </p:to>
                                    </p:set>
                                  </p:childTnLst>
                                </p:cTn>
                              </p:par>
                              <p:par>
                                <p:cTn id="29" presetID="8" presetClass="exit" presetSubtype="16" fill="hold" grpId="0" nodeType="withEffect">
                                  <p:stCondLst>
                                    <p:cond delay="0"/>
                                  </p:stCondLst>
                                  <p:childTnLst>
                                    <p:animEffect transition="out" filter="diamond(in)">
                                      <p:cBhvr>
                                        <p:cTn id="30" dur="5000"/>
                                        <p:tgtEl>
                                          <p:spTgt spid="44"/>
                                        </p:tgtEl>
                                      </p:cBhvr>
                                    </p:animEffect>
                                    <p:set>
                                      <p:cBhvr>
                                        <p:cTn id="31" dur="1" fill="hold">
                                          <p:stCondLst>
                                            <p:cond delay="4999"/>
                                          </p:stCondLst>
                                        </p:cTn>
                                        <p:tgtEl>
                                          <p:spTgt spid="44"/>
                                        </p:tgtEl>
                                        <p:attrNameLst>
                                          <p:attrName>style.visibility</p:attrName>
                                        </p:attrNameLst>
                                      </p:cBhvr>
                                      <p:to>
                                        <p:strVal val="hidden"/>
                                      </p:to>
                                    </p:set>
                                  </p:childTnLst>
                                </p:cTn>
                              </p:par>
                              <p:par>
                                <p:cTn id="32" presetID="4" presetClass="exit" presetSubtype="16" fill="hold" grpId="0" nodeType="withEffect">
                                  <p:stCondLst>
                                    <p:cond delay="0"/>
                                  </p:stCondLst>
                                  <p:childTnLst>
                                    <p:animEffect transition="out" filter="box(in)">
                                      <p:cBhvr>
                                        <p:cTn id="33" dur="5000"/>
                                        <p:tgtEl>
                                          <p:spTgt spid="5"/>
                                        </p:tgtEl>
                                      </p:cBhvr>
                                    </p:animEffect>
                                    <p:set>
                                      <p:cBhvr>
                                        <p:cTn id="34" dur="1" fill="hold">
                                          <p:stCondLst>
                                            <p:cond delay="4999"/>
                                          </p:stCondLst>
                                        </p:cTn>
                                        <p:tgtEl>
                                          <p:spTgt spid="5"/>
                                        </p:tgtEl>
                                        <p:attrNameLst>
                                          <p:attrName>style.visibility</p:attrName>
                                        </p:attrNameLst>
                                      </p:cBhvr>
                                      <p:to>
                                        <p:strVal val="hidden"/>
                                      </p:to>
                                    </p:set>
                                  </p:childTnLst>
                                </p:cTn>
                              </p:par>
                              <p:par>
                                <p:cTn id="35" presetID="4" presetClass="exit" presetSubtype="16" fill="hold" grpId="0" nodeType="withEffect">
                                  <p:stCondLst>
                                    <p:cond delay="0"/>
                                  </p:stCondLst>
                                  <p:childTnLst>
                                    <p:animEffect transition="out" filter="box(in)">
                                      <p:cBhvr>
                                        <p:cTn id="36" dur="5000"/>
                                        <p:tgtEl>
                                          <p:spTgt spid="10"/>
                                        </p:tgtEl>
                                      </p:cBhvr>
                                    </p:animEffect>
                                    <p:set>
                                      <p:cBhvr>
                                        <p:cTn id="37" dur="1" fill="hold">
                                          <p:stCondLst>
                                            <p:cond delay="4999"/>
                                          </p:stCondLst>
                                        </p:cTn>
                                        <p:tgtEl>
                                          <p:spTgt spid="10"/>
                                        </p:tgtEl>
                                        <p:attrNameLst>
                                          <p:attrName>style.visibility</p:attrName>
                                        </p:attrNameLst>
                                      </p:cBhvr>
                                      <p:to>
                                        <p:strVal val="hidden"/>
                                      </p:to>
                                    </p:set>
                                  </p:childTnLst>
                                </p:cTn>
                              </p:par>
                              <p:par>
                                <p:cTn id="38" presetID="4" presetClass="exit" presetSubtype="16" fill="hold" grpId="0" nodeType="withEffect">
                                  <p:stCondLst>
                                    <p:cond delay="0"/>
                                  </p:stCondLst>
                                  <p:childTnLst>
                                    <p:animEffect transition="out" filter="box(in)">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4" presetClass="exit" presetSubtype="16" fill="hold" grpId="0" nodeType="withEffect">
                                  <p:stCondLst>
                                    <p:cond delay="0"/>
                                  </p:stCondLst>
                                  <p:childTnLst>
                                    <p:animEffect transition="out" filter="box(in)">
                                      <p:cBhvr>
                                        <p:cTn id="42" dur="5000"/>
                                        <p:tgtEl>
                                          <p:spTgt spid="20"/>
                                        </p:tgtEl>
                                      </p:cBhvr>
                                    </p:animEffect>
                                    <p:set>
                                      <p:cBhvr>
                                        <p:cTn id="43" dur="1" fill="hold">
                                          <p:stCondLst>
                                            <p:cond delay="4999"/>
                                          </p:stCondLst>
                                        </p:cTn>
                                        <p:tgtEl>
                                          <p:spTgt spid="20"/>
                                        </p:tgtEl>
                                        <p:attrNameLst>
                                          <p:attrName>style.visibility</p:attrName>
                                        </p:attrNameLst>
                                      </p:cBhvr>
                                      <p:to>
                                        <p:strVal val="hidden"/>
                                      </p:to>
                                    </p:set>
                                  </p:childTnLst>
                                </p:cTn>
                              </p:par>
                              <p:par>
                                <p:cTn id="44" presetID="4" presetClass="exit" presetSubtype="16" fill="hold" grpId="0" nodeType="withEffect">
                                  <p:stCondLst>
                                    <p:cond delay="0"/>
                                  </p:stCondLst>
                                  <p:childTnLst>
                                    <p:animEffect transition="out" filter="box(in)">
                                      <p:cBhvr>
                                        <p:cTn id="45" dur="5000"/>
                                        <p:tgtEl>
                                          <p:spTgt spid="25"/>
                                        </p:tgtEl>
                                      </p:cBhvr>
                                    </p:animEffect>
                                    <p:set>
                                      <p:cBhvr>
                                        <p:cTn id="46" dur="1" fill="hold">
                                          <p:stCondLst>
                                            <p:cond delay="4999"/>
                                          </p:stCondLst>
                                        </p:cTn>
                                        <p:tgtEl>
                                          <p:spTgt spid="25"/>
                                        </p:tgtEl>
                                        <p:attrNameLst>
                                          <p:attrName>style.visibility</p:attrName>
                                        </p:attrNameLst>
                                      </p:cBhvr>
                                      <p:to>
                                        <p:strVal val="hidden"/>
                                      </p:to>
                                    </p:set>
                                  </p:childTnLst>
                                </p:cTn>
                              </p:par>
                              <p:par>
                                <p:cTn id="47" presetID="4" presetClass="exit" presetSubtype="16" fill="hold" grpId="0" nodeType="withEffect">
                                  <p:stCondLst>
                                    <p:cond delay="0"/>
                                  </p:stCondLst>
                                  <p:childTnLst>
                                    <p:animEffect transition="out" filter="box(in)">
                                      <p:cBhvr>
                                        <p:cTn id="48" dur="5000"/>
                                        <p:tgtEl>
                                          <p:spTgt spid="30"/>
                                        </p:tgtEl>
                                      </p:cBhvr>
                                    </p:animEffect>
                                    <p:set>
                                      <p:cBhvr>
                                        <p:cTn id="49" dur="1" fill="hold">
                                          <p:stCondLst>
                                            <p:cond delay="4999"/>
                                          </p:stCondLst>
                                        </p:cTn>
                                        <p:tgtEl>
                                          <p:spTgt spid="30"/>
                                        </p:tgtEl>
                                        <p:attrNameLst>
                                          <p:attrName>style.visibility</p:attrName>
                                        </p:attrNameLst>
                                      </p:cBhvr>
                                      <p:to>
                                        <p:strVal val="hidden"/>
                                      </p:to>
                                    </p:set>
                                  </p:childTnLst>
                                </p:cTn>
                              </p:par>
                              <p:par>
                                <p:cTn id="50" presetID="4" presetClass="exit" presetSubtype="16" fill="hold" grpId="0" nodeType="withEffect">
                                  <p:stCondLst>
                                    <p:cond delay="0"/>
                                  </p:stCondLst>
                                  <p:childTnLst>
                                    <p:animEffect transition="out" filter="box(in)">
                                      <p:cBhvr>
                                        <p:cTn id="51" dur="5000"/>
                                        <p:tgtEl>
                                          <p:spTgt spid="35"/>
                                        </p:tgtEl>
                                      </p:cBhvr>
                                    </p:animEffect>
                                    <p:set>
                                      <p:cBhvr>
                                        <p:cTn id="52" dur="1" fill="hold">
                                          <p:stCondLst>
                                            <p:cond delay="4999"/>
                                          </p:stCondLst>
                                        </p:cTn>
                                        <p:tgtEl>
                                          <p:spTgt spid="35"/>
                                        </p:tgtEl>
                                        <p:attrNameLst>
                                          <p:attrName>style.visibility</p:attrName>
                                        </p:attrNameLst>
                                      </p:cBhvr>
                                      <p:to>
                                        <p:strVal val="hidden"/>
                                      </p:to>
                                    </p:set>
                                  </p:childTnLst>
                                </p:cTn>
                              </p:par>
                              <p:par>
                                <p:cTn id="53" presetID="4" presetClass="exit" presetSubtype="16" fill="hold" grpId="0" nodeType="withEffect">
                                  <p:stCondLst>
                                    <p:cond delay="0"/>
                                  </p:stCondLst>
                                  <p:childTnLst>
                                    <p:animEffect transition="out" filter="box(in)">
                                      <p:cBhvr>
                                        <p:cTn id="54" dur="5000"/>
                                        <p:tgtEl>
                                          <p:spTgt spid="40"/>
                                        </p:tgtEl>
                                      </p:cBhvr>
                                    </p:animEffect>
                                    <p:set>
                                      <p:cBhvr>
                                        <p:cTn id="55" dur="1" fill="hold">
                                          <p:stCondLst>
                                            <p:cond delay="4999"/>
                                          </p:stCondLst>
                                        </p:cTn>
                                        <p:tgtEl>
                                          <p:spTgt spid="40"/>
                                        </p:tgtEl>
                                        <p:attrNameLst>
                                          <p:attrName>style.visibility</p:attrName>
                                        </p:attrNameLst>
                                      </p:cBhvr>
                                      <p:to>
                                        <p:strVal val="hidden"/>
                                      </p:to>
                                    </p:set>
                                  </p:childTnLst>
                                </p:cTn>
                              </p:par>
                              <p:par>
                                <p:cTn id="56" presetID="4" presetClass="exit" presetSubtype="16" fill="hold" grpId="0" nodeType="withEffect">
                                  <p:stCondLst>
                                    <p:cond delay="0"/>
                                  </p:stCondLst>
                                  <p:childTnLst>
                                    <p:animEffect transition="out" filter="box(in)">
                                      <p:cBhvr>
                                        <p:cTn id="57" dur="5000"/>
                                        <p:tgtEl>
                                          <p:spTgt spid="45"/>
                                        </p:tgtEl>
                                      </p:cBhvr>
                                    </p:animEffect>
                                    <p:set>
                                      <p:cBhvr>
                                        <p:cTn id="58" dur="1" fill="hold">
                                          <p:stCondLst>
                                            <p:cond delay="4999"/>
                                          </p:stCondLst>
                                        </p:cTn>
                                        <p:tgtEl>
                                          <p:spTgt spid="45"/>
                                        </p:tgtEl>
                                        <p:attrNameLst>
                                          <p:attrName>style.visibility</p:attrName>
                                        </p:attrNameLst>
                                      </p:cBhvr>
                                      <p:to>
                                        <p:strVal val="hidden"/>
                                      </p:to>
                                    </p:set>
                                  </p:childTnLst>
                                </p:cTn>
                              </p:par>
                              <p:par>
                                <p:cTn id="59" presetID="8" presetClass="exit" presetSubtype="16" fill="hold" grpId="0" nodeType="withEffect">
                                  <p:stCondLst>
                                    <p:cond delay="0"/>
                                  </p:stCondLst>
                                  <p:childTnLst>
                                    <p:animEffect transition="out" filter="diamond(in)">
                                      <p:cBhvr>
                                        <p:cTn id="60" dur="5000"/>
                                        <p:tgtEl>
                                          <p:spTgt spid="6"/>
                                        </p:tgtEl>
                                      </p:cBhvr>
                                    </p:animEffect>
                                    <p:set>
                                      <p:cBhvr>
                                        <p:cTn id="61" dur="1" fill="hold">
                                          <p:stCondLst>
                                            <p:cond delay="4999"/>
                                          </p:stCondLst>
                                        </p:cTn>
                                        <p:tgtEl>
                                          <p:spTgt spid="6"/>
                                        </p:tgtEl>
                                        <p:attrNameLst>
                                          <p:attrName>style.visibility</p:attrName>
                                        </p:attrNameLst>
                                      </p:cBhvr>
                                      <p:to>
                                        <p:strVal val="hidden"/>
                                      </p:to>
                                    </p:set>
                                  </p:childTnLst>
                                </p:cTn>
                              </p:par>
                              <p:par>
                                <p:cTn id="62" presetID="8" presetClass="exit" presetSubtype="16" fill="hold" grpId="0" nodeType="withEffect">
                                  <p:stCondLst>
                                    <p:cond delay="0"/>
                                  </p:stCondLst>
                                  <p:childTnLst>
                                    <p:animEffect transition="out" filter="diamond(in)">
                                      <p:cBhvr>
                                        <p:cTn id="63" dur="5000"/>
                                        <p:tgtEl>
                                          <p:spTgt spid="11"/>
                                        </p:tgtEl>
                                      </p:cBhvr>
                                    </p:animEffect>
                                    <p:set>
                                      <p:cBhvr>
                                        <p:cTn id="64" dur="1" fill="hold">
                                          <p:stCondLst>
                                            <p:cond delay="4999"/>
                                          </p:stCondLst>
                                        </p:cTn>
                                        <p:tgtEl>
                                          <p:spTgt spid="11"/>
                                        </p:tgtEl>
                                        <p:attrNameLst>
                                          <p:attrName>style.visibility</p:attrName>
                                        </p:attrNameLst>
                                      </p:cBhvr>
                                      <p:to>
                                        <p:strVal val="hidden"/>
                                      </p:to>
                                    </p:set>
                                  </p:childTnLst>
                                </p:cTn>
                              </p:par>
                              <p:par>
                                <p:cTn id="65" presetID="8" presetClass="exit" presetSubtype="16" fill="hold" grpId="0" nodeType="withEffect">
                                  <p:stCondLst>
                                    <p:cond delay="0"/>
                                  </p:stCondLst>
                                  <p:childTnLst>
                                    <p:animEffect transition="out" filter="diamond(in)">
                                      <p:cBhvr>
                                        <p:cTn id="66" dur="5000"/>
                                        <p:tgtEl>
                                          <p:spTgt spid="16"/>
                                        </p:tgtEl>
                                      </p:cBhvr>
                                    </p:animEffect>
                                    <p:set>
                                      <p:cBhvr>
                                        <p:cTn id="67" dur="1" fill="hold">
                                          <p:stCondLst>
                                            <p:cond delay="4999"/>
                                          </p:stCondLst>
                                        </p:cTn>
                                        <p:tgtEl>
                                          <p:spTgt spid="16"/>
                                        </p:tgtEl>
                                        <p:attrNameLst>
                                          <p:attrName>style.visibility</p:attrName>
                                        </p:attrNameLst>
                                      </p:cBhvr>
                                      <p:to>
                                        <p:strVal val="hidden"/>
                                      </p:to>
                                    </p:set>
                                  </p:childTnLst>
                                </p:cTn>
                              </p:par>
                              <p:par>
                                <p:cTn id="68" presetID="8" presetClass="exit" presetSubtype="16" fill="hold" grpId="0" nodeType="withEffect">
                                  <p:stCondLst>
                                    <p:cond delay="0"/>
                                  </p:stCondLst>
                                  <p:childTnLst>
                                    <p:animEffect transition="out" filter="diamond(in)">
                                      <p:cBhvr>
                                        <p:cTn id="69" dur="5000"/>
                                        <p:tgtEl>
                                          <p:spTgt spid="21"/>
                                        </p:tgtEl>
                                      </p:cBhvr>
                                    </p:animEffect>
                                    <p:set>
                                      <p:cBhvr>
                                        <p:cTn id="70" dur="1" fill="hold">
                                          <p:stCondLst>
                                            <p:cond delay="4999"/>
                                          </p:stCondLst>
                                        </p:cTn>
                                        <p:tgtEl>
                                          <p:spTgt spid="21"/>
                                        </p:tgtEl>
                                        <p:attrNameLst>
                                          <p:attrName>style.visibility</p:attrName>
                                        </p:attrNameLst>
                                      </p:cBhvr>
                                      <p:to>
                                        <p:strVal val="hidden"/>
                                      </p:to>
                                    </p:set>
                                  </p:childTnLst>
                                </p:cTn>
                              </p:par>
                              <p:par>
                                <p:cTn id="71" presetID="8" presetClass="exit" presetSubtype="16" fill="hold" grpId="0" nodeType="withEffect">
                                  <p:stCondLst>
                                    <p:cond delay="0"/>
                                  </p:stCondLst>
                                  <p:childTnLst>
                                    <p:animEffect transition="out" filter="diamond(in)">
                                      <p:cBhvr>
                                        <p:cTn id="72" dur="5000"/>
                                        <p:tgtEl>
                                          <p:spTgt spid="26"/>
                                        </p:tgtEl>
                                      </p:cBhvr>
                                    </p:animEffect>
                                    <p:set>
                                      <p:cBhvr>
                                        <p:cTn id="73" dur="1" fill="hold">
                                          <p:stCondLst>
                                            <p:cond delay="4999"/>
                                          </p:stCondLst>
                                        </p:cTn>
                                        <p:tgtEl>
                                          <p:spTgt spid="26"/>
                                        </p:tgtEl>
                                        <p:attrNameLst>
                                          <p:attrName>style.visibility</p:attrName>
                                        </p:attrNameLst>
                                      </p:cBhvr>
                                      <p:to>
                                        <p:strVal val="hidden"/>
                                      </p:to>
                                    </p:set>
                                  </p:childTnLst>
                                </p:cTn>
                              </p:par>
                              <p:par>
                                <p:cTn id="74" presetID="8" presetClass="exit" presetSubtype="16" fill="hold" grpId="0" nodeType="withEffect">
                                  <p:stCondLst>
                                    <p:cond delay="0"/>
                                  </p:stCondLst>
                                  <p:childTnLst>
                                    <p:animEffect transition="out" filter="diamond(in)">
                                      <p:cBhvr>
                                        <p:cTn id="75" dur="5000"/>
                                        <p:tgtEl>
                                          <p:spTgt spid="31"/>
                                        </p:tgtEl>
                                      </p:cBhvr>
                                    </p:animEffect>
                                    <p:set>
                                      <p:cBhvr>
                                        <p:cTn id="76" dur="1" fill="hold">
                                          <p:stCondLst>
                                            <p:cond delay="4999"/>
                                          </p:stCondLst>
                                        </p:cTn>
                                        <p:tgtEl>
                                          <p:spTgt spid="31"/>
                                        </p:tgtEl>
                                        <p:attrNameLst>
                                          <p:attrName>style.visibility</p:attrName>
                                        </p:attrNameLst>
                                      </p:cBhvr>
                                      <p:to>
                                        <p:strVal val="hidden"/>
                                      </p:to>
                                    </p:set>
                                  </p:childTnLst>
                                </p:cTn>
                              </p:par>
                              <p:par>
                                <p:cTn id="77" presetID="8" presetClass="exit" presetSubtype="16" fill="hold" grpId="0" nodeType="withEffect">
                                  <p:stCondLst>
                                    <p:cond delay="0"/>
                                  </p:stCondLst>
                                  <p:childTnLst>
                                    <p:animEffect transition="out" filter="diamond(in)">
                                      <p:cBhvr>
                                        <p:cTn id="78" dur="5000"/>
                                        <p:tgtEl>
                                          <p:spTgt spid="36"/>
                                        </p:tgtEl>
                                      </p:cBhvr>
                                    </p:animEffect>
                                    <p:set>
                                      <p:cBhvr>
                                        <p:cTn id="79" dur="1" fill="hold">
                                          <p:stCondLst>
                                            <p:cond delay="4999"/>
                                          </p:stCondLst>
                                        </p:cTn>
                                        <p:tgtEl>
                                          <p:spTgt spid="36"/>
                                        </p:tgtEl>
                                        <p:attrNameLst>
                                          <p:attrName>style.visibility</p:attrName>
                                        </p:attrNameLst>
                                      </p:cBhvr>
                                      <p:to>
                                        <p:strVal val="hidden"/>
                                      </p:to>
                                    </p:set>
                                  </p:childTnLst>
                                </p:cTn>
                              </p:par>
                              <p:par>
                                <p:cTn id="80" presetID="8" presetClass="exit" presetSubtype="16" fill="hold" grpId="0" nodeType="withEffect">
                                  <p:stCondLst>
                                    <p:cond delay="0"/>
                                  </p:stCondLst>
                                  <p:childTnLst>
                                    <p:animEffect transition="out" filter="diamond(in)">
                                      <p:cBhvr>
                                        <p:cTn id="81" dur="5000"/>
                                        <p:tgtEl>
                                          <p:spTgt spid="41"/>
                                        </p:tgtEl>
                                      </p:cBhvr>
                                    </p:animEffect>
                                    <p:set>
                                      <p:cBhvr>
                                        <p:cTn id="82" dur="1" fill="hold">
                                          <p:stCondLst>
                                            <p:cond delay="4999"/>
                                          </p:stCondLst>
                                        </p:cTn>
                                        <p:tgtEl>
                                          <p:spTgt spid="41"/>
                                        </p:tgtEl>
                                        <p:attrNameLst>
                                          <p:attrName>style.visibility</p:attrName>
                                        </p:attrNameLst>
                                      </p:cBhvr>
                                      <p:to>
                                        <p:strVal val="hidden"/>
                                      </p:to>
                                    </p:set>
                                  </p:childTnLst>
                                </p:cTn>
                              </p:par>
                              <p:par>
                                <p:cTn id="83" presetID="8" presetClass="exit" presetSubtype="16" fill="hold" grpId="0" nodeType="withEffect">
                                  <p:stCondLst>
                                    <p:cond delay="0"/>
                                  </p:stCondLst>
                                  <p:childTnLst>
                                    <p:animEffect transition="out" filter="diamond(in)">
                                      <p:cBhvr>
                                        <p:cTn id="84" dur="5000"/>
                                        <p:tgtEl>
                                          <p:spTgt spid="46"/>
                                        </p:tgtEl>
                                      </p:cBhvr>
                                    </p:animEffect>
                                    <p:set>
                                      <p:cBhvr>
                                        <p:cTn id="85" dur="1" fill="hold">
                                          <p:stCondLst>
                                            <p:cond delay="4999"/>
                                          </p:stCondLst>
                                        </p:cTn>
                                        <p:tgtEl>
                                          <p:spTgt spid="46"/>
                                        </p:tgtEl>
                                        <p:attrNameLst>
                                          <p:attrName>style.visibility</p:attrName>
                                        </p:attrNameLst>
                                      </p:cBhvr>
                                      <p:to>
                                        <p:strVal val="hidden"/>
                                      </p:to>
                                    </p:set>
                                  </p:childTnLst>
                                </p:cTn>
                              </p:par>
                              <p:par>
                                <p:cTn id="86" presetID="4" presetClass="exit" presetSubtype="16" fill="hold" grpId="0" nodeType="withEffect">
                                  <p:stCondLst>
                                    <p:cond delay="0"/>
                                  </p:stCondLst>
                                  <p:childTnLst>
                                    <p:animEffect transition="out" filter="box(in)">
                                      <p:cBhvr>
                                        <p:cTn id="87" dur="5000"/>
                                        <p:tgtEl>
                                          <p:spTgt spid="7"/>
                                        </p:tgtEl>
                                      </p:cBhvr>
                                    </p:animEffect>
                                    <p:set>
                                      <p:cBhvr>
                                        <p:cTn id="88" dur="1" fill="hold">
                                          <p:stCondLst>
                                            <p:cond delay="4999"/>
                                          </p:stCondLst>
                                        </p:cTn>
                                        <p:tgtEl>
                                          <p:spTgt spid="7"/>
                                        </p:tgtEl>
                                        <p:attrNameLst>
                                          <p:attrName>style.visibility</p:attrName>
                                        </p:attrNameLst>
                                      </p:cBhvr>
                                      <p:to>
                                        <p:strVal val="hidden"/>
                                      </p:to>
                                    </p:set>
                                  </p:childTnLst>
                                </p:cTn>
                              </p:par>
                              <p:par>
                                <p:cTn id="89" presetID="4" presetClass="exit" presetSubtype="16" fill="hold" grpId="0" nodeType="withEffect">
                                  <p:stCondLst>
                                    <p:cond delay="0"/>
                                  </p:stCondLst>
                                  <p:childTnLst>
                                    <p:animEffect transition="out" filter="box(in)">
                                      <p:cBhvr>
                                        <p:cTn id="90" dur="5000"/>
                                        <p:tgtEl>
                                          <p:spTgt spid="12"/>
                                        </p:tgtEl>
                                      </p:cBhvr>
                                    </p:animEffect>
                                    <p:set>
                                      <p:cBhvr>
                                        <p:cTn id="91" dur="1" fill="hold">
                                          <p:stCondLst>
                                            <p:cond delay="4999"/>
                                          </p:stCondLst>
                                        </p:cTn>
                                        <p:tgtEl>
                                          <p:spTgt spid="12"/>
                                        </p:tgtEl>
                                        <p:attrNameLst>
                                          <p:attrName>style.visibility</p:attrName>
                                        </p:attrNameLst>
                                      </p:cBhvr>
                                      <p:to>
                                        <p:strVal val="hidden"/>
                                      </p:to>
                                    </p:set>
                                  </p:childTnLst>
                                </p:cTn>
                              </p:par>
                              <p:par>
                                <p:cTn id="92" presetID="4" presetClass="exit" presetSubtype="16" fill="hold" grpId="0" nodeType="withEffect">
                                  <p:stCondLst>
                                    <p:cond delay="0"/>
                                  </p:stCondLst>
                                  <p:childTnLst>
                                    <p:animEffect transition="out" filter="box(in)">
                                      <p:cBhvr>
                                        <p:cTn id="93" dur="5000"/>
                                        <p:tgtEl>
                                          <p:spTgt spid="17"/>
                                        </p:tgtEl>
                                      </p:cBhvr>
                                    </p:animEffect>
                                    <p:set>
                                      <p:cBhvr>
                                        <p:cTn id="94" dur="1" fill="hold">
                                          <p:stCondLst>
                                            <p:cond delay="4999"/>
                                          </p:stCondLst>
                                        </p:cTn>
                                        <p:tgtEl>
                                          <p:spTgt spid="17"/>
                                        </p:tgtEl>
                                        <p:attrNameLst>
                                          <p:attrName>style.visibility</p:attrName>
                                        </p:attrNameLst>
                                      </p:cBhvr>
                                      <p:to>
                                        <p:strVal val="hidden"/>
                                      </p:to>
                                    </p:set>
                                  </p:childTnLst>
                                </p:cTn>
                              </p:par>
                              <p:par>
                                <p:cTn id="95" presetID="4" presetClass="exit" presetSubtype="16" fill="hold" grpId="0" nodeType="withEffect">
                                  <p:stCondLst>
                                    <p:cond delay="0"/>
                                  </p:stCondLst>
                                  <p:childTnLst>
                                    <p:animEffect transition="out" filter="box(in)">
                                      <p:cBhvr>
                                        <p:cTn id="96" dur="5000"/>
                                        <p:tgtEl>
                                          <p:spTgt spid="22"/>
                                        </p:tgtEl>
                                      </p:cBhvr>
                                    </p:animEffect>
                                    <p:set>
                                      <p:cBhvr>
                                        <p:cTn id="97" dur="1" fill="hold">
                                          <p:stCondLst>
                                            <p:cond delay="4999"/>
                                          </p:stCondLst>
                                        </p:cTn>
                                        <p:tgtEl>
                                          <p:spTgt spid="22"/>
                                        </p:tgtEl>
                                        <p:attrNameLst>
                                          <p:attrName>style.visibility</p:attrName>
                                        </p:attrNameLst>
                                      </p:cBhvr>
                                      <p:to>
                                        <p:strVal val="hidden"/>
                                      </p:to>
                                    </p:set>
                                  </p:childTnLst>
                                </p:cTn>
                              </p:par>
                              <p:par>
                                <p:cTn id="98" presetID="4" presetClass="exit" presetSubtype="16" fill="hold" grpId="0" nodeType="withEffect">
                                  <p:stCondLst>
                                    <p:cond delay="0"/>
                                  </p:stCondLst>
                                  <p:childTnLst>
                                    <p:animEffect transition="out" filter="box(in)">
                                      <p:cBhvr>
                                        <p:cTn id="99" dur="5000"/>
                                        <p:tgtEl>
                                          <p:spTgt spid="27"/>
                                        </p:tgtEl>
                                      </p:cBhvr>
                                    </p:animEffect>
                                    <p:set>
                                      <p:cBhvr>
                                        <p:cTn id="100" dur="1" fill="hold">
                                          <p:stCondLst>
                                            <p:cond delay="4999"/>
                                          </p:stCondLst>
                                        </p:cTn>
                                        <p:tgtEl>
                                          <p:spTgt spid="27"/>
                                        </p:tgtEl>
                                        <p:attrNameLst>
                                          <p:attrName>style.visibility</p:attrName>
                                        </p:attrNameLst>
                                      </p:cBhvr>
                                      <p:to>
                                        <p:strVal val="hidden"/>
                                      </p:to>
                                    </p:set>
                                  </p:childTnLst>
                                </p:cTn>
                              </p:par>
                              <p:par>
                                <p:cTn id="101" presetID="4" presetClass="exit" presetSubtype="16" fill="hold" grpId="0" nodeType="withEffect">
                                  <p:stCondLst>
                                    <p:cond delay="0"/>
                                  </p:stCondLst>
                                  <p:childTnLst>
                                    <p:animEffect transition="out" filter="box(in)">
                                      <p:cBhvr>
                                        <p:cTn id="102" dur="5000"/>
                                        <p:tgtEl>
                                          <p:spTgt spid="32"/>
                                        </p:tgtEl>
                                      </p:cBhvr>
                                    </p:animEffect>
                                    <p:set>
                                      <p:cBhvr>
                                        <p:cTn id="103" dur="1" fill="hold">
                                          <p:stCondLst>
                                            <p:cond delay="4999"/>
                                          </p:stCondLst>
                                        </p:cTn>
                                        <p:tgtEl>
                                          <p:spTgt spid="32"/>
                                        </p:tgtEl>
                                        <p:attrNameLst>
                                          <p:attrName>style.visibility</p:attrName>
                                        </p:attrNameLst>
                                      </p:cBhvr>
                                      <p:to>
                                        <p:strVal val="hidden"/>
                                      </p:to>
                                    </p:set>
                                  </p:childTnLst>
                                </p:cTn>
                              </p:par>
                              <p:par>
                                <p:cTn id="104" presetID="4" presetClass="exit" presetSubtype="16" fill="hold" grpId="0" nodeType="withEffect">
                                  <p:stCondLst>
                                    <p:cond delay="0"/>
                                  </p:stCondLst>
                                  <p:childTnLst>
                                    <p:animEffect transition="out" filter="box(in)">
                                      <p:cBhvr>
                                        <p:cTn id="105" dur="5000"/>
                                        <p:tgtEl>
                                          <p:spTgt spid="37"/>
                                        </p:tgtEl>
                                      </p:cBhvr>
                                    </p:animEffect>
                                    <p:set>
                                      <p:cBhvr>
                                        <p:cTn id="106" dur="1" fill="hold">
                                          <p:stCondLst>
                                            <p:cond delay="4999"/>
                                          </p:stCondLst>
                                        </p:cTn>
                                        <p:tgtEl>
                                          <p:spTgt spid="37"/>
                                        </p:tgtEl>
                                        <p:attrNameLst>
                                          <p:attrName>style.visibility</p:attrName>
                                        </p:attrNameLst>
                                      </p:cBhvr>
                                      <p:to>
                                        <p:strVal val="hidden"/>
                                      </p:to>
                                    </p:set>
                                  </p:childTnLst>
                                </p:cTn>
                              </p:par>
                              <p:par>
                                <p:cTn id="107" presetID="4" presetClass="exit" presetSubtype="16" fill="hold" grpId="0" nodeType="withEffect">
                                  <p:stCondLst>
                                    <p:cond delay="0"/>
                                  </p:stCondLst>
                                  <p:childTnLst>
                                    <p:animEffect transition="out" filter="box(in)">
                                      <p:cBhvr>
                                        <p:cTn id="108" dur="5000"/>
                                        <p:tgtEl>
                                          <p:spTgt spid="42"/>
                                        </p:tgtEl>
                                      </p:cBhvr>
                                    </p:animEffect>
                                    <p:set>
                                      <p:cBhvr>
                                        <p:cTn id="109" dur="1" fill="hold">
                                          <p:stCondLst>
                                            <p:cond delay="4999"/>
                                          </p:stCondLst>
                                        </p:cTn>
                                        <p:tgtEl>
                                          <p:spTgt spid="42"/>
                                        </p:tgtEl>
                                        <p:attrNameLst>
                                          <p:attrName>style.visibility</p:attrName>
                                        </p:attrNameLst>
                                      </p:cBhvr>
                                      <p:to>
                                        <p:strVal val="hidden"/>
                                      </p:to>
                                    </p:set>
                                  </p:childTnLst>
                                </p:cTn>
                              </p:par>
                              <p:par>
                                <p:cTn id="110" presetID="4" presetClass="exit" presetSubtype="16" fill="hold" grpId="0" nodeType="withEffect">
                                  <p:stCondLst>
                                    <p:cond delay="0"/>
                                  </p:stCondLst>
                                  <p:childTnLst>
                                    <p:animEffect transition="out" filter="box(in)">
                                      <p:cBhvr>
                                        <p:cTn id="111" dur="5000"/>
                                        <p:tgtEl>
                                          <p:spTgt spid="47"/>
                                        </p:tgtEl>
                                      </p:cBhvr>
                                    </p:animEffect>
                                    <p:set>
                                      <p:cBhvr>
                                        <p:cTn id="112" dur="1" fill="hold">
                                          <p:stCondLst>
                                            <p:cond delay="4999"/>
                                          </p:stCondLst>
                                        </p:cTn>
                                        <p:tgtEl>
                                          <p:spTgt spid="47"/>
                                        </p:tgtEl>
                                        <p:attrNameLst>
                                          <p:attrName>style.visibility</p:attrName>
                                        </p:attrNameLst>
                                      </p:cBhvr>
                                      <p:to>
                                        <p:strVal val="hidden"/>
                                      </p:to>
                                    </p:set>
                                  </p:childTnLst>
                                </p:cTn>
                              </p:par>
                              <p:par>
                                <p:cTn id="113" presetID="8" presetClass="exit" presetSubtype="16" fill="hold" grpId="0" nodeType="withEffect">
                                  <p:stCondLst>
                                    <p:cond delay="0"/>
                                  </p:stCondLst>
                                  <p:childTnLst>
                                    <p:animEffect transition="out" filter="diamond(in)">
                                      <p:cBhvr>
                                        <p:cTn id="114" dur="5000"/>
                                        <p:tgtEl>
                                          <p:spTgt spid="8"/>
                                        </p:tgtEl>
                                      </p:cBhvr>
                                    </p:animEffect>
                                    <p:set>
                                      <p:cBhvr>
                                        <p:cTn id="115" dur="1" fill="hold">
                                          <p:stCondLst>
                                            <p:cond delay="4999"/>
                                          </p:stCondLst>
                                        </p:cTn>
                                        <p:tgtEl>
                                          <p:spTgt spid="8"/>
                                        </p:tgtEl>
                                        <p:attrNameLst>
                                          <p:attrName>style.visibility</p:attrName>
                                        </p:attrNameLst>
                                      </p:cBhvr>
                                      <p:to>
                                        <p:strVal val="hidden"/>
                                      </p:to>
                                    </p:set>
                                  </p:childTnLst>
                                </p:cTn>
                              </p:par>
                              <p:par>
                                <p:cTn id="116" presetID="8" presetClass="exit" presetSubtype="16" fill="hold" grpId="0" nodeType="withEffect">
                                  <p:stCondLst>
                                    <p:cond delay="0"/>
                                  </p:stCondLst>
                                  <p:childTnLst>
                                    <p:animEffect transition="out" filter="diamond(in)">
                                      <p:cBhvr>
                                        <p:cTn id="117" dur="5000"/>
                                        <p:tgtEl>
                                          <p:spTgt spid="13"/>
                                        </p:tgtEl>
                                      </p:cBhvr>
                                    </p:animEffect>
                                    <p:set>
                                      <p:cBhvr>
                                        <p:cTn id="118" dur="1" fill="hold">
                                          <p:stCondLst>
                                            <p:cond delay="4999"/>
                                          </p:stCondLst>
                                        </p:cTn>
                                        <p:tgtEl>
                                          <p:spTgt spid="13"/>
                                        </p:tgtEl>
                                        <p:attrNameLst>
                                          <p:attrName>style.visibility</p:attrName>
                                        </p:attrNameLst>
                                      </p:cBhvr>
                                      <p:to>
                                        <p:strVal val="hidden"/>
                                      </p:to>
                                    </p:set>
                                  </p:childTnLst>
                                </p:cTn>
                              </p:par>
                              <p:par>
                                <p:cTn id="119" presetID="8" presetClass="exit" presetSubtype="16" fill="hold" grpId="0" nodeType="withEffect">
                                  <p:stCondLst>
                                    <p:cond delay="0"/>
                                  </p:stCondLst>
                                  <p:childTnLst>
                                    <p:animEffect transition="out" filter="diamond(in)">
                                      <p:cBhvr>
                                        <p:cTn id="120" dur="5000"/>
                                        <p:tgtEl>
                                          <p:spTgt spid="18"/>
                                        </p:tgtEl>
                                      </p:cBhvr>
                                    </p:animEffect>
                                    <p:set>
                                      <p:cBhvr>
                                        <p:cTn id="121" dur="1" fill="hold">
                                          <p:stCondLst>
                                            <p:cond delay="4999"/>
                                          </p:stCondLst>
                                        </p:cTn>
                                        <p:tgtEl>
                                          <p:spTgt spid="18"/>
                                        </p:tgtEl>
                                        <p:attrNameLst>
                                          <p:attrName>style.visibility</p:attrName>
                                        </p:attrNameLst>
                                      </p:cBhvr>
                                      <p:to>
                                        <p:strVal val="hidden"/>
                                      </p:to>
                                    </p:set>
                                  </p:childTnLst>
                                </p:cTn>
                              </p:par>
                              <p:par>
                                <p:cTn id="122" presetID="8" presetClass="exit" presetSubtype="16" fill="hold" grpId="0" nodeType="withEffect">
                                  <p:stCondLst>
                                    <p:cond delay="0"/>
                                  </p:stCondLst>
                                  <p:childTnLst>
                                    <p:animEffect transition="out" filter="diamond(in)">
                                      <p:cBhvr>
                                        <p:cTn id="123" dur="5000"/>
                                        <p:tgtEl>
                                          <p:spTgt spid="23"/>
                                        </p:tgtEl>
                                      </p:cBhvr>
                                    </p:animEffect>
                                    <p:set>
                                      <p:cBhvr>
                                        <p:cTn id="124" dur="1" fill="hold">
                                          <p:stCondLst>
                                            <p:cond delay="4999"/>
                                          </p:stCondLst>
                                        </p:cTn>
                                        <p:tgtEl>
                                          <p:spTgt spid="23"/>
                                        </p:tgtEl>
                                        <p:attrNameLst>
                                          <p:attrName>style.visibility</p:attrName>
                                        </p:attrNameLst>
                                      </p:cBhvr>
                                      <p:to>
                                        <p:strVal val="hidden"/>
                                      </p:to>
                                    </p:set>
                                  </p:childTnLst>
                                </p:cTn>
                              </p:par>
                              <p:par>
                                <p:cTn id="125" presetID="8" presetClass="exit" presetSubtype="16" fill="hold" grpId="0" nodeType="withEffect">
                                  <p:stCondLst>
                                    <p:cond delay="0"/>
                                  </p:stCondLst>
                                  <p:childTnLst>
                                    <p:animEffect transition="out" filter="diamond(in)">
                                      <p:cBhvr>
                                        <p:cTn id="126" dur="5000"/>
                                        <p:tgtEl>
                                          <p:spTgt spid="28"/>
                                        </p:tgtEl>
                                      </p:cBhvr>
                                    </p:animEffect>
                                    <p:set>
                                      <p:cBhvr>
                                        <p:cTn id="127" dur="1" fill="hold">
                                          <p:stCondLst>
                                            <p:cond delay="4999"/>
                                          </p:stCondLst>
                                        </p:cTn>
                                        <p:tgtEl>
                                          <p:spTgt spid="28"/>
                                        </p:tgtEl>
                                        <p:attrNameLst>
                                          <p:attrName>style.visibility</p:attrName>
                                        </p:attrNameLst>
                                      </p:cBhvr>
                                      <p:to>
                                        <p:strVal val="hidden"/>
                                      </p:to>
                                    </p:set>
                                  </p:childTnLst>
                                </p:cTn>
                              </p:par>
                              <p:par>
                                <p:cTn id="128" presetID="8" presetClass="exit" presetSubtype="16" fill="hold" grpId="0" nodeType="withEffect">
                                  <p:stCondLst>
                                    <p:cond delay="0"/>
                                  </p:stCondLst>
                                  <p:childTnLst>
                                    <p:animEffect transition="out" filter="diamond(in)">
                                      <p:cBhvr>
                                        <p:cTn id="129" dur="5000"/>
                                        <p:tgtEl>
                                          <p:spTgt spid="33"/>
                                        </p:tgtEl>
                                      </p:cBhvr>
                                    </p:animEffect>
                                    <p:set>
                                      <p:cBhvr>
                                        <p:cTn id="130" dur="1" fill="hold">
                                          <p:stCondLst>
                                            <p:cond delay="4999"/>
                                          </p:stCondLst>
                                        </p:cTn>
                                        <p:tgtEl>
                                          <p:spTgt spid="33"/>
                                        </p:tgtEl>
                                        <p:attrNameLst>
                                          <p:attrName>style.visibility</p:attrName>
                                        </p:attrNameLst>
                                      </p:cBhvr>
                                      <p:to>
                                        <p:strVal val="hidden"/>
                                      </p:to>
                                    </p:set>
                                  </p:childTnLst>
                                </p:cTn>
                              </p:par>
                              <p:par>
                                <p:cTn id="131" presetID="8" presetClass="exit" presetSubtype="16" fill="hold" grpId="0" nodeType="withEffect">
                                  <p:stCondLst>
                                    <p:cond delay="0"/>
                                  </p:stCondLst>
                                  <p:childTnLst>
                                    <p:animEffect transition="out" filter="diamond(in)">
                                      <p:cBhvr>
                                        <p:cTn id="132" dur="5000"/>
                                        <p:tgtEl>
                                          <p:spTgt spid="38"/>
                                        </p:tgtEl>
                                      </p:cBhvr>
                                    </p:animEffect>
                                    <p:set>
                                      <p:cBhvr>
                                        <p:cTn id="133" dur="1" fill="hold">
                                          <p:stCondLst>
                                            <p:cond delay="4999"/>
                                          </p:stCondLst>
                                        </p:cTn>
                                        <p:tgtEl>
                                          <p:spTgt spid="38"/>
                                        </p:tgtEl>
                                        <p:attrNameLst>
                                          <p:attrName>style.visibility</p:attrName>
                                        </p:attrNameLst>
                                      </p:cBhvr>
                                      <p:to>
                                        <p:strVal val="hidden"/>
                                      </p:to>
                                    </p:set>
                                  </p:childTnLst>
                                </p:cTn>
                              </p:par>
                              <p:par>
                                <p:cTn id="134" presetID="8" presetClass="exit" presetSubtype="16" fill="hold" grpId="0" nodeType="withEffect">
                                  <p:stCondLst>
                                    <p:cond delay="0"/>
                                  </p:stCondLst>
                                  <p:childTnLst>
                                    <p:animEffect transition="out" filter="diamond(in)">
                                      <p:cBhvr>
                                        <p:cTn id="135" dur="5000"/>
                                        <p:tgtEl>
                                          <p:spTgt spid="43"/>
                                        </p:tgtEl>
                                      </p:cBhvr>
                                    </p:animEffect>
                                    <p:set>
                                      <p:cBhvr>
                                        <p:cTn id="136" dur="1" fill="hold">
                                          <p:stCondLst>
                                            <p:cond delay="4999"/>
                                          </p:stCondLst>
                                        </p:cTn>
                                        <p:tgtEl>
                                          <p:spTgt spid="43"/>
                                        </p:tgtEl>
                                        <p:attrNameLst>
                                          <p:attrName>style.visibility</p:attrName>
                                        </p:attrNameLst>
                                      </p:cBhvr>
                                      <p:to>
                                        <p:strVal val="hidden"/>
                                      </p:to>
                                    </p:set>
                                  </p:childTnLst>
                                </p:cTn>
                              </p:par>
                              <p:par>
                                <p:cTn id="137" presetID="8" presetClass="exit" presetSubtype="16" fill="hold" grpId="0" nodeType="withEffect">
                                  <p:stCondLst>
                                    <p:cond delay="0"/>
                                  </p:stCondLst>
                                  <p:childTnLst>
                                    <p:animEffect transition="out" filter="diamond(in)">
                                      <p:cBhvr>
                                        <p:cTn id="138" dur="5000"/>
                                        <p:tgtEl>
                                          <p:spTgt spid="48"/>
                                        </p:tgtEl>
                                      </p:cBhvr>
                                    </p:animEffect>
                                    <p:set>
                                      <p:cBhvr>
                                        <p:cTn id="139" dur="1" fill="hold">
                                          <p:stCondLst>
                                            <p:cond delay="4999"/>
                                          </p:stCondLst>
                                        </p:cTn>
                                        <p:tgtEl>
                                          <p:spTgt spid="48"/>
                                        </p:tgtEl>
                                        <p:attrNameLst>
                                          <p:attrName>style.visibility</p:attrName>
                                        </p:attrNameLst>
                                      </p:cBhvr>
                                      <p:to>
                                        <p:strVal val="hidden"/>
                                      </p:to>
                                    </p:set>
                                  </p:childTnLst>
                                </p:cTn>
                              </p:par>
                              <p:par>
                                <p:cTn id="140" presetID="4" presetClass="exit" presetSubtype="16" fill="hold" grpId="0" nodeType="withEffect">
                                  <p:stCondLst>
                                    <p:cond delay="0"/>
                                  </p:stCondLst>
                                  <p:childTnLst>
                                    <p:animEffect transition="out" filter="box(in)">
                                      <p:cBhvr>
                                        <p:cTn id="141" dur="5000"/>
                                        <p:tgtEl>
                                          <p:spTgt spid="49"/>
                                        </p:tgtEl>
                                      </p:cBhvr>
                                    </p:animEffect>
                                    <p:set>
                                      <p:cBhvr>
                                        <p:cTn id="142" dur="1" fill="hold">
                                          <p:stCondLst>
                                            <p:cond delay="4999"/>
                                          </p:stCondLst>
                                        </p:cTn>
                                        <p:tgtEl>
                                          <p:spTgt spid="49"/>
                                        </p:tgtEl>
                                        <p:attrNameLst>
                                          <p:attrName>style.visibility</p:attrName>
                                        </p:attrNameLst>
                                      </p:cBhvr>
                                      <p:to>
                                        <p:strVal val="hidden"/>
                                      </p:to>
                                    </p:set>
                                  </p:childTnLst>
                                </p:cTn>
                              </p:par>
                              <p:par>
                                <p:cTn id="143" presetID="4" presetClass="exit" presetSubtype="16" fill="hold" grpId="0" nodeType="withEffect">
                                  <p:stCondLst>
                                    <p:cond delay="0"/>
                                  </p:stCondLst>
                                  <p:childTnLst>
                                    <p:animEffect transition="out" filter="box(in)">
                                      <p:cBhvr>
                                        <p:cTn id="144" dur="5000"/>
                                        <p:tgtEl>
                                          <p:spTgt spid="50"/>
                                        </p:tgtEl>
                                      </p:cBhvr>
                                    </p:animEffect>
                                    <p:set>
                                      <p:cBhvr>
                                        <p:cTn id="145" dur="1" fill="hold">
                                          <p:stCondLst>
                                            <p:cond delay="4999"/>
                                          </p:stCondLst>
                                        </p:cTn>
                                        <p:tgtEl>
                                          <p:spTgt spid="50"/>
                                        </p:tgtEl>
                                        <p:attrNameLst>
                                          <p:attrName>style.visibility</p:attrName>
                                        </p:attrNameLst>
                                      </p:cBhvr>
                                      <p:to>
                                        <p:strVal val="hidden"/>
                                      </p:to>
                                    </p:set>
                                  </p:childTnLst>
                                </p:cTn>
                              </p:par>
                              <p:par>
                                <p:cTn id="146" presetID="4" presetClass="exit" presetSubtype="16" fill="hold" grpId="0" nodeType="withEffect">
                                  <p:stCondLst>
                                    <p:cond delay="0"/>
                                  </p:stCondLst>
                                  <p:childTnLst>
                                    <p:animEffect transition="out" filter="box(in)">
                                      <p:cBhvr>
                                        <p:cTn id="147" dur="5000"/>
                                        <p:tgtEl>
                                          <p:spTgt spid="51"/>
                                        </p:tgtEl>
                                      </p:cBhvr>
                                    </p:animEffect>
                                    <p:set>
                                      <p:cBhvr>
                                        <p:cTn id="148" dur="1" fill="hold">
                                          <p:stCondLst>
                                            <p:cond delay="4999"/>
                                          </p:stCondLst>
                                        </p:cTn>
                                        <p:tgtEl>
                                          <p:spTgt spid="51"/>
                                        </p:tgtEl>
                                        <p:attrNameLst>
                                          <p:attrName>style.visibility</p:attrName>
                                        </p:attrNameLst>
                                      </p:cBhvr>
                                      <p:to>
                                        <p:strVal val="hidden"/>
                                      </p:to>
                                    </p:set>
                                  </p:childTnLst>
                                </p:cTn>
                              </p:par>
                              <p:par>
                                <p:cTn id="149" presetID="4" presetClass="exit" presetSubtype="16" fill="hold" grpId="0" nodeType="withEffect">
                                  <p:stCondLst>
                                    <p:cond delay="0"/>
                                  </p:stCondLst>
                                  <p:childTnLst>
                                    <p:animEffect transition="out" filter="box(in)">
                                      <p:cBhvr>
                                        <p:cTn id="150" dur="5000"/>
                                        <p:tgtEl>
                                          <p:spTgt spid="52"/>
                                        </p:tgtEl>
                                      </p:cBhvr>
                                    </p:animEffect>
                                    <p:set>
                                      <p:cBhvr>
                                        <p:cTn id="151" dur="1" fill="hold">
                                          <p:stCondLst>
                                            <p:cond delay="4999"/>
                                          </p:stCondLst>
                                        </p:cTn>
                                        <p:tgtEl>
                                          <p:spTgt spid="52"/>
                                        </p:tgtEl>
                                        <p:attrNameLst>
                                          <p:attrName>style.visibility</p:attrName>
                                        </p:attrNameLst>
                                      </p:cBhvr>
                                      <p:to>
                                        <p:strVal val="hidden"/>
                                      </p:to>
                                    </p:set>
                                  </p:childTnLst>
                                </p:cTn>
                              </p:par>
                              <p:par>
                                <p:cTn id="152" presetID="4" presetClass="exit" presetSubtype="16" fill="hold" grpId="0" nodeType="withEffect">
                                  <p:stCondLst>
                                    <p:cond delay="0"/>
                                  </p:stCondLst>
                                  <p:childTnLst>
                                    <p:animEffect transition="out" filter="box(in)">
                                      <p:cBhvr>
                                        <p:cTn id="153" dur="5000"/>
                                        <p:tgtEl>
                                          <p:spTgt spid="53"/>
                                        </p:tgtEl>
                                      </p:cBhvr>
                                    </p:animEffect>
                                    <p:set>
                                      <p:cBhvr>
                                        <p:cTn id="154" dur="1" fill="hold">
                                          <p:stCondLst>
                                            <p:cond delay="4999"/>
                                          </p:stCondLst>
                                        </p:cTn>
                                        <p:tgtEl>
                                          <p:spTgt spid="53"/>
                                        </p:tgtEl>
                                        <p:attrNameLst>
                                          <p:attrName>style.visibility</p:attrName>
                                        </p:attrNameLst>
                                      </p:cBhvr>
                                      <p:to>
                                        <p:strVal val="hidden"/>
                                      </p:to>
                                    </p:set>
                                  </p:childTnLst>
                                </p:cTn>
                              </p:par>
                              <p:par>
                                <p:cTn id="155" presetID="4" presetClass="exit" presetSubtype="16" fill="hold" grpId="0" nodeType="withEffect">
                                  <p:stCondLst>
                                    <p:cond delay="0"/>
                                  </p:stCondLst>
                                  <p:childTnLst>
                                    <p:animEffect transition="out" filter="box(in)">
                                      <p:cBhvr>
                                        <p:cTn id="156" dur="5000"/>
                                        <p:tgtEl>
                                          <p:spTgt spid="54"/>
                                        </p:tgtEl>
                                      </p:cBhvr>
                                    </p:animEffect>
                                    <p:set>
                                      <p:cBhvr>
                                        <p:cTn id="157" dur="1" fill="hold">
                                          <p:stCondLst>
                                            <p:cond delay="4999"/>
                                          </p:stCondLst>
                                        </p:cTn>
                                        <p:tgtEl>
                                          <p:spTgt spid="54"/>
                                        </p:tgtEl>
                                        <p:attrNameLst>
                                          <p:attrName>style.visibility</p:attrName>
                                        </p:attrNameLst>
                                      </p:cBhvr>
                                      <p:to>
                                        <p:strVal val="hidden"/>
                                      </p:to>
                                    </p:set>
                                  </p:childTnLst>
                                </p:cTn>
                              </p:par>
                              <p:par>
                                <p:cTn id="158" presetID="4" presetClass="exit" presetSubtype="16" fill="hold" grpId="0" nodeType="withEffect">
                                  <p:stCondLst>
                                    <p:cond delay="0"/>
                                  </p:stCondLst>
                                  <p:childTnLst>
                                    <p:animEffect transition="out" filter="box(in)">
                                      <p:cBhvr>
                                        <p:cTn id="159" dur="5000"/>
                                        <p:tgtEl>
                                          <p:spTgt spid="55"/>
                                        </p:tgtEl>
                                      </p:cBhvr>
                                    </p:animEffect>
                                    <p:set>
                                      <p:cBhvr>
                                        <p:cTn id="160" dur="1" fill="hold">
                                          <p:stCondLst>
                                            <p:cond delay="4999"/>
                                          </p:stCondLst>
                                        </p:cTn>
                                        <p:tgtEl>
                                          <p:spTgt spid="55"/>
                                        </p:tgtEl>
                                        <p:attrNameLst>
                                          <p:attrName>style.visibility</p:attrName>
                                        </p:attrNameLst>
                                      </p:cBhvr>
                                      <p:to>
                                        <p:strVal val="hidden"/>
                                      </p:to>
                                    </p:set>
                                  </p:childTnLst>
                                </p:cTn>
                              </p:par>
                              <p:par>
                                <p:cTn id="161" presetID="4" presetClass="exit" presetSubtype="16" fill="hold" grpId="0" nodeType="withEffect">
                                  <p:stCondLst>
                                    <p:cond delay="0"/>
                                  </p:stCondLst>
                                  <p:childTnLst>
                                    <p:animEffect transition="out" filter="box(in)">
                                      <p:cBhvr>
                                        <p:cTn id="162" dur="5000"/>
                                        <p:tgtEl>
                                          <p:spTgt spid="56"/>
                                        </p:tgtEl>
                                      </p:cBhvr>
                                    </p:animEffect>
                                    <p:set>
                                      <p:cBhvr>
                                        <p:cTn id="163" dur="1" fill="hold">
                                          <p:stCondLst>
                                            <p:cond delay="4999"/>
                                          </p:stCondLst>
                                        </p:cTn>
                                        <p:tgtEl>
                                          <p:spTgt spid="56"/>
                                        </p:tgtEl>
                                        <p:attrNameLst>
                                          <p:attrName>style.visibility</p:attrName>
                                        </p:attrNameLst>
                                      </p:cBhvr>
                                      <p:to>
                                        <p:strVal val="hidden"/>
                                      </p:to>
                                    </p:set>
                                  </p:childTnLst>
                                </p:cTn>
                              </p:par>
                              <p:par>
                                <p:cTn id="164" presetID="4" presetClass="exit" presetSubtype="16" fill="hold" grpId="0" nodeType="withEffect">
                                  <p:stCondLst>
                                    <p:cond delay="0"/>
                                  </p:stCondLst>
                                  <p:childTnLst>
                                    <p:animEffect transition="out" filter="box(in)">
                                      <p:cBhvr>
                                        <p:cTn id="165" dur="5000"/>
                                        <p:tgtEl>
                                          <p:spTgt spid="57"/>
                                        </p:tgtEl>
                                      </p:cBhvr>
                                    </p:animEffect>
                                    <p:set>
                                      <p:cBhvr>
                                        <p:cTn id="166" dur="1" fill="hold">
                                          <p:stCondLst>
                                            <p:cond delay="4999"/>
                                          </p:stCondLst>
                                        </p:cTn>
                                        <p:tgtEl>
                                          <p:spTgt spid="57"/>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stanbul-turkey-from-above-2048x136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0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492"/>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199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8"/>
                                        </p:tgtEl>
                                      </p:cBhvr>
                                    </p:animEffect>
                                    <p:set>
                                      <p:cBhvr>
                                        <p:cTn id="19" dur="1" fill="hold">
                                          <p:stCondLst>
                                            <p:cond delay="4999"/>
                                          </p:stCondLst>
                                        </p:cTn>
                                        <p:tgtEl>
                                          <p:spTgt spid="8"/>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9"/>
                                        </p:tgtEl>
                                      </p:cBhvr>
                                    </p:animEffect>
                                    <p:set>
                                      <p:cBhvr>
                                        <p:cTn id="22" dur="1" fill="hold">
                                          <p:stCondLst>
                                            <p:cond delay="4999"/>
                                          </p:stCondLst>
                                        </p:cTn>
                                        <p:tgtEl>
                                          <p:spTgt spid="9"/>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10"/>
                                        </p:tgtEl>
                                      </p:cBhvr>
                                    </p:animEffect>
                                    <p:set>
                                      <p:cBhvr>
                                        <p:cTn id="25" dur="1" fill="hold">
                                          <p:stCondLst>
                                            <p:cond delay="4999"/>
                                          </p:stCondLst>
                                        </p:cTn>
                                        <p:tgtEl>
                                          <p:spTgt spid="10"/>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5000"/>
                                        <p:tgtEl>
                                          <p:spTgt spid="11"/>
                                        </p:tgtEl>
                                      </p:cBhvr>
                                    </p:animEffect>
                                    <p:set>
                                      <p:cBhvr>
                                        <p:cTn id="28" dur="1" fill="hold">
                                          <p:stCondLst>
                                            <p:cond delay="4999"/>
                                          </p:stCondLst>
                                        </p:cTn>
                                        <p:tgtEl>
                                          <p:spTgt spid="11"/>
                                        </p:tgtEl>
                                        <p:attrNameLst>
                                          <p:attrName>style.visibility</p:attrName>
                                        </p:attrNameLst>
                                      </p:cBhvr>
                                      <p:to>
                                        <p:strVal val="hidden"/>
                                      </p:to>
                                    </p:set>
                                  </p:childTnLst>
                                </p:cTn>
                              </p:par>
                              <p:par>
                                <p:cTn id="29" presetID="3" presetClass="exit" presetSubtype="5" fill="hold" grpId="0" nodeType="withEffect">
                                  <p:stCondLst>
                                    <p:cond delay="0"/>
                                  </p:stCondLst>
                                  <p:childTnLst>
                                    <p:animEffect transition="out" filter="blinds(vertical)">
                                      <p:cBhvr>
                                        <p:cTn id="30" dur="5000"/>
                                        <p:tgtEl>
                                          <p:spTgt spid="12"/>
                                        </p:tgtEl>
                                      </p:cBhvr>
                                    </p:animEffect>
                                    <p:set>
                                      <p:cBhvr>
                                        <p:cTn id="31" dur="1" fill="hold">
                                          <p:stCondLst>
                                            <p:cond delay="4999"/>
                                          </p:stCondLst>
                                        </p:cTn>
                                        <p:tgtEl>
                                          <p:spTgt spid="12"/>
                                        </p:tgtEl>
                                        <p:attrNameLst>
                                          <p:attrName>style.visibility</p:attrName>
                                        </p:attrNameLst>
                                      </p:cBhvr>
                                      <p:to>
                                        <p:strVal val="hidden"/>
                                      </p:to>
                                    </p:set>
                                  </p:childTnLst>
                                </p:cTn>
                              </p:par>
                              <p:par>
                                <p:cTn id="32" presetID="3" presetClass="exit" presetSubtype="5" fill="hold" grpId="0" nodeType="withEffect">
                                  <p:stCondLst>
                                    <p:cond delay="0"/>
                                  </p:stCondLst>
                                  <p:childTnLst>
                                    <p:animEffect transition="out" filter="blinds(vertical)">
                                      <p:cBhvr>
                                        <p:cTn id="33" dur="5000"/>
                                        <p:tgtEl>
                                          <p:spTgt spid="13"/>
                                        </p:tgtEl>
                                      </p:cBhvr>
                                    </p:animEffect>
                                    <p:set>
                                      <p:cBhvr>
                                        <p:cTn id="34" dur="1" fill="hold">
                                          <p:stCondLst>
                                            <p:cond delay="4999"/>
                                          </p:stCondLst>
                                        </p:cTn>
                                        <p:tgtEl>
                                          <p:spTgt spid="13"/>
                                        </p:tgtEl>
                                        <p:attrNameLst>
                                          <p:attrName>style.visibility</p:attrName>
                                        </p:attrNameLst>
                                      </p:cBhvr>
                                      <p:to>
                                        <p:strVal val="hidden"/>
                                      </p:to>
                                    </p:set>
                                  </p:childTnLst>
                                </p:cTn>
                              </p:par>
                              <p:par>
                                <p:cTn id="35" presetID="3" presetClass="exit" presetSubtype="5" fill="hold" grpId="0" nodeType="withEffect">
                                  <p:stCondLst>
                                    <p:cond delay="0"/>
                                  </p:stCondLst>
                                  <p:childTnLst>
                                    <p:animEffect transition="out" filter="blinds(vertical)">
                                      <p:cBhvr>
                                        <p:cTn id="36" dur="5000"/>
                                        <p:tgtEl>
                                          <p:spTgt spid="14"/>
                                        </p:tgtEl>
                                      </p:cBhvr>
                                    </p:animEffect>
                                    <p:set>
                                      <p:cBhvr>
                                        <p:cTn id="37" dur="1" fill="hold">
                                          <p:stCondLst>
                                            <p:cond delay="4999"/>
                                          </p:stCondLst>
                                        </p:cTn>
                                        <p:tgtEl>
                                          <p:spTgt spid="14"/>
                                        </p:tgtEl>
                                        <p:attrNameLst>
                                          <p:attrName>style.visibility</p:attrName>
                                        </p:attrNameLst>
                                      </p:cBhvr>
                                      <p:to>
                                        <p:strVal val="hidden"/>
                                      </p:to>
                                    </p:set>
                                  </p:childTnLst>
                                </p:cTn>
                              </p:par>
                              <p:par>
                                <p:cTn id="38" presetID="3" presetClass="exit" presetSubtype="5" fill="hold" grpId="0" nodeType="withEffect">
                                  <p:stCondLst>
                                    <p:cond delay="0"/>
                                  </p:stCondLst>
                                  <p:childTnLst>
                                    <p:animEffect transition="out" filter="blinds(vertical)">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3" presetClass="exit" presetSubtype="5" fill="hold" grpId="0" nodeType="withEffect">
                                  <p:stCondLst>
                                    <p:cond delay="0"/>
                                  </p:stCondLst>
                                  <p:childTnLst>
                                    <p:animEffect transition="out" filter="blinds(vertical)">
                                      <p:cBhvr>
                                        <p:cTn id="42" dur="5000"/>
                                        <p:tgtEl>
                                          <p:spTgt spid="16"/>
                                        </p:tgtEl>
                                      </p:cBhvr>
                                    </p:animEffect>
                                    <p:set>
                                      <p:cBhvr>
                                        <p:cTn id="43" dur="1" fill="hold">
                                          <p:stCondLst>
                                            <p:cond delay="4999"/>
                                          </p:stCondLst>
                                        </p:cTn>
                                        <p:tgtEl>
                                          <p:spTgt spid="16"/>
                                        </p:tgtEl>
                                        <p:attrNameLst>
                                          <p:attrName>style.visibility</p:attrName>
                                        </p:attrNameLst>
                                      </p:cBhvr>
                                      <p:to>
                                        <p:strVal val="hidden"/>
                                      </p:to>
                                    </p:set>
                                  </p:childTnLst>
                                </p:cTn>
                              </p:par>
                              <p:par>
                                <p:cTn id="44" presetID="3" presetClass="exit" presetSubtype="5" fill="hold" grpId="0" nodeType="withEffect">
                                  <p:stCondLst>
                                    <p:cond delay="0"/>
                                  </p:stCondLst>
                                  <p:childTnLst>
                                    <p:animEffect transition="out" filter="blinds(vertical)">
                                      <p:cBhvr>
                                        <p:cTn id="45" dur="5000"/>
                                        <p:tgtEl>
                                          <p:spTgt spid="17"/>
                                        </p:tgtEl>
                                      </p:cBhvr>
                                    </p:animEffect>
                                    <p:set>
                                      <p:cBhvr>
                                        <p:cTn id="46" dur="1" fill="hold">
                                          <p:stCondLst>
                                            <p:cond delay="4999"/>
                                          </p:stCondLst>
                                        </p:cTn>
                                        <p:tgtEl>
                                          <p:spTgt spid="17"/>
                                        </p:tgtEl>
                                        <p:attrNameLst>
                                          <p:attrName>style.visibility</p:attrName>
                                        </p:attrNameLst>
                                      </p:cBhvr>
                                      <p:to>
                                        <p:strVal val="hidden"/>
                                      </p:to>
                                    </p:set>
                                  </p:childTnLst>
                                </p:cTn>
                              </p:par>
                              <p:par>
                                <p:cTn id="47" presetID="3" presetClass="exit" presetSubtype="5" fill="hold" grpId="0" nodeType="withEffect">
                                  <p:stCondLst>
                                    <p:cond delay="0"/>
                                  </p:stCondLst>
                                  <p:childTnLst>
                                    <p:animEffect transition="out" filter="blinds(vertical)">
                                      <p:cBhvr>
                                        <p:cTn id="48" dur="5000"/>
                                        <p:tgtEl>
                                          <p:spTgt spid="18"/>
                                        </p:tgtEl>
                                      </p:cBhvr>
                                    </p:animEffect>
                                    <p:set>
                                      <p:cBhvr>
                                        <p:cTn id="49" dur="1" fill="hold">
                                          <p:stCondLst>
                                            <p:cond delay="4999"/>
                                          </p:stCondLst>
                                        </p:cTn>
                                        <p:tgtEl>
                                          <p:spTgt spid="18"/>
                                        </p:tgtEl>
                                        <p:attrNameLst>
                                          <p:attrName>style.visibility</p:attrName>
                                        </p:attrNameLst>
                                      </p:cBhvr>
                                      <p:to>
                                        <p:strVal val="hidden"/>
                                      </p:to>
                                    </p:set>
                                  </p:childTnLst>
                                </p:cTn>
                              </p:par>
                              <p:par>
                                <p:cTn id="50" presetID="3" presetClass="exit" presetSubtype="5" fill="hold" grpId="0" nodeType="withEffect">
                                  <p:stCondLst>
                                    <p:cond delay="0"/>
                                  </p:stCondLst>
                                  <p:childTnLst>
                                    <p:animEffect transition="out" filter="blinds(vertical)">
                                      <p:cBhvr>
                                        <p:cTn id="51" dur="5000"/>
                                        <p:tgtEl>
                                          <p:spTgt spid="19"/>
                                        </p:tgtEl>
                                      </p:cBhvr>
                                    </p:animEffect>
                                    <p:set>
                                      <p:cBhvr>
                                        <p:cTn id="52" dur="1" fill="hold">
                                          <p:stCondLst>
                                            <p:cond delay="4999"/>
                                          </p:stCondLst>
                                        </p:cTn>
                                        <p:tgtEl>
                                          <p:spTgt spid="19"/>
                                        </p:tgtEl>
                                        <p:attrNameLst>
                                          <p:attrName>style.visibility</p:attrName>
                                        </p:attrNameLst>
                                      </p:cBhvr>
                                      <p:to>
                                        <p:strVal val="hidden"/>
                                      </p:to>
                                    </p:set>
                                  </p:childTnLst>
                                </p:cTn>
                              </p:par>
                              <p:par>
                                <p:cTn id="53" presetID="3" presetClass="exit" presetSubtype="5" fill="hold" grpId="0" nodeType="withEffect">
                                  <p:stCondLst>
                                    <p:cond delay="0"/>
                                  </p:stCondLst>
                                  <p:childTnLst>
                                    <p:animEffect transition="out" filter="blinds(vertical)">
                                      <p:cBhvr>
                                        <p:cTn id="54" dur="5000"/>
                                        <p:tgtEl>
                                          <p:spTgt spid="20"/>
                                        </p:tgtEl>
                                      </p:cBhvr>
                                    </p:animEffect>
                                    <p:set>
                                      <p:cBhvr>
                                        <p:cTn id="55" dur="1" fill="hold">
                                          <p:stCondLst>
                                            <p:cond delay="4999"/>
                                          </p:stCondLst>
                                        </p:cTn>
                                        <p:tgtEl>
                                          <p:spTgt spid="20"/>
                                        </p:tgtEl>
                                        <p:attrNameLst>
                                          <p:attrName>style.visibility</p:attrName>
                                        </p:attrNameLst>
                                      </p:cBhvr>
                                      <p:to>
                                        <p:strVal val="hidden"/>
                                      </p:to>
                                    </p:set>
                                  </p:childTnLst>
                                </p:cTn>
                              </p:par>
                              <p:par>
                                <p:cTn id="56" presetID="3" presetClass="exit" presetSubtype="5" fill="hold" grpId="0" nodeType="withEffect">
                                  <p:stCondLst>
                                    <p:cond delay="0"/>
                                  </p:stCondLst>
                                  <p:childTnLst>
                                    <p:animEffect transition="out" filter="blinds(vertical)">
                                      <p:cBhvr>
                                        <p:cTn id="57" dur="5000"/>
                                        <p:tgtEl>
                                          <p:spTgt spid="21"/>
                                        </p:tgtEl>
                                      </p:cBhvr>
                                    </p:animEffect>
                                    <p:set>
                                      <p:cBhvr>
                                        <p:cTn id="58" dur="1" fill="hold">
                                          <p:stCondLst>
                                            <p:cond delay="4999"/>
                                          </p:stCondLst>
                                        </p:cTn>
                                        <p:tgtEl>
                                          <p:spTgt spid="21"/>
                                        </p:tgtEl>
                                        <p:attrNameLst>
                                          <p:attrName>style.visibility</p:attrName>
                                        </p:attrNameLst>
                                      </p:cBhvr>
                                      <p:to>
                                        <p:strVal val="hidden"/>
                                      </p:to>
                                    </p:set>
                                  </p:childTnLst>
                                </p:cTn>
                              </p:par>
                              <p:par>
                                <p:cTn id="59" presetID="3" presetClass="exit" presetSubtype="5" fill="hold" grpId="0" nodeType="withEffect">
                                  <p:stCondLst>
                                    <p:cond delay="0"/>
                                  </p:stCondLst>
                                  <p:childTnLst>
                                    <p:animEffect transition="out" filter="blinds(vertical)">
                                      <p:cBhvr>
                                        <p:cTn id="60" dur="5000"/>
                                        <p:tgtEl>
                                          <p:spTgt spid="22"/>
                                        </p:tgtEl>
                                      </p:cBhvr>
                                    </p:animEffect>
                                    <p:set>
                                      <p:cBhvr>
                                        <p:cTn id="61" dur="1" fill="hold">
                                          <p:stCondLst>
                                            <p:cond delay="4999"/>
                                          </p:stCondLst>
                                        </p:cTn>
                                        <p:tgtEl>
                                          <p:spTgt spid="22"/>
                                        </p:tgtEl>
                                        <p:attrNameLst>
                                          <p:attrName>style.visibility</p:attrName>
                                        </p:attrNameLst>
                                      </p:cBhvr>
                                      <p:to>
                                        <p:strVal val="hidden"/>
                                      </p:to>
                                    </p:set>
                                  </p:childTnLst>
                                </p:cTn>
                              </p:par>
                              <p:par>
                                <p:cTn id="62" presetID="3" presetClass="exit" presetSubtype="5" fill="hold" grpId="0" nodeType="withEffect">
                                  <p:stCondLst>
                                    <p:cond delay="0"/>
                                  </p:stCondLst>
                                  <p:childTnLst>
                                    <p:animEffect transition="out" filter="blinds(vertical)">
                                      <p:cBhvr>
                                        <p:cTn id="63" dur="5000"/>
                                        <p:tgtEl>
                                          <p:spTgt spid="23"/>
                                        </p:tgtEl>
                                      </p:cBhvr>
                                    </p:animEffect>
                                    <p:set>
                                      <p:cBhvr>
                                        <p:cTn id="64" dur="1" fill="hold">
                                          <p:stCondLst>
                                            <p:cond delay="4999"/>
                                          </p:stCondLst>
                                        </p:cTn>
                                        <p:tgtEl>
                                          <p:spTgt spid="23"/>
                                        </p:tgtEl>
                                        <p:attrNameLst>
                                          <p:attrName>style.visibility</p:attrName>
                                        </p:attrNameLst>
                                      </p:cBhvr>
                                      <p:to>
                                        <p:strVal val="hidden"/>
                                      </p:to>
                                    </p:set>
                                  </p:childTnLst>
                                </p:cTn>
                              </p:par>
                              <p:par>
                                <p:cTn id="65" presetID="3" presetClass="exit" presetSubtype="5" fill="hold" grpId="0" nodeType="withEffect">
                                  <p:stCondLst>
                                    <p:cond delay="0"/>
                                  </p:stCondLst>
                                  <p:childTnLst>
                                    <p:animEffect transition="out" filter="blinds(vertical)">
                                      <p:cBhvr>
                                        <p:cTn id="66" dur="5000"/>
                                        <p:tgtEl>
                                          <p:spTgt spid="24"/>
                                        </p:tgtEl>
                                      </p:cBhvr>
                                    </p:animEffect>
                                    <p:set>
                                      <p:cBhvr>
                                        <p:cTn id="67" dur="1" fill="hold">
                                          <p:stCondLst>
                                            <p:cond delay="4999"/>
                                          </p:stCondLst>
                                        </p:cTn>
                                        <p:tgtEl>
                                          <p:spTgt spid="24"/>
                                        </p:tgtEl>
                                        <p:attrNameLst>
                                          <p:attrName>style.visibility</p:attrName>
                                        </p:attrNameLst>
                                      </p:cBhvr>
                                      <p:to>
                                        <p:strVal val="hidden"/>
                                      </p:to>
                                    </p:set>
                                  </p:childTnLst>
                                </p:cTn>
                              </p:par>
                              <p:par>
                                <p:cTn id="68" presetID="3" presetClass="exit" presetSubtype="5" fill="hold" grpId="0" nodeType="withEffect">
                                  <p:stCondLst>
                                    <p:cond delay="0"/>
                                  </p:stCondLst>
                                  <p:childTnLst>
                                    <p:animEffect transition="out" filter="blinds(vertical)">
                                      <p:cBhvr>
                                        <p:cTn id="69" dur="5000"/>
                                        <p:tgtEl>
                                          <p:spTgt spid="25"/>
                                        </p:tgtEl>
                                      </p:cBhvr>
                                    </p:animEffect>
                                    <p:set>
                                      <p:cBhvr>
                                        <p:cTn id="70" dur="1" fill="hold">
                                          <p:stCondLst>
                                            <p:cond delay="4999"/>
                                          </p:stCondLst>
                                        </p:cTn>
                                        <p:tgtEl>
                                          <p:spTgt spid="25"/>
                                        </p:tgtEl>
                                        <p:attrNameLst>
                                          <p:attrName>style.visibility</p:attrName>
                                        </p:attrNameLst>
                                      </p:cBhvr>
                                      <p:to>
                                        <p:strVal val="hidden"/>
                                      </p:to>
                                    </p:set>
                                  </p:childTnLst>
                                </p:cTn>
                              </p:par>
                              <p:par>
                                <p:cTn id="71" presetID="3" presetClass="exit" presetSubtype="5" fill="hold" grpId="0" nodeType="withEffect">
                                  <p:stCondLst>
                                    <p:cond delay="0"/>
                                  </p:stCondLst>
                                  <p:childTnLst>
                                    <p:animEffect transition="out" filter="blinds(vertical)">
                                      <p:cBhvr>
                                        <p:cTn id="72" dur="5000"/>
                                        <p:tgtEl>
                                          <p:spTgt spid="26"/>
                                        </p:tgtEl>
                                      </p:cBhvr>
                                    </p:animEffect>
                                    <p:set>
                                      <p:cBhvr>
                                        <p:cTn id="73" dur="1" fill="hold">
                                          <p:stCondLst>
                                            <p:cond delay="4999"/>
                                          </p:stCondLst>
                                        </p:cTn>
                                        <p:tgtEl>
                                          <p:spTgt spid="26"/>
                                        </p:tgtEl>
                                        <p:attrNameLst>
                                          <p:attrName>style.visibility</p:attrName>
                                        </p:attrNameLst>
                                      </p:cBhvr>
                                      <p:to>
                                        <p:strVal val="hidden"/>
                                      </p:to>
                                    </p:set>
                                  </p:childTnLst>
                                </p:cTn>
                              </p:par>
                              <p:par>
                                <p:cTn id="74" presetID="3" presetClass="exit" presetSubtype="5" fill="hold" grpId="0" nodeType="withEffect">
                                  <p:stCondLst>
                                    <p:cond delay="0"/>
                                  </p:stCondLst>
                                  <p:childTnLst>
                                    <p:animEffect transition="out" filter="blinds(vertical)">
                                      <p:cBhvr>
                                        <p:cTn id="75" dur="5000"/>
                                        <p:tgtEl>
                                          <p:spTgt spid="27"/>
                                        </p:tgtEl>
                                      </p:cBhvr>
                                    </p:animEffect>
                                    <p:set>
                                      <p:cBhvr>
                                        <p:cTn id="76" dur="1" fill="hold">
                                          <p:stCondLst>
                                            <p:cond delay="4999"/>
                                          </p:stCondLst>
                                        </p:cTn>
                                        <p:tgtEl>
                                          <p:spTgt spid="27"/>
                                        </p:tgtEl>
                                        <p:attrNameLst>
                                          <p:attrName>style.visibility</p:attrName>
                                        </p:attrNameLst>
                                      </p:cBhvr>
                                      <p:to>
                                        <p:strVal val="hidden"/>
                                      </p:to>
                                    </p:set>
                                  </p:childTnLst>
                                </p:cTn>
                              </p:par>
                              <p:par>
                                <p:cTn id="77" presetID="3" presetClass="exit" presetSubtype="5" fill="hold" grpId="0" nodeType="withEffect">
                                  <p:stCondLst>
                                    <p:cond delay="0"/>
                                  </p:stCondLst>
                                  <p:childTnLst>
                                    <p:animEffect transition="out" filter="blinds(vertical)">
                                      <p:cBhvr>
                                        <p:cTn id="78" dur="5000"/>
                                        <p:tgtEl>
                                          <p:spTgt spid="28"/>
                                        </p:tgtEl>
                                      </p:cBhvr>
                                    </p:animEffect>
                                    <p:set>
                                      <p:cBhvr>
                                        <p:cTn id="79" dur="1" fill="hold">
                                          <p:stCondLst>
                                            <p:cond delay="4999"/>
                                          </p:stCondLst>
                                        </p:cTn>
                                        <p:tgtEl>
                                          <p:spTgt spid="28"/>
                                        </p:tgtEl>
                                        <p:attrNameLst>
                                          <p:attrName>style.visibility</p:attrName>
                                        </p:attrNameLst>
                                      </p:cBhvr>
                                      <p:to>
                                        <p:strVal val="hidden"/>
                                      </p:to>
                                    </p:set>
                                  </p:childTnLst>
                                </p:cTn>
                              </p:par>
                              <p:par>
                                <p:cTn id="80" presetID="3" presetClass="exit" presetSubtype="5" fill="hold" grpId="0" nodeType="withEffect">
                                  <p:stCondLst>
                                    <p:cond delay="0"/>
                                  </p:stCondLst>
                                  <p:childTnLst>
                                    <p:animEffect transition="out" filter="blinds(vertical)">
                                      <p:cBhvr>
                                        <p:cTn id="81" dur="5000"/>
                                        <p:tgtEl>
                                          <p:spTgt spid="29"/>
                                        </p:tgtEl>
                                      </p:cBhvr>
                                    </p:animEffect>
                                    <p:set>
                                      <p:cBhvr>
                                        <p:cTn id="82" dur="1" fill="hold">
                                          <p:stCondLst>
                                            <p:cond delay="4999"/>
                                          </p:stCondLst>
                                        </p:cTn>
                                        <p:tgtEl>
                                          <p:spTgt spid="29"/>
                                        </p:tgtEl>
                                        <p:attrNameLst>
                                          <p:attrName>style.visibility</p:attrName>
                                        </p:attrNameLst>
                                      </p:cBhvr>
                                      <p:to>
                                        <p:strVal val="hidden"/>
                                      </p:to>
                                    </p:set>
                                  </p:childTnLst>
                                </p:cTn>
                              </p:par>
                              <p:par>
                                <p:cTn id="83" presetID="3" presetClass="exit" presetSubtype="5" fill="hold" grpId="0" nodeType="withEffect">
                                  <p:stCondLst>
                                    <p:cond delay="0"/>
                                  </p:stCondLst>
                                  <p:childTnLst>
                                    <p:animEffect transition="out" filter="blinds(vertical)">
                                      <p:cBhvr>
                                        <p:cTn id="84" dur="5000"/>
                                        <p:tgtEl>
                                          <p:spTgt spid="30"/>
                                        </p:tgtEl>
                                      </p:cBhvr>
                                    </p:animEffect>
                                    <p:set>
                                      <p:cBhvr>
                                        <p:cTn id="85" dur="1" fill="hold">
                                          <p:stCondLst>
                                            <p:cond delay="4999"/>
                                          </p:stCondLst>
                                        </p:cTn>
                                        <p:tgtEl>
                                          <p:spTgt spid="30"/>
                                        </p:tgtEl>
                                        <p:attrNameLst>
                                          <p:attrName>style.visibility</p:attrName>
                                        </p:attrNameLst>
                                      </p:cBhvr>
                                      <p:to>
                                        <p:strVal val="hidden"/>
                                      </p:to>
                                    </p:set>
                                  </p:childTnLst>
                                </p:cTn>
                              </p:par>
                              <p:par>
                                <p:cTn id="86" presetID="3" presetClass="exit" presetSubtype="5" fill="hold" grpId="0" nodeType="withEffect">
                                  <p:stCondLst>
                                    <p:cond delay="0"/>
                                  </p:stCondLst>
                                  <p:childTnLst>
                                    <p:animEffect transition="out" filter="blinds(vertical)">
                                      <p:cBhvr>
                                        <p:cTn id="87" dur="5000"/>
                                        <p:tgtEl>
                                          <p:spTgt spid="31"/>
                                        </p:tgtEl>
                                      </p:cBhvr>
                                    </p:animEffect>
                                    <p:set>
                                      <p:cBhvr>
                                        <p:cTn id="88" dur="1" fill="hold">
                                          <p:stCondLst>
                                            <p:cond delay="4999"/>
                                          </p:stCondLst>
                                        </p:cTn>
                                        <p:tgtEl>
                                          <p:spTgt spid="31"/>
                                        </p:tgtEl>
                                        <p:attrNameLst>
                                          <p:attrName>style.visibility</p:attrName>
                                        </p:attrNameLst>
                                      </p:cBhvr>
                                      <p:to>
                                        <p:strVal val="hidden"/>
                                      </p:to>
                                    </p:set>
                                  </p:childTnLst>
                                </p:cTn>
                              </p:par>
                              <p:par>
                                <p:cTn id="89" presetID="3" presetClass="exit" presetSubtype="5" fill="hold" grpId="0" nodeType="withEffect">
                                  <p:stCondLst>
                                    <p:cond delay="0"/>
                                  </p:stCondLst>
                                  <p:childTnLst>
                                    <p:animEffect transition="out" filter="blinds(vertical)">
                                      <p:cBhvr>
                                        <p:cTn id="90" dur="5000"/>
                                        <p:tgtEl>
                                          <p:spTgt spid="32"/>
                                        </p:tgtEl>
                                      </p:cBhvr>
                                    </p:animEffect>
                                    <p:set>
                                      <p:cBhvr>
                                        <p:cTn id="91" dur="1" fill="hold">
                                          <p:stCondLst>
                                            <p:cond delay="4999"/>
                                          </p:stCondLst>
                                        </p:cTn>
                                        <p:tgtEl>
                                          <p:spTgt spid="32"/>
                                        </p:tgtEl>
                                        <p:attrNameLst>
                                          <p:attrName>style.visibility</p:attrName>
                                        </p:attrNameLst>
                                      </p:cBhvr>
                                      <p:to>
                                        <p:strVal val="hidden"/>
                                      </p:to>
                                    </p:set>
                                  </p:childTnLst>
                                </p:cTn>
                              </p:par>
                              <p:par>
                                <p:cTn id="92" presetID="3" presetClass="exit" presetSubtype="5" fill="hold" grpId="0" nodeType="withEffect">
                                  <p:stCondLst>
                                    <p:cond delay="0"/>
                                  </p:stCondLst>
                                  <p:childTnLst>
                                    <p:animEffect transition="out" filter="blinds(vertical)">
                                      <p:cBhvr>
                                        <p:cTn id="93" dur="5000"/>
                                        <p:tgtEl>
                                          <p:spTgt spid="33"/>
                                        </p:tgtEl>
                                      </p:cBhvr>
                                    </p:animEffect>
                                    <p:set>
                                      <p:cBhvr>
                                        <p:cTn id="94" dur="1" fill="hold">
                                          <p:stCondLst>
                                            <p:cond delay="4999"/>
                                          </p:stCondLst>
                                        </p:cTn>
                                        <p:tgtEl>
                                          <p:spTgt spid="33"/>
                                        </p:tgtEl>
                                        <p:attrNameLst>
                                          <p:attrName>style.visibility</p:attrName>
                                        </p:attrNameLst>
                                      </p:cBhvr>
                                      <p:to>
                                        <p:strVal val="hidden"/>
                                      </p:to>
                                    </p:set>
                                  </p:childTnLst>
                                </p:cTn>
                              </p:par>
                              <p:par>
                                <p:cTn id="95" presetID="3" presetClass="exit" presetSubtype="5" fill="hold" grpId="0" nodeType="withEffect">
                                  <p:stCondLst>
                                    <p:cond delay="0"/>
                                  </p:stCondLst>
                                  <p:childTnLst>
                                    <p:animEffect transition="out" filter="blinds(vertical)">
                                      <p:cBhvr>
                                        <p:cTn id="96" dur="5000"/>
                                        <p:tgtEl>
                                          <p:spTgt spid="34"/>
                                        </p:tgtEl>
                                      </p:cBhvr>
                                    </p:animEffect>
                                    <p:set>
                                      <p:cBhvr>
                                        <p:cTn id="97" dur="1" fill="hold">
                                          <p:stCondLst>
                                            <p:cond delay="4999"/>
                                          </p:stCondLst>
                                        </p:cTn>
                                        <p:tgtEl>
                                          <p:spTgt spid="34"/>
                                        </p:tgtEl>
                                        <p:attrNameLst>
                                          <p:attrName>style.visibility</p:attrName>
                                        </p:attrNameLst>
                                      </p:cBhvr>
                                      <p:to>
                                        <p:strVal val="hidden"/>
                                      </p:to>
                                    </p:set>
                                  </p:childTnLst>
                                </p:cTn>
                              </p:par>
                              <p:par>
                                <p:cTn id="98" presetID="3" presetClass="exit" presetSubtype="5" fill="hold" grpId="0" nodeType="withEffect">
                                  <p:stCondLst>
                                    <p:cond delay="0"/>
                                  </p:stCondLst>
                                  <p:childTnLst>
                                    <p:animEffect transition="out" filter="blinds(vertical)">
                                      <p:cBhvr>
                                        <p:cTn id="99" dur="5000"/>
                                        <p:tgtEl>
                                          <p:spTgt spid="35"/>
                                        </p:tgtEl>
                                      </p:cBhvr>
                                    </p:animEffect>
                                    <p:set>
                                      <p:cBhvr>
                                        <p:cTn id="100" dur="1" fill="hold">
                                          <p:stCondLst>
                                            <p:cond delay="4999"/>
                                          </p:stCondLst>
                                        </p:cTn>
                                        <p:tgtEl>
                                          <p:spTgt spid="35"/>
                                        </p:tgtEl>
                                        <p:attrNameLst>
                                          <p:attrName>style.visibility</p:attrName>
                                        </p:attrNameLst>
                                      </p:cBhvr>
                                      <p:to>
                                        <p:strVal val="hidden"/>
                                      </p:to>
                                    </p:set>
                                  </p:childTnLst>
                                </p:cTn>
                              </p:par>
                              <p:par>
                                <p:cTn id="101" presetID="3" presetClass="exit" presetSubtype="5" fill="hold" grpId="0" nodeType="withEffect">
                                  <p:stCondLst>
                                    <p:cond delay="0"/>
                                  </p:stCondLst>
                                  <p:childTnLst>
                                    <p:animEffect transition="out" filter="blinds(vertical)">
                                      <p:cBhvr>
                                        <p:cTn id="102" dur="5000"/>
                                        <p:tgtEl>
                                          <p:spTgt spid="36"/>
                                        </p:tgtEl>
                                      </p:cBhvr>
                                    </p:animEffect>
                                    <p:set>
                                      <p:cBhvr>
                                        <p:cTn id="103" dur="1" fill="hold">
                                          <p:stCondLst>
                                            <p:cond delay="4999"/>
                                          </p:stCondLst>
                                        </p:cTn>
                                        <p:tgtEl>
                                          <p:spTgt spid="36"/>
                                        </p:tgtEl>
                                        <p:attrNameLst>
                                          <p:attrName>style.visibility</p:attrName>
                                        </p:attrNameLst>
                                      </p:cBhvr>
                                      <p:to>
                                        <p:strVal val="hidden"/>
                                      </p:to>
                                    </p:set>
                                  </p:childTnLst>
                                </p:cTn>
                              </p:par>
                              <p:par>
                                <p:cTn id="104" presetID="3" presetClass="exit" presetSubtype="5" fill="hold" grpId="0" nodeType="withEffect">
                                  <p:stCondLst>
                                    <p:cond delay="0"/>
                                  </p:stCondLst>
                                  <p:childTnLst>
                                    <p:animEffect transition="out" filter="blinds(vertical)">
                                      <p:cBhvr>
                                        <p:cTn id="105" dur="5000"/>
                                        <p:tgtEl>
                                          <p:spTgt spid="37"/>
                                        </p:tgtEl>
                                      </p:cBhvr>
                                    </p:animEffect>
                                    <p:set>
                                      <p:cBhvr>
                                        <p:cTn id="106" dur="1" fill="hold">
                                          <p:stCondLst>
                                            <p:cond delay="4999"/>
                                          </p:stCondLst>
                                        </p:cTn>
                                        <p:tgtEl>
                                          <p:spTgt spid="37"/>
                                        </p:tgtEl>
                                        <p:attrNameLst>
                                          <p:attrName>style.visibility</p:attrName>
                                        </p:attrNameLst>
                                      </p:cBhvr>
                                      <p:to>
                                        <p:strVal val="hidden"/>
                                      </p:to>
                                    </p:set>
                                  </p:childTnLst>
                                </p:cTn>
                              </p:par>
                              <p:par>
                                <p:cTn id="107" presetID="3" presetClass="exit" presetSubtype="5" fill="hold" grpId="0" nodeType="withEffect">
                                  <p:stCondLst>
                                    <p:cond delay="0"/>
                                  </p:stCondLst>
                                  <p:childTnLst>
                                    <p:animEffect transition="out" filter="blinds(vertical)">
                                      <p:cBhvr>
                                        <p:cTn id="108" dur="5000"/>
                                        <p:tgtEl>
                                          <p:spTgt spid="38"/>
                                        </p:tgtEl>
                                      </p:cBhvr>
                                    </p:animEffect>
                                    <p:set>
                                      <p:cBhvr>
                                        <p:cTn id="109" dur="1" fill="hold">
                                          <p:stCondLst>
                                            <p:cond delay="4999"/>
                                          </p:stCondLst>
                                        </p:cTn>
                                        <p:tgtEl>
                                          <p:spTgt spid="38"/>
                                        </p:tgtEl>
                                        <p:attrNameLst>
                                          <p:attrName>style.visibility</p:attrName>
                                        </p:attrNameLst>
                                      </p:cBhvr>
                                      <p:to>
                                        <p:strVal val="hidden"/>
                                      </p:to>
                                    </p:set>
                                  </p:childTnLst>
                                </p:cTn>
                              </p:par>
                              <p:par>
                                <p:cTn id="110" presetID="3" presetClass="exit" presetSubtype="5" fill="hold" grpId="0" nodeType="withEffect">
                                  <p:stCondLst>
                                    <p:cond delay="0"/>
                                  </p:stCondLst>
                                  <p:childTnLst>
                                    <p:animEffect transition="out" filter="blinds(vertical)">
                                      <p:cBhvr>
                                        <p:cTn id="111" dur="5000"/>
                                        <p:tgtEl>
                                          <p:spTgt spid="39"/>
                                        </p:tgtEl>
                                      </p:cBhvr>
                                    </p:animEffect>
                                    <p:set>
                                      <p:cBhvr>
                                        <p:cTn id="112" dur="1" fill="hold">
                                          <p:stCondLst>
                                            <p:cond delay="4999"/>
                                          </p:stCondLst>
                                        </p:cTn>
                                        <p:tgtEl>
                                          <p:spTgt spid="39"/>
                                        </p:tgtEl>
                                        <p:attrNameLst>
                                          <p:attrName>style.visibility</p:attrName>
                                        </p:attrNameLst>
                                      </p:cBhvr>
                                      <p:to>
                                        <p:strVal val="hidden"/>
                                      </p:to>
                                    </p:set>
                                  </p:childTnLst>
                                </p:cTn>
                              </p:par>
                              <p:par>
                                <p:cTn id="113" presetID="3" presetClass="exit" presetSubtype="5" fill="hold" grpId="0" nodeType="withEffect">
                                  <p:stCondLst>
                                    <p:cond delay="0"/>
                                  </p:stCondLst>
                                  <p:childTnLst>
                                    <p:animEffect transition="out" filter="blinds(vertical)">
                                      <p:cBhvr>
                                        <p:cTn id="114" dur="5000"/>
                                        <p:tgtEl>
                                          <p:spTgt spid="40"/>
                                        </p:tgtEl>
                                      </p:cBhvr>
                                    </p:animEffect>
                                    <p:set>
                                      <p:cBhvr>
                                        <p:cTn id="115" dur="1" fill="hold">
                                          <p:stCondLst>
                                            <p:cond delay="4999"/>
                                          </p:stCondLst>
                                        </p:cTn>
                                        <p:tgtEl>
                                          <p:spTgt spid="40"/>
                                        </p:tgtEl>
                                        <p:attrNameLst>
                                          <p:attrName>style.visibility</p:attrName>
                                        </p:attrNameLst>
                                      </p:cBhvr>
                                      <p:to>
                                        <p:strVal val="hidden"/>
                                      </p:to>
                                    </p:set>
                                  </p:childTnLst>
                                </p:cTn>
                              </p:par>
                              <p:par>
                                <p:cTn id="116" presetID="3" presetClass="exit" presetSubtype="5" fill="hold" grpId="0" nodeType="withEffect">
                                  <p:stCondLst>
                                    <p:cond delay="0"/>
                                  </p:stCondLst>
                                  <p:childTnLst>
                                    <p:animEffect transition="out" filter="blinds(vertical)">
                                      <p:cBhvr>
                                        <p:cTn id="117" dur="5000"/>
                                        <p:tgtEl>
                                          <p:spTgt spid="41"/>
                                        </p:tgtEl>
                                      </p:cBhvr>
                                    </p:animEffect>
                                    <p:set>
                                      <p:cBhvr>
                                        <p:cTn id="118" dur="1" fill="hold">
                                          <p:stCondLst>
                                            <p:cond delay="4999"/>
                                          </p:stCondLst>
                                        </p:cTn>
                                        <p:tgtEl>
                                          <p:spTgt spid="41"/>
                                        </p:tgtEl>
                                        <p:attrNameLst>
                                          <p:attrName>style.visibility</p:attrName>
                                        </p:attrNameLst>
                                      </p:cBhvr>
                                      <p:to>
                                        <p:strVal val="hidden"/>
                                      </p:to>
                                    </p:set>
                                  </p:childTnLst>
                                </p:cTn>
                              </p:par>
                              <p:par>
                                <p:cTn id="119" presetID="3" presetClass="exit" presetSubtype="5" fill="hold" grpId="0" nodeType="withEffect">
                                  <p:stCondLst>
                                    <p:cond delay="0"/>
                                  </p:stCondLst>
                                  <p:childTnLst>
                                    <p:animEffect transition="out" filter="blinds(vertical)">
                                      <p:cBhvr>
                                        <p:cTn id="120" dur="5000"/>
                                        <p:tgtEl>
                                          <p:spTgt spid="42"/>
                                        </p:tgtEl>
                                      </p:cBhvr>
                                    </p:animEffect>
                                    <p:set>
                                      <p:cBhvr>
                                        <p:cTn id="121" dur="1" fill="hold">
                                          <p:stCondLst>
                                            <p:cond delay="4999"/>
                                          </p:stCondLst>
                                        </p:cTn>
                                        <p:tgtEl>
                                          <p:spTgt spid="42"/>
                                        </p:tgtEl>
                                        <p:attrNameLst>
                                          <p:attrName>style.visibility</p:attrName>
                                        </p:attrNameLst>
                                      </p:cBhvr>
                                      <p:to>
                                        <p:strVal val="hidden"/>
                                      </p:to>
                                    </p:set>
                                  </p:childTnLst>
                                </p:cTn>
                              </p:par>
                              <p:par>
                                <p:cTn id="122" presetID="3" presetClass="exit" presetSubtype="5" fill="hold" grpId="0" nodeType="withEffect">
                                  <p:stCondLst>
                                    <p:cond delay="0"/>
                                  </p:stCondLst>
                                  <p:childTnLst>
                                    <p:animEffect transition="out" filter="blinds(vertical)">
                                      <p:cBhvr>
                                        <p:cTn id="123" dur="5000"/>
                                        <p:tgtEl>
                                          <p:spTgt spid="43"/>
                                        </p:tgtEl>
                                      </p:cBhvr>
                                    </p:animEffect>
                                    <p:set>
                                      <p:cBhvr>
                                        <p:cTn id="124" dur="1" fill="hold">
                                          <p:stCondLst>
                                            <p:cond delay="4999"/>
                                          </p:stCondLst>
                                        </p:cTn>
                                        <p:tgtEl>
                                          <p:spTgt spid="43"/>
                                        </p:tgtEl>
                                        <p:attrNameLst>
                                          <p:attrName>style.visibility</p:attrName>
                                        </p:attrNameLst>
                                      </p:cBhvr>
                                      <p:to>
                                        <p:strVal val="hidden"/>
                                      </p:to>
                                    </p:set>
                                  </p:childTnLst>
                                </p:cTn>
                              </p:par>
                              <p:par>
                                <p:cTn id="125" presetID="3" presetClass="exit" presetSubtype="5" fill="hold" grpId="0" nodeType="withEffect">
                                  <p:stCondLst>
                                    <p:cond delay="0"/>
                                  </p:stCondLst>
                                  <p:childTnLst>
                                    <p:animEffect transition="out" filter="blinds(vertical)">
                                      <p:cBhvr>
                                        <p:cTn id="126" dur="5000"/>
                                        <p:tgtEl>
                                          <p:spTgt spid="44"/>
                                        </p:tgtEl>
                                      </p:cBhvr>
                                    </p:animEffect>
                                    <p:set>
                                      <p:cBhvr>
                                        <p:cTn id="127" dur="1" fill="hold">
                                          <p:stCondLst>
                                            <p:cond delay="4999"/>
                                          </p:stCondLst>
                                        </p:cTn>
                                        <p:tgtEl>
                                          <p:spTgt spid="44"/>
                                        </p:tgtEl>
                                        <p:attrNameLst>
                                          <p:attrName>style.visibility</p:attrName>
                                        </p:attrNameLst>
                                      </p:cBhvr>
                                      <p:to>
                                        <p:strVal val="hidden"/>
                                      </p:to>
                                    </p:set>
                                  </p:childTnLst>
                                </p:cTn>
                              </p:par>
                              <p:par>
                                <p:cTn id="128" presetID="3" presetClass="exit" presetSubtype="5" fill="hold" grpId="0" nodeType="withEffect">
                                  <p:stCondLst>
                                    <p:cond delay="0"/>
                                  </p:stCondLst>
                                  <p:childTnLst>
                                    <p:animEffect transition="out" filter="blinds(vertical)">
                                      <p:cBhvr>
                                        <p:cTn id="129" dur="5000"/>
                                        <p:tgtEl>
                                          <p:spTgt spid="45"/>
                                        </p:tgtEl>
                                      </p:cBhvr>
                                    </p:animEffect>
                                    <p:set>
                                      <p:cBhvr>
                                        <p:cTn id="130" dur="1" fill="hold">
                                          <p:stCondLst>
                                            <p:cond delay="4999"/>
                                          </p:stCondLst>
                                        </p:cTn>
                                        <p:tgtEl>
                                          <p:spTgt spid="45"/>
                                        </p:tgtEl>
                                        <p:attrNameLst>
                                          <p:attrName>style.visibility</p:attrName>
                                        </p:attrNameLst>
                                      </p:cBhvr>
                                      <p:to>
                                        <p:strVal val="hidden"/>
                                      </p:to>
                                    </p:set>
                                  </p:childTnLst>
                                </p:cTn>
                              </p:par>
                              <p:par>
                                <p:cTn id="131" presetID="3" presetClass="exit" presetSubtype="5" fill="hold" grpId="0" nodeType="withEffect">
                                  <p:stCondLst>
                                    <p:cond delay="0"/>
                                  </p:stCondLst>
                                  <p:childTnLst>
                                    <p:animEffect transition="out" filter="blinds(vertical)">
                                      <p:cBhvr>
                                        <p:cTn id="132" dur="5000"/>
                                        <p:tgtEl>
                                          <p:spTgt spid="46"/>
                                        </p:tgtEl>
                                      </p:cBhvr>
                                    </p:animEffect>
                                    <p:set>
                                      <p:cBhvr>
                                        <p:cTn id="133" dur="1" fill="hold">
                                          <p:stCondLst>
                                            <p:cond delay="4999"/>
                                          </p:stCondLst>
                                        </p:cTn>
                                        <p:tgtEl>
                                          <p:spTgt spid="46"/>
                                        </p:tgtEl>
                                        <p:attrNameLst>
                                          <p:attrName>style.visibility</p:attrName>
                                        </p:attrNameLst>
                                      </p:cBhvr>
                                      <p:to>
                                        <p:strVal val="hidden"/>
                                      </p:to>
                                    </p:set>
                                  </p:childTnLst>
                                </p:cTn>
                              </p:par>
                              <p:par>
                                <p:cTn id="134" presetID="3" presetClass="exit" presetSubtype="5" fill="hold" grpId="0" nodeType="withEffect">
                                  <p:stCondLst>
                                    <p:cond delay="0"/>
                                  </p:stCondLst>
                                  <p:childTnLst>
                                    <p:animEffect transition="out" filter="blinds(vertical)">
                                      <p:cBhvr>
                                        <p:cTn id="135" dur="5000"/>
                                        <p:tgtEl>
                                          <p:spTgt spid="47"/>
                                        </p:tgtEl>
                                      </p:cBhvr>
                                    </p:animEffect>
                                    <p:set>
                                      <p:cBhvr>
                                        <p:cTn id="136" dur="1" fill="hold">
                                          <p:stCondLst>
                                            <p:cond delay="4999"/>
                                          </p:stCondLst>
                                        </p:cTn>
                                        <p:tgtEl>
                                          <p:spTgt spid="47"/>
                                        </p:tgtEl>
                                        <p:attrNameLst>
                                          <p:attrName>style.visibility</p:attrName>
                                        </p:attrNameLst>
                                      </p:cBhvr>
                                      <p:to>
                                        <p:strVal val="hidden"/>
                                      </p:to>
                                    </p:set>
                                  </p:childTnLst>
                                </p:cTn>
                              </p:par>
                              <p:par>
                                <p:cTn id="137" presetID="3" presetClass="exit" presetSubtype="5" fill="hold" grpId="0" nodeType="withEffect">
                                  <p:stCondLst>
                                    <p:cond delay="0"/>
                                  </p:stCondLst>
                                  <p:childTnLst>
                                    <p:animEffect transition="out" filter="blinds(vertical)">
                                      <p:cBhvr>
                                        <p:cTn id="138" dur="5000"/>
                                        <p:tgtEl>
                                          <p:spTgt spid="48"/>
                                        </p:tgtEl>
                                      </p:cBhvr>
                                    </p:animEffect>
                                    <p:set>
                                      <p:cBhvr>
                                        <p:cTn id="139" dur="1" fill="hold">
                                          <p:stCondLst>
                                            <p:cond delay="4999"/>
                                          </p:stCondLst>
                                        </p:cTn>
                                        <p:tgtEl>
                                          <p:spTgt spid="48"/>
                                        </p:tgtEl>
                                        <p:attrNameLst>
                                          <p:attrName>style.visibility</p:attrName>
                                        </p:attrNameLst>
                                      </p:cBhvr>
                                      <p:to>
                                        <p:strVal val="hidden"/>
                                      </p:to>
                                    </p:set>
                                  </p:childTnLst>
                                </p:cTn>
                              </p:par>
                              <p:par>
                                <p:cTn id="140" presetID="3" presetClass="exit" presetSubtype="5" fill="hold" grpId="0" nodeType="withEffect">
                                  <p:stCondLst>
                                    <p:cond delay="0"/>
                                  </p:stCondLst>
                                  <p:childTnLst>
                                    <p:animEffect transition="out" filter="blinds(vertical)">
                                      <p:cBhvr>
                                        <p:cTn id="141" dur="5000"/>
                                        <p:tgtEl>
                                          <p:spTgt spid="49"/>
                                        </p:tgtEl>
                                      </p:cBhvr>
                                    </p:animEffect>
                                    <p:set>
                                      <p:cBhvr>
                                        <p:cTn id="142" dur="1" fill="hold">
                                          <p:stCondLst>
                                            <p:cond delay="4999"/>
                                          </p:stCondLst>
                                        </p:cTn>
                                        <p:tgtEl>
                                          <p:spTgt spid="49"/>
                                        </p:tgtEl>
                                        <p:attrNameLst>
                                          <p:attrName>style.visibility</p:attrName>
                                        </p:attrNameLst>
                                      </p:cBhvr>
                                      <p:to>
                                        <p:strVal val="hidden"/>
                                      </p:to>
                                    </p:set>
                                  </p:childTnLst>
                                </p:cTn>
                              </p:par>
                              <p:par>
                                <p:cTn id="143" presetID="3" presetClass="exit" presetSubtype="5" fill="hold" grpId="0" nodeType="withEffect">
                                  <p:stCondLst>
                                    <p:cond delay="0"/>
                                  </p:stCondLst>
                                  <p:childTnLst>
                                    <p:animEffect transition="out" filter="blinds(vertical)">
                                      <p:cBhvr>
                                        <p:cTn id="144" dur="5000"/>
                                        <p:tgtEl>
                                          <p:spTgt spid="50"/>
                                        </p:tgtEl>
                                      </p:cBhvr>
                                    </p:animEffect>
                                    <p:set>
                                      <p:cBhvr>
                                        <p:cTn id="145" dur="1" fill="hold">
                                          <p:stCondLst>
                                            <p:cond delay="4999"/>
                                          </p:stCondLst>
                                        </p:cTn>
                                        <p:tgtEl>
                                          <p:spTgt spid="50"/>
                                        </p:tgtEl>
                                        <p:attrNameLst>
                                          <p:attrName>style.visibility</p:attrName>
                                        </p:attrNameLst>
                                      </p:cBhvr>
                                      <p:to>
                                        <p:strVal val="hidden"/>
                                      </p:to>
                                    </p:set>
                                  </p:childTnLst>
                                </p:cTn>
                              </p:par>
                              <p:par>
                                <p:cTn id="146" presetID="3" presetClass="exit" presetSubtype="5" fill="hold" grpId="0" nodeType="withEffect">
                                  <p:stCondLst>
                                    <p:cond delay="0"/>
                                  </p:stCondLst>
                                  <p:childTnLst>
                                    <p:animEffect transition="out" filter="blinds(vertical)">
                                      <p:cBhvr>
                                        <p:cTn id="147" dur="5000"/>
                                        <p:tgtEl>
                                          <p:spTgt spid="51"/>
                                        </p:tgtEl>
                                      </p:cBhvr>
                                    </p:animEffect>
                                    <p:set>
                                      <p:cBhvr>
                                        <p:cTn id="148" dur="1" fill="hold">
                                          <p:stCondLst>
                                            <p:cond delay="4999"/>
                                          </p:stCondLst>
                                        </p:cTn>
                                        <p:tgtEl>
                                          <p:spTgt spid="51"/>
                                        </p:tgtEl>
                                        <p:attrNameLst>
                                          <p:attrName>style.visibility</p:attrName>
                                        </p:attrNameLst>
                                      </p:cBhvr>
                                      <p:to>
                                        <p:strVal val="hidden"/>
                                      </p:to>
                                    </p:set>
                                  </p:childTnLst>
                                </p:cTn>
                              </p:par>
                              <p:par>
                                <p:cTn id="149" presetID="3" presetClass="exit" presetSubtype="5" fill="hold" grpId="0" nodeType="withEffect">
                                  <p:stCondLst>
                                    <p:cond delay="0"/>
                                  </p:stCondLst>
                                  <p:childTnLst>
                                    <p:animEffect transition="out" filter="blinds(vertical)">
                                      <p:cBhvr>
                                        <p:cTn id="150" dur="5000"/>
                                        <p:tgtEl>
                                          <p:spTgt spid="52"/>
                                        </p:tgtEl>
                                      </p:cBhvr>
                                    </p:animEffect>
                                    <p:set>
                                      <p:cBhvr>
                                        <p:cTn id="151" dur="1" fill="hold">
                                          <p:stCondLst>
                                            <p:cond delay="4999"/>
                                          </p:stCondLst>
                                        </p:cTn>
                                        <p:tgtEl>
                                          <p:spTgt spid="52"/>
                                        </p:tgtEl>
                                        <p:attrNameLst>
                                          <p:attrName>style.visibility</p:attrName>
                                        </p:attrNameLst>
                                      </p:cBhvr>
                                      <p:to>
                                        <p:strVal val="hidden"/>
                                      </p:to>
                                    </p:set>
                                  </p:childTnLst>
                                </p:cTn>
                              </p:par>
                              <p:par>
                                <p:cTn id="152" presetID="3" presetClass="exit" presetSubtype="5" fill="hold" grpId="0" nodeType="withEffect">
                                  <p:stCondLst>
                                    <p:cond delay="0"/>
                                  </p:stCondLst>
                                  <p:childTnLst>
                                    <p:animEffect transition="out" filter="blinds(vertical)">
                                      <p:cBhvr>
                                        <p:cTn id="153" dur="5000"/>
                                        <p:tgtEl>
                                          <p:spTgt spid="53"/>
                                        </p:tgtEl>
                                      </p:cBhvr>
                                    </p:animEffect>
                                    <p:set>
                                      <p:cBhvr>
                                        <p:cTn id="154" dur="1" fill="hold">
                                          <p:stCondLst>
                                            <p:cond delay="4999"/>
                                          </p:stCondLst>
                                        </p:cTn>
                                        <p:tgtEl>
                                          <p:spTgt spid="53"/>
                                        </p:tgtEl>
                                        <p:attrNameLst>
                                          <p:attrName>style.visibility</p:attrName>
                                        </p:attrNameLst>
                                      </p:cBhvr>
                                      <p:to>
                                        <p:strVal val="hidden"/>
                                      </p:to>
                                    </p:set>
                                  </p:childTnLst>
                                </p:cTn>
                              </p:par>
                              <p:par>
                                <p:cTn id="155" presetID="3" presetClass="exit" presetSubtype="5" fill="hold" grpId="0" nodeType="withEffect">
                                  <p:stCondLst>
                                    <p:cond delay="0"/>
                                  </p:stCondLst>
                                  <p:childTnLst>
                                    <p:animEffect transition="out" filter="blinds(vertical)">
                                      <p:cBhvr>
                                        <p:cTn id="156" dur="5000"/>
                                        <p:tgtEl>
                                          <p:spTgt spid="54"/>
                                        </p:tgtEl>
                                      </p:cBhvr>
                                    </p:animEffect>
                                    <p:set>
                                      <p:cBhvr>
                                        <p:cTn id="157" dur="1" fill="hold">
                                          <p:stCondLst>
                                            <p:cond delay="4999"/>
                                          </p:stCondLst>
                                        </p:cTn>
                                        <p:tgtEl>
                                          <p:spTgt spid="54"/>
                                        </p:tgtEl>
                                        <p:attrNameLst>
                                          <p:attrName>style.visibility</p:attrName>
                                        </p:attrNameLst>
                                      </p:cBhvr>
                                      <p:to>
                                        <p:strVal val="hidden"/>
                                      </p:to>
                                    </p:set>
                                  </p:childTnLst>
                                </p:cTn>
                              </p:par>
                              <p:par>
                                <p:cTn id="158" presetID="3" presetClass="exit" presetSubtype="5" fill="hold" grpId="0" nodeType="withEffect">
                                  <p:stCondLst>
                                    <p:cond delay="0"/>
                                  </p:stCondLst>
                                  <p:childTnLst>
                                    <p:animEffect transition="out" filter="blinds(vertical)">
                                      <p:cBhvr>
                                        <p:cTn id="159" dur="5000"/>
                                        <p:tgtEl>
                                          <p:spTgt spid="55"/>
                                        </p:tgtEl>
                                      </p:cBhvr>
                                    </p:animEffect>
                                    <p:set>
                                      <p:cBhvr>
                                        <p:cTn id="160" dur="1" fill="hold">
                                          <p:stCondLst>
                                            <p:cond delay="4999"/>
                                          </p:stCondLst>
                                        </p:cTn>
                                        <p:tgtEl>
                                          <p:spTgt spid="55"/>
                                        </p:tgtEl>
                                        <p:attrNameLst>
                                          <p:attrName>style.visibility</p:attrName>
                                        </p:attrNameLst>
                                      </p:cBhvr>
                                      <p:to>
                                        <p:strVal val="hidden"/>
                                      </p:to>
                                    </p:set>
                                  </p:childTnLst>
                                </p:cTn>
                              </p:par>
                              <p:par>
                                <p:cTn id="161" presetID="3" presetClass="exit" presetSubtype="5" fill="hold" grpId="0" nodeType="withEffect">
                                  <p:stCondLst>
                                    <p:cond delay="0"/>
                                  </p:stCondLst>
                                  <p:childTnLst>
                                    <p:animEffect transition="out" filter="blinds(vertical)">
                                      <p:cBhvr>
                                        <p:cTn id="162" dur="5000"/>
                                        <p:tgtEl>
                                          <p:spTgt spid="56"/>
                                        </p:tgtEl>
                                      </p:cBhvr>
                                    </p:animEffect>
                                    <p:set>
                                      <p:cBhvr>
                                        <p:cTn id="163" dur="1" fill="hold">
                                          <p:stCondLst>
                                            <p:cond delay="4999"/>
                                          </p:stCondLst>
                                        </p:cTn>
                                        <p:tgtEl>
                                          <p:spTgt spid="56"/>
                                        </p:tgtEl>
                                        <p:attrNameLst>
                                          <p:attrName>style.visibility</p:attrName>
                                        </p:attrNameLst>
                                      </p:cBhvr>
                                      <p:to>
                                        <p:strVal val="hidden"/>
                                      </p:to>
                                    </p:set>
                                  </p:childTnLst>
                                </p:cTn>
                              </p:par>
                              <p:par>
                                <p:cTn id="164" presetID="3" presetClass="exit" presetSubtype="5" fill="hold" grpId="0" nodeType="withEffect">
                                  <p:stCondLst>
                                    <p:cond delay="0"/>
                                  </p:stCondLst>
                                  <p:childTnLst>
                                    <p:animEffect transition="out" filter="blinds(vertical)">
                                      <p:cBhvr>
                                        <p:cTn id="165" dur="5000"/>
                                        <p:tgtEl>
                                          <p:spTgt spid="57"/>
                                        </p:tgtEl>
                                      </p:cBhvr>
                                    </p:animEffect>
                                    <p:set>
                                      <p:cBhvr>
                                        <p:cTn id="166" dur="1" fill="hold">
                                          <p:stCondLst>
                                            <p:cond delay="4999"/>
                                          </p:stCondLst>
                                        </p:cTn>
                                        <p:tgtEl>
                                          <p:spTgt spid="57"/>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grand+bazaar.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0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492"/>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199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18" presetClass="exit" presetSubtype="12" fill="hold" grpId="0" nodeType="withEffect">
                                  <p:stCondLst>
                                    <p:cond delay="0"/>
                                  </p:stCondLst>
                                  <p:childTnLst>
                                    <p:animEffect transition="out" filter="strips(downLef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18" presetClass="exit" presetSubtype="12" fill="hold" grpId="0" nodeType="withEffect">
                                  <p:stCondLst>
                                    <p:cond delay="0"/>
                                  </p:stCondLst>
                                  <p:childTnLst>
                                    <p:animEffect transition="out" filter="strips(downLeft)">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5000"/>
                                        <p:tgtEl>
                                          <p:spTgt spid="16"/>
                                        </p:tgtEl>
                                      </p:cBhvr>
                                    </p:animEffect>
                                    <p:set>
                                      <p:cBhvr>
                                        <p:cTn id="31" dur="1" fill="hold">
                                          <p:stCondLst>
                                            <p:cond delay="4999"/>
                                          </p:stCondLst>
                                        </p:cTn>
                                        <p:tgtEl>
                                          <p:spTgt spid="16"/>
                                        </p:tgtEl>
                                        <p:attrNameLst>
                                          <p:attrName>style.visibility</p:attrName>
                                        </p:attrNameLst>
                                      </p:cBhvr>
                                      <p:to>
                                        <p:strVal val="hidden"/>
                                      </p:to>
                                    </p:set>
                                  </p:childTnLst>
                                </p:cTn>
                              </p:par>
                              <p:par>
                                <p:cTn id="32" presetID="18" presetClass="exit" presetSubtype="12" fill="hold" grpId="0" nodeType="withEffect">
                                  <p:stCondLst>
                                    <p:cond delay="0"/>
                                  </p:stCondLst>
                                  <p:childTnLst>
                                    <p:animEffect transition="out" filter="strips(downLeft)">
                                      <p:cBhvr>
                                        <p:cTn id="33" dur="5000"/>
                                        <p:tgtEl>
                                          <p:spTgt spid="19"/>
                                        </p:tgtEl>
                                      </p:cBhvr>
                                    </p:animEffect>
                                    <p:set>
                                      <p:cBhvr>
                                        <p:cTn id="34" dur="1" fill="hold">
                                          <p:stCondLst>
                                            <p:cond delay="4999"/>
                                          </p:stCondLst>
                                        </p:cTn>
                                        <p:tgtEl>
                                          <p:spTgt spid="19"/>
                                        </p:tgtEl>
                                        <p:attrNameLst>
                                          <p:attrName>style.visibility</p:attrName>
                                        </p:attrNameLst>
                                      </p:cBhvr>
                                      <p:to>
                                        <p:strVal val="hidden"/>
                                      </p:to>
                                    </p:set>
                                  </p:childTnLst>
                                </p:cTn>
                              </p:par>
                              <p:par>
                                <p:cTn id="35" presetID="18" presetClass="exit" presetSubtype="12" fill="hold" grpId="0" nodeType="withEffect">
                                  <p:stCondLst>
                                    <p:cond delay="0"/>
                                  </p:stCondLst>
                                  <p:childTnLst>
                                    <p:animEffect transition="out" filter="strips(downLeft)">
                                      <p:cBhvr>
                                        <p:cTn id="36" dur="5000"/>
                                        <p:tgtEl>
                                          <p:spTgt spid="20"/>
                                        </p:tgtEl>
                                      </p:cBhvr>
                                    </p:animEffect>
                                    <p:set>
                                      <p:cBhvr>
                                        <p:cTn id="37" dur="1" fill="hold">
                                          <p:stCondLst>
                                            <p:cond delay="4999"/>
                                          </p:stCondLst>
                                        </p:cTn>
                                        <p:tgtEl>
                                          <p:spTgt spid="20"/>
                                        </p:tgtEl>
                                        <p:attrNameLst>
                                          <p:attrName>style.visibility</p:attrName>
                                        </p:attrNameLst>
                                      </p:cBhvr>
                                      <p:to>
                                        <p:strVal val="hidden"/>
                                      </p:to>
                                    </p:set>
                                  </p:childTnLst>
                                </p:cTn>
                              </p:par>
                              <p:par>
                                <p:cTn id="38" presetID="18" presetClass="exit" presetSubtype="12" fill="hold" grpId="0" nodeType="withEffect">
                                  <p:stCondLst>
                                    <p:cond delay="0"/>
                                  </p:stCondLst>
                                  <p:childTnLst>
                                    <p:animEffect transition="out" filter="strips(downLeft)">
                                      <p:cBhvr>
                                        <p:cTn id="39" dur="5000"/>
                                        <p:tgtEl>
                                          <p:spTgt spid="21"/>
                                        </p:tgtEl>
                                      </p:cBhvr>
                                    </p:animEffect>
                                    <p:set>
                                      <p:cBhvr>
                                        <p:cTn id="40" dur="1" fill="hold">
                                          <p:stCondLst>
                                            <p:cond delay="4999"/>
                                          </p:stCondLst>
                                        </p:cTn>
                                        <p:tgtEl>
                                          <p:spTgt spid="21"/>
                                        </p:tgtEl>
                                        <p:attrNameLst>
                                          <p:attrName>style.visibility</p:attrName>
                                        </p:attrNameLst>
                                      </p:cBhvr>
                                      <p:to>
                                        <p:strVal val="hidden"/>
                                      </p:to>
                                    </p:set>
                                  </p:childTnLst>
                                </p:cTn>
                              </p:par>
                              <p:par>
                                <p:cTn id="41" presetID="18" presetClass="exit" presetSubtype="12" fill="hold" grpId="0" nodeType="withEffect">
                                  <p:stCondLst>
                                    <p:cond delay="0"/>
                                  </p:stCondLst>
                                  <p:childTnLst>
                                    <p:animEffect transition="out" filter="strips(downLeft)">
                                      <p:cBhvr>
                                        <p:cTn id="42" dur="5000"/>
                                        <p:tgtEl>
                                          <p:spTgt spid="24"/>
                                        </p:tgtEl>
                                      </p:cBhvr>
                                    </p:animEffect>
                                    <p:set>
                                      <p:cBhvr>
                                        <p:cTn id="43" dur="1" fill="hold">
                                          <p:stCondLst>
                                            <p:cond delay="4999"/>
                                          </p:stCondLst>
                                        </p:cTn>
                                        <p:tgtEl>
                                          <p:spTgt spid="24"/>
                                        </p:tgtEl>
                                        <p:attrNameLst>
                                          <p:attrName>style.visibility</p:attrName>
                                        </p:attrNameLst>
                                      </p:cBhvr>
                                      <p:to>
                                        <p:strVal val="hidden"/>
                                      </p:to>
                                    </p:set>
                                  </p:childTnLst>
                                </p:cTn>
                              </p:par>
                              <p:par>
                                <p:cTn id="44" presetID="18" presetClass="exit" presetSubtype="12" fill="hold" grpId="0" nodeType="withEffect">
                                  <p:stCondLst>
                                    <p:cond delay="0"/>
                                  </p:stCondLst>
                                  <p:childTnLst>
                                    <p:animEffect transition="out" filter="strips(downLeft)">
                                      <p:cBhvr>
                                        <p:cTn id="45" dur="5000"/>
                                        <p:tgtEl>
                                          <p:spTgt spid="25"/>
                                        </p:tgtEl>
                                      </p:cBhvr>
                                    </p:animEffect>
                                    <p:set>
                                      <p:cBhvr>
                                        <p:cTn id="46" dur="1" fill="hold">
                                          <p:stCondLst>
                                            <p:cond delay="4999"/>
                                          </p:stCondLst>
                                        </p:cTn>
                                        <p:tgtEl>
                                          <p:spTgt spid="25"/>
                                        </p:tgtEl>
                                        <p:attrNameLst>
                                          <p:attrName>style.visibility</p:attrName>
                                        </p:attrNameLst>
                                      </p:cBhvr>
                                      <p:to>
                                        <p:strVal val="hidden"/>
                                      </p:to>
                                    </p:set>
                                  </p:childTnLst>
                                </p:cTn>
                              </p:par>
                              <p:par>
                                <p:cTn id="47" presetID="18" presetClass="exit" presetSubtype="12" fill="hold" grpId="0" nodeType="withEffect">
                                  <p:stCondLst>
                                    <p:cond delay="0"/>
                                  </p:stCondLst>
                                  <p:childTnLst>
                                    <p:animEffect transition="out" filter="strips(downLeft)">
                                      <p:cBhvr>
                                        <p:cTn id="48" dur="5000"/>
                                        <p:tgtEl>
                                          <p:spTgt spid="26"/>
                                        </p:tgtEl>
                                      </p:cBhvr>
                                    </p:animEffect>
                                    <p:set>
                                      <p:cBhvr>
                                        <p:cTn id="49" dur="1" fill="hold">
                                          <p:stCondLst>
                                            <p:cond delay="4999"/>
                                          </p:stCondLst>
                                        </p:cTn>
                                        <p:tgtEl>
                                          <p:spTgt spid="26"/>
                                        </p:tgtEl>
                                        <p:attrNameLst>
                                          <p:attrName>style.visibility</p:attrName>
                                        </p:attrNameLst>
                                      </p:cBhvr>
                                      <p:to>
                                        <p:strVal val="hidden"/>
                                      </p:to>
                                    </p:set>
                                  </p:childTnLst>
                                </p:cTn>
                              </p:par>
                              <p:par>
                                <p:cTn id="50" presetID="18" presetClass="exit" presetSubtype="12" fill="hold" grpId="0" nodeType="withEffect">
                                  <p:stCondLst>
                                    <p:cond delay="0"/>
                                  </p:stCondLst>
                                  <p:childTnLst>
                                    <p:animEffect transition="out" filter="strips(downLeft)">
                                      <p:cBhvr>
                                        <p:cTn id="51" dur="5000"/>
                                        <p:tgtEl>
                                          <p:spTgt spid="29"/>
                                        </p:tgtEl>
                                      </p:cBhvr>
                                    </p:animEffect>
                                    <p:set>
                                      <p:cBhvr>
                                        <p:cTn id="52" dur="1" fill="hold">
                                          <p:stCondLst>
                                            <p:cond delay="4999"/>
                                          </p:stCondLst>
                                        </p:cTn>
                                        <p:tgtEl>
                                          <p:spTgt spid="29"/>
                                        </p:tgtEl>
                                        <p:attrNameLst>
                                          <p:attrName>style.visibility</p:attrName>
                                        </p:attrNameLst>
                                      </p:cBhvr>
                                      <p:to>
                                        <p:strVal val="hidden"/>
                                      </p:to>
                                    </p:set>
                                  </p:childTnLst>
                                </p:cTn>
                              </p:par>
                              <p:par>
                                <p:cTn id="53" presetID="18" presetClass="exit" presetSubtype="12" fill="hold" grpId="0" nodeType="withEffect">
                                  <p:stCondLst>
                                    <p:cond delay="0"/>
                                  </p:stCondLst>
                                  <p:childTnLst>
                                    <p:animEffect transition="out" filter="strips(downLeft)">
                                      <p:cBhvr>
                                        <p:cTn id="54" dur="5000"/>
                                        <p:tgtEl>
                                          <p:spTgt spid="30"/>
                                        </p:tgtEl>
                                      </p:cBhvr>
                                    </p:animEffect>
                                    <p:set>
                                      <p:cBhvr>
                                        <p:cTn id="55" dur="1" fill="hold">
                                          <p:stCondLst>
                                            <p:cond delay="4999"/>
                                          </p:stCondLst>
                                        </p:cTn>
                                        <p:tgtEl>
                                          <p:spTgt spid="30"/>
                                        </p:tgtEl>
                                        <p:attrNameLst>
                                          <p:attrName>style.visibility</p:attrName>
                                        </p:attrNameLst>
                                      </p:cBhvr>
                                      <p:to>
                                        <p:strVal val="hidden"/>
                                      </p:to>
                                    </p:set>
                                  </p:childTnLst>
                                </p:cTn>
                              </p:par>
                              <p:par>
                                <p:cTn id="56" presetID="18" presetClass="exit" presetSubtype="12" fill="hold" grpId="0" nodeType="withEffect">
                                  <p:stCondLst>
                                    <p:cond delay="0"/>
                                  </p:stCondLst>
                                  <p:childTnLst>
                                    <p:animEffect transition="out" filter="strips(downLeft)">
                                      <p:cBhvr>
                                        <p:cTn id="57" dur="5000"/>
                                        <p:tgtEl>
                                          <p:spTgt spid="31"/>
                                        </p:tgtEl>
                                      </p:cBhvr>
                                    </p:animEffect>
                                    <p:set>
                                      <p:cBhvr>
                                        <p:cTn id="58" dur="1" fill="hold">
                                          <p:stCondLst>
                                            <p:cond delay="4999"/>
                                          </p:stCondLst>
                                        </p:cTn>
                                        <p:tgtEl>
                                          <p:spTgt spid="31"/>
                                        </p:tgtEl>
                                        <p:attrNameLst>
                                          <p:attrName>style.visibility</p:attrName>
                                        </p:attrNameLst>
                                      </p:cBhvr>
                                      <p:to>
                                        <p:strVal val="hidden"/>
                                      </p:to>
                                    </p:set>
                                  </p:childTnLst>
                                </p:cTn>
                              </p:par>
                              <p:par>
                                <p:cTn id="59" presetID="18" presetClass="exit" presetSubtype="12" fill="hold" grpId="0" nodeType="withEffect">
                                  <p:stCondLst>
                                    <p:cond delay="0"/>
                                  </p:stCondLst>
                                  <p:childTnLst>
                                    <p:animEffect transition="out" filter="strips(downLeft)">
                                      <p:cBhvr>
                                        <p:cTn id="60" dur="5000"/>
                                        <p:tgtEl>
                                          <p:spTgt spid="34"/>
                                        </p:tgtEl>
                                      </p:cBhvr>
                                    </p:animEffect>
                                    <p:set>
                                      <p:cBhvr>
                                        <p:cTn id="61" dur="1" fill="hold">
                                          <p:stCondLst>
                                            <p:cond delay="4999"/>
                                          </p:stCondLst>
                                        </p:cTn>
                                        <p:tgtEl>
                                          <p:spTgt spid="34"/>
                                        </p:tgtEl>
                                        <p:attrNameLst>
                                          <p:attrName>style.visibility</p:attrName>
                                        </p:attrNameLst>
                                      </p:cBhvr>
                                      <p:to>
                                        <p:strVal val="hidden"/>
                                      </p:to>
                                    </p:set>
                                  </p:childTnLst>
                                </p:cTn>
                              </p:par>
                              <p:par>
                                <p:cTn id="62" presetID="18" presetClass="exit" presetSubtype="12" fill="hold" grpId="0" nodeType="withEffect">
                                  <p:stCondLst>
                                    <p:cond delay="0"/>
                                  </p:stCondLst>
                                  <p:childTnLst>
                                    <p:animEffect transition="out" filter="strips(downLeft)">
                                      <p:cBhvr>
                                        <p:cTn id="63" dur="5000"/>
                                        <p:tgtEl>
                                          <p:spTgt spid="35"/>
                                        </p:tgtEl>
                                      </p:cBhvr>
                                    </p:animEffect>
                                    <p:set>
                                      <p:cBhvr>
                                        <p:cTn id="64" dur="1" fill="hold">
                                          <p:stCondLst>
                                            <p:cond delay="4999"/>
                                          </p:stCondLst>
                                        </p:cTn>
                                        <p:tgtEl>
                                          <p:spTgt spid="35"/>
                                        </p:tgtEl>
                                        <p:attrNameLst>
                                          <p:attrName>style.visibility</p:attrName>
                                        </p:attrNameLst>
                                      </p:cBhvr>
                                      <p:to>
                                        <p:strVal val="hidden"/>
                                      </p:to>
                                    </p:set>
                                  </p:childTnLst>
                                </p:cTn>
                              </p:par>
                              <p:par>
                                <p:cTn id="65" presetID="18" presetClass="exit" presetSubtype="12" fill="hold" grpId="0" nodeType="withEffect">
                                  <p:stCondLst>
                                    <p:cond delay="0"/>
                                  </p:stCondLst>
                                  <p:childTnLst>
                                    <p:animEffect transition="out" filter="strips(downLeft)">
                                      <p:cBhvr>
                                        <p:cTn id="66" dur="5000"/>
                                        <p:tgtEl>
                                          <p:spTgt spid="36"/>
                                        </p:tgtEl>
                                      </p:cBhvr>
                                    </p:animEffect>
                                    <p:set>
                                      <p:cBhvr>
                                        <p:cTn id="67" dur="1" fill="hold">
                                          <p:stCondLst>
                                            <p:cond delay="4999"/>
                                          </p:stCondLst>
                                        </p:cTn>
                                        <p:tgtEl>
                                          <p:spTgt spid="36"/>
                                        </p:tgtEl>
                                        <p:attrNameLst>
                                          <p:attrName>style.visibility</p:attrName>
                                        </p:attrNameLst>
                                      </p:cBhvr>
                                      <p:to>
                                        <p:strVal val="hidden"/>
                                      </p:to>
                                    </p:set>
                                  </p:childTnLst>
                                </p:cTn>
                              </p:par>
                              <p:par>
                                <p:cTn id="68" presetID="18" presetClass="exit" presetSubtype="12" fill="hold" grpId="0" nodeType="withEffect">
                                  <p:stCondLst>
                                    <p:cond delay="0"/>
                                  </p:stCondLst>
                                  <p:childTnLst>
                                    <p:animEffect transition="out" filter="strips(downLeft)">
                                      <p:cBhvr>
                                        <p:cTn id="69" dur="5000"/>
                                        <p:tgtEl>
                                          <p:spTgt spid="39"/>
                                        </p:tgtEl>
                                      </p:cBhvr>
                                    </p:animEffect>
                                    <p:set>
                                      <p:cBhvr>
                                        <p:cTn id="70" dur="1" fill="hold">
                                          <p:stCondLst>
                                            <p:cond delay="4999"/>
                                          </p:stCondLst>
                                        </p:cTn>
                                        <p:tgtEl>
                                          <p:spTgt spid="39"/>
                                        </p:tgtEl>
                                        <p:attrNameLst>
                                          <p:attrName>style.visibility</p:attrName>
                                        </p:attrNameLst>
                                      </p:cBhvr>
                                      <p:to>
                                        <p:strVal val="hidden"/>
                                      </p:to>
                                    </p:set>
                                  </p:childTnLst>
                                </p:cTn>
                              </p:par>
                              <p:par>
                                <p:cTn id="71" presetID="18" presetClass="exit" presetSubtype="12" fill="hold" grpId="0" nodeType="withEffect">
                                  <p:stCondLst>
                                    <p:cond delay="0"/>
                                  </p:stCondLst>
                                  <p:childTnLst>
                                    <p:animEffect transition="out" filter="strips(downLeft)">
                                      <p:cBhvr>
                                        <p:cTn id="72" dur="5000"/>
                                        <p:tgtEl>
                                          <p:spTgt spid="40"/>
                                        </p:tgtEl>
                                      </p:cBhvr>
                                    </p:animEffect>
                                    <p:set>
                                      <p:cBhvr>
                                        <p:cTn id="73" dur="1" fill="hold">
                                          <p:stCondLst>
                                            <p:cond delay="4999"/>
                                          </p:stCondLst>
                                        </p:cTn>
                                        <p:tgtEl>
                                          <p:spTgt spid="40"/>
                                        </p:tgtEl>
                                        <p:attrNameLst>
                                          <p:attrName>style.visibility</p:attrName>
                                        </p:attrNameLst>
                                      </p:cBhvr>
                                      <p:to>
                                        <p:strVal val="hidden"/>
                                      </p:to>
                                    </p:set>
                                  </p:childTnLst>
                                </p:cTn>
                              </p:par>
                              <p:par>
                                <p:cTn id="74" presetID="18" presetClass="exit" presetSubtype="12" fill="hold" grpId="0" nodeType="withEffect">
                                  <p:stCondLst>
                                    <p:cond delay="0"/>
                                  </p:stCondLst>
                                  <p:childTnLst>
                                    <p:animEffect transition="out" filter="strips(downLeft)">
                                      <p:cBhvr>
                                        <p:cTn id="75" dur="5000"/>
                                        <p:tgtEl>
                                          <p:spTgt spid="41"/>
                                        </p:tgtEl>
                                      </p:cBhvr>
                                    </p:animEffect>
                                    <p:set>
                                      <p:cBhvr>
                                        <p:cTn id="76" dur="1" fill="hold">
                                          <p:stCondLst>
                                            <p:cond delay="4999"/>
                                          </p:stCondLst>
                                        </p:cTn>
                                        <p:tgtEl>
                                          <p:spTgt spid="41"/>
                                        </p:tgtEl>
                                        <p:attrNameLst>
                                          <p:attrName>style.visibility</p:attrName>
                                        </p:attrNameLst>
                                      </p:cBhvr>
                                      <p:to>
                                        <p:strVal val="hidden"/>
                                      </p:to>
                                    </p:set>
                                  </p:childTnLst>
                                </p:cTn>
                              </p:par>
                              <p:par>
                                <p:cTn id="77" presetID="18" presetClass="exit" presetSubtype="12" fill="hold" grpId="0" nodeType="withEffect">
                                  <p:stCondLst>
                                    <p:cond delay="0"/>
                                  </p:stCondLst>
                                  <p:childTnLst>
                                    <p:animEffect transition="out" filter="strips(downLeft)">
                                      <p:cBhvr>
                                        <p:cTn id="78" dur="5000"/>
                                        <p:tgtEl>
                                          <p:spTgt spid="44"/>
                                        </p:tgtEl>
                                      </p:cBhvr>
                                    </p:animEffect>
                                    <p:set>
                                      <p:cBhvr>
                                        <p:cTn id="79" dur="1" fill="hold">
                                          <p:stCondLst>
                                            <p:cond delay="4999"/>
                                          </p:stCondLst>
                                        </p:cTn>
                                        <p:tgtEl>
                                          <p:spTgt spid="44"/>
                                        </p:tgtEl>
                                        <p:attrNameLst>
                                          <p:attrName>style.visibility</p:attrName>
                                        </p:attrNameLst>
                                      </p:cBhvr>
                                      <p:to>
                                        <p:strVal val="hidden"/>
                                      </p:to>
                                    </p:set>
                                  </p:childTnLst>
                                </p:cTn>
                              </p:par>
                              <p:par>
                                <p:cTn id="80" presetID="18" presetClass="exit" presetSubtype="12" fill="hold" grpId="0" nodeType="withEffect">
                                  <p:stCondLst>
                                    <p:cond delay="0"/>
                                  </p:stCondLst>
                                  <p:childTnLst>
                                    <p:animEffect transition="out" filter="strips(downLeft)">
                                      <p:cBhvr>
                                        <p:cTn id="81" dur="5000"/>
                                        <p:tgtEl>
                                          <p:spTgt spid="45"/>
                                        </p:tgtEl>
                                      </p:cBhvr>
                                    </p:animEffect>
                                    <p:set>
                                      <p:cBhvr>
                                        <p:cTn id="82" dur="1" fill="hold">
                                          <p:stCondLst>
                                            <p:cond delay="4999"/>
                                          </p:stCondLst>
                                        </p:cTn>
                                        <p:tgtEl>
                                          <p:spTgt spid="45"/>
                                        </p:tgtEl>
                                        <p:attrNameLst>
                                          <p:attrName>style.visibility</p:attrName>
                                        </p:attrNameLst>
                                      </p:cBhvr>
                                      <p:to>
                                        <p:strVal val="hidden"/>
                                      </p:to>
                                    </p:set>
                                  </p:childTnLst>
                                </p:cTn>
                              </p:par>
                              <p:par>
                                <p:cTn id="83" presetID="18" presetClass="exit" presetSubtype="12" fill="hold" grpId="0" nodeType="withEffect">
                                  <p:stCondLst>
                                    <p:cond delay="0"/>
                                  </p:stCondLst>
                                  <p:childTnLst>
                                    <p:animEffect transition="out" filter="strips(downLeft)">
                                      <p:cBhvr>
                                        <p:cTn id="84" dur="5000"/>
                                        <p:tgtEl>
                                          <p:spTgt spid="46"/>
                                        </p:tgtEl>
                                      </p:cBhvr>
                                    </p:animEffect>
                                    <p:set>
                                      <p:cBhvr>
                                        <p:cTn id="85" dur="1" fill="hold">
                                          <p:stCondLst>
                                            <p:cond delay="4999"/>
                                          </p:stCondLst>
                                        </p:cTn>
                                        <p:tgtEl>
                                          <p:spTgt spid="46"/>
                                        </p:tgtEl>
                                        <p:attrNameLst>
                                          <p:attrName>style.visibility</p:attrName>
                                        </p:attrNameLst>
                                      </p:cBhvr>
                                      <p:to>
                                        <p:strVal val="hidden"/>
                                      </p:to>
                                    </p:set>
                                  </p:childTnLst>
                                </p:cTn>
                              </p:par>
                              <p:par>
                                <p:cTn id="86" presetID="18" presetClass="exit" presetSubtype="6" fill="hold" grpId="0" nodeType="withEffect">
                                  <p:stCondLst>
                                    <p:cond delay="0"/>
                                  </p:stCondLst>
                                  <p:childTnLst>
                                    <p:animEffect transition="out" filter="strips(downRight)">
                                      <p:cBhvr>
                                        <p:cTn id="87" dur="5000"/>
                                        <p:tgtEl>
                                          <p:spTgt spid="7"/>
                                        </p:tgtEl>
                                      </p:cBhvr>
                                    </p:animEffect>
                                    <p:set>
                                      <p:cBhvr>
                                        <p:cTn id="88" dur="1" fill="hold">
                                          <p:stCondLst>
                                            <p:cond delay="4999"/>
                                          </p:stCondLst>
                                        </p:cTn>
                                        <p:tgtEl>
                                          <p:spTgt spid="7"/>
                                        </p:tgtEl>
                                        <p:attrNameLst>
                                          <p:attrName>style.visibility</p:attrName>
                                        </p:attrNameLst>
                                      </p:cBhvr>
                                      <p:to>
                                        <p:strVal val="hidden"/>
                                      </p:to>
                                    </p:set>
                                  </p:childTnLst>
                                </p:cTn>
                              </p:par>
                              <p:par>
                                <p:cTn id="89" presetID="18" presetClass="exit" presetSubtype="6" fill="hold" grpId="0" nodeType="withEffect">
                                  <p:stCondLst>
                                    <p:cond delay="0"/>
                                  </p:stCondLst>
                                  <p:childTnLst>
                                    <p:animEffect transition="out" filter="strips(downRight)">
                                      <p:cBhvr>
                                        <p:cTn id="90" dur="5000"/>
                                        <p:tgtEl>
                                          <p:spTgt spid="8"/>
                                        </p:tgtEl>
                                      </p:cBhvr>
                                    </p:animEffect>
                                    <p:set>
                                      <p:cBhvr>
                                        <p:cTn id="91" dur="1" fill="hold">
                                          <p:stCondLst>
                                            <p:cond delay="4999"/>
                                          </p:stCondLst>
                                        </p:cTn>
                                        <p:tgtEl>
                                          <p:spTgt spid="8"/>
                                        </p:tgtEl>
                                        <p:attrNameLst>
                                          <p:attrName>style.visibility</p:attrName>
                                        </p:attrNameLst>
                                      </p:cBhvr>
                                      <p:to>
                                        <p:strVal val="hidden"/>
                                      </p:to>
                                    </p:set>
                                  </p:childTnLst>
                                </p:cTn>
                              </p:par>
                              <p:par>
                                <p:cTn id="92" presetID="18" presetClass="exit" presetSubtype="6" fill="hold" grpId="0" nodeType="withEffect">
                                  <p:stCondLst>
                                    <p:cond delay="0"/>
                                  </p:stCondLst>
                                  <p:childTnLst>
                                    <p:animEffect transition="out" filter="strips(downRight)">
                                      <p:cBhvr>
                                        <p:cTn id="93" dur="5000"/>
                                        <p:tgtEl>
                                          <p:spTgt spid="12"/>
                                        </p:tgtEl>
                                      </p:cBhvr>
                                    </p:animEffect>
                                    <p:set>
                                      <p:cBhvr>
                                        <p:cTn id="94" dur="1" fill="hold">
                                          <p:stCondLst>
                                            <p:cond delay="4999"/>
                                          </p:stCondLst>
                                        </p:cTn>
                                        <p:tgtEl>
                                          <p:spTgt spid="12"/>
                                        </p:tgtEl>
                                        <p:attrNameLst>
                                          <p:attrName>style.visibility</p:attrName>
                                        </p:attrNameLst>
                                      </p:cBhvr>
                                      <p:to>
                                        <p:strVal val="hidden"/>
                                      </p:to>
                                    </p:set>
                                  </p:childTnLst>
                                </p:cTn>
                              </p:par>
                              <p:par>
                                <p:cTn id="95" presetID="18" presetClass="exit" presetSubtype="6" fill="hold" grpId="0" nodeType="withEffect">
                                  <p:stCondLst>
                                    <p:cond delay="0"/>
                                  </p:stCondLst>
                                  <p:childTnLst>
                                    <p:animEffect transition="out" filter="strips(downRight)">
                                      <p:cBhvr>
                                        <p:cTn id="96" dur="5000"/>
                                        <p:tgtEl>
                                          <p:spTgt spid="13"/>
                                        </p:tgtEl>
                                      </p:cBhvr>
                                    </p:animEffect>
                                    <p:set>
                                      <p:cBhvr>
                                        <p:cTn id="97" dur="1" fill="hold">
                                          <p:stCondLst>
                                            <p:cond delay="4999"/>
                                          </p:stCondLst>
                                        </p:cTn>
                                        <p:tgtEl>
                                          <p:spTgt spid="13"/>
                                        </p:tgtEl>
                                        <p:attrNameLst>
                                          <p:attrName>style.visibility</p:attrName>
                                        </p:attrNameLst>
                                      </p:cBhvr>
                                      <p:to>
                                        <p:strVal val="hidden"/>
                                      </p:to>
                                    </p:set>
                                  </p:childTnLst>
                                </p:cTn>
                              </p:par>
                              <p:par>
                                <p:cTn id="98" presetID="18" presetClass="exit" presetSubtype="6" fill="hold" grpId="0" nodeType="withEffect">
                                  <p:stCondLst>
                                    <p:cond delay="0"/>
                                  </p:stCondLst>
                                  <p:childTnLst>
                                    <p:animEffect transition="out" filter="strips(downRight)">
                                      <p:cBhvr>
                                        <p:cTn id="99" dur="5000"/>
                                        <p:tgtEl>
                                          <p:spTgt spid="17"/>
                                        </p:tgtEl>
                                      </p:cBhvr>
                                    </p:animEffect>
                                    <p:set>
                                      <p:cBhvr>
                                        <p:cTn id="100" dur="1" fill="hold">
                                          <p:stCondLst>
                                            <p:cond delay="4999"/>
                                          </p:stCondLst>
                                        </p:cTn>
                                        <p:tgtEl>
                                          <p:spTgt spid="17"/>
                                        </p:tgtEl>
                                        <p:attrNameLst>
                                          <p:attrName>style.visibility</p:attrName>
                                        </p:attrNameLst>
                                      </p:cBhvr>
                                      <p:to>
                                        <p:strVal val="hidden"/>
                                      </p:to>
                                    </p:set>
                                  </p:childTnLst>
                                </p:cTn>
                              </p:par>
                              <p:par>
                                <p:cTn id="101" presetID="18" presetClass="exit" presetSubtype="6" fill="hold" grpId="0" nodeType="withEffect">
                                  <p:stCondLst>
                                    <p:cond delay="0"/>
                                  </p:stCondLst>
                                  <p:childTnLst>
                                    <p:animEffect transition="out" filter="strips(downRight)">
                                      <p:cBhvr>
                                        <p:cTn id="102" dur="5000"/>
                                        <p:tgtEl>
                                          <p:spTgt spid="18"/>
                                        </p:tgtEl>
                                      </p:cBhvr>
                                    </p:animEffect>
                                    <p:set>
                                      <p:cBhvr>
                                        <p:cTn id="103" dur="1" fill="hold">
                                          <p:stCondLst>
                                            <p:cond delay="4999"/>
                                          </p:stCondLst>
                                        </p:cTn>
                                        <p:tgtEl>
                                          <p:spTgt spid="18"/>
                                        </p:tgtEl>
                                        <p:attrNameLst>
                                          <p:attrName>style.visibility</p:attrName>
                                        </p:attrNameLst>
                                      </p:cBhvr>
                                      <p:to>
                                        <p:strVal val="hidden"/>
                                      </p:to>
                                    </p:set>
                                  </p:childTnLst>
                                </p:cTn>
                              </p:par>
                              <p:par>
                                <p:cTn id="104" presetID="18" presetClass="exit" presetSubtype="6" fill="hold" grpId="0" nodeType="withEffect">
                                  <p:stCondLst>
                                    <p:cond delay="0"/>
                                  </p:stCondLst>
                                  <p:childTnLst>
                                    <p:animEffect transition="out" filter="strips(downRight)">
                                      <p:cBhvr>
                                        <p:cTn id="105" dur="5000"/>
                                        <p:tgtEl>
                                          <p:spTgt spid="22"/>
                                        </p:tgtEl>
                                      </p:cBhvr>
                                    </p:animEffect>
                                    <p:set>
                                      <p:cBhvr>
                                        <p:cTn id="106" dur="1" fill="hold">
                                          <p:stCondLst>
                                            <p:cond delay="4999"/>
                                          </p:stCondLst>
                                        </p:cTn>
                                        <p:tgtEl>
                                          <p:spTgt spid="22"/>
                                        </p:tgtEl>
                                        <p:attrNameLst>
                                          <p:attrName>style.visibility</p:attrName>
                                        </p:attrNameLst>
                                      </p:cBhvr>
                                      <p:to>
                                        <p:strVal val="hidden"/>
                                      </p:to>
                                    </p:set>
                                  </p:childTnLst>
                                </p:cTn>
                              </p:par>
                              <p:par>
                                <p:cTn id="107" presetID="18" presetClass="exit" presetSubtype="6" fill="hold" grpId="0" nodeType="withEffect">
                                  <p:stCondLst>
                                    <p:cond delay="0"/>
                                  </p:stCondLst>
                                  <p:childTnLst>
                                    <p:animEffect transition="out" filter="strips(downRight)">
                                      <p:cBhvr>
                                        <p:cTn id="108" dur="5000"/>
                                        <p:tgtEl>
                                          <p:spTgt spid="23"/>
                                        </p:tgtEl>
                                      </p:cBhvr>
                                    </p:animEffect>
                                    <p:set>
                                      <p:cBhvr>
                                        <p:cTn id="109" dur="1" fill="hold">
                                          <p:stCondLst>
                                            <p:cond delay="4999"/>
                                          </p:stCondLst>
                                        </p:cTn>
                                        <p:tgtEl>
                                          <p:spTgt spid="23"/>
                                        </p:tgtEl>
                                        <p:attrNameLst>
                                          <p:attrName>style.visibility</p:attrName>
                                        </p:attrNameLst>
                                      </p:cBhvr>
                                      <p:to>
                                        <p:strVal val="hidden"/>
                                      </p:to>
                                    </p:set>
                                  </p:childTnLst>
                                </p:cTn>
                              </p:par>
                              <p:par>
                                <p:cTn id="110" presetID="18" presetClass="exit" presetSubtype="6" fill="hold" grpId="0" nodeType="withEffect">
                                  <p:stCondLst>
                                    <p:cond delay="0"/>
                                  </p:stCondLst>
                                  <p:childTnLst>
                                    <p:animEffect transition="out" filter="strips(downRight)">
                                      <p:cBhvr>
                                        <p:cTn id="111" dur="5000"/>
                                        <p:tgtEl>
                                          <p:spTgt spid="27"/>
                                        </p:tgtEl>
                                      </p:cBhvr>
                                    </p:animEffect>
                                    <p:set>
                                      <p:cBhvr>
                                        <p:cTn id="112" dur="1" fill="hold">
                                          <p:stCondLst>
                                            <p:cond delay="4999"/>
                                          </p:stCondLst>
                                        </p:cTn>
                                        <p:tgtEl>
                                          <p:spTgt spid="27"/>
                                        </p:tgtEl>
                                        <p:attrNameLst>
                                          <p:attrName>style.visibility</p:attrName>
                                        </p:attrNameLst>
                                      </p:cBhvr>
                                      <p:to>
                                        <p:strVal val="hidden"/>
                                      </p:to>
                                    </p:set>
                                  </p:childTnLst>
                                </p:cTn>
                              </p:par>
                              <p:par>
                                <p:cTn id="113" presetID="18" presetClass="exit" presetSubtype="6" fill="hold" grpId="0" nodeType="withEffect">
                                  <p:stCondLst>
                                    <p:cond delay="0"/>
                                  </p:stCondLst>
                                  <p:childTnLst>
                                    <p:animEffect transition="out" filter="strips(downRight)">
                                      <p:cBhvr>
                                        <p:cTn id="114" dur="5000"/>
                                        <p:tgtEl>
                                          <p:spTgt spid="28"/>
                                        </p:tgtEl>
                                      </p:cBhvr>
                                    </p:animEffect>
                                    <p:set>
                                      <p:cBhvr>
                                        <p:cTn id="115" dur="1" fill="hold">
                                          <p:stCondLst>
                                            <p:cond delay="4999"/>
                                          </p:stCondLst>
                                        </p:cTn>
                                        <p:tgtEl>
                                          <p:spTgt spid="28"/>
                                        </p:tgtEl>
                                        <p:attrNameLst>
                                          <p:attrName>style.visibility</p:attrName>
                                        </p:attrNameLst>
                                      </p:cBhvr>
                                      <p:to>
                                        <p:strVal val="hidden"/>
                                      </p:to>
                                    </p:set>
                                  </p:childTnLst>
                                </p:cTn>
                              </p:par>
                              <p:par>
                                <p:cTn id="116" presetID="18" presetClass="exit" presetSubtype="6" fill="hold" grpId="0" nodeType="withEffect">
                                  <p:stCondLst>
                                    <p:cond delay="0"/>
                                  </p:stCondLst>
                                  <p:childTnLst>
                                    <p:animEffect transition="out" filter="strips(downRight)">
                                      <p:cBhvr>
                                        <p:cTn id="117" dur="5000"/>
                                        <p:tgtEl>
                                          <p:spTgt spid="32"/>
                                        </p:tgtEl>
                                      </p:cBhvr>
                                    </p:animEffect>
                                    <p:set>
                                      <p:cBhvr>
                                        <p:cTn id="118" dur="1" fill="hold">
                                          <p:stCondLst>
                                            <p:cond delay="4999"/>
                                          </p:stCondLst>
                                        </p:cTn>
                                        <p:tgtEl>
                                          <p:spTgt spid="32"/>
                                        </p:tgtEl>
                                        <p:attrNameLst>
                                          <p:attrName>style.visibility</p:attrName>
                                        </p:attrNameLst>
                                      </p:cBhvr>
                                      <p:to>
                                        <p:strVal val="hidden"/>
                                      </p:to>
                                    </p:set>
                                  </p:childTnLst>
                                </p:cTn>
                              </p:par>
                              <p:par>
                                <p:cTn id="119" presetID="18" presetClass="exit" presetSubtype="6" fill="hold" grpId="0" nodeType="withEffect">
                                  <p:stCondLst>
                                    <p:cond delay="0"/>
                                  </p:stCondLst>
                                  <p:childTnLst>
                                    <p:animEffect transition="out" filter="strips(downRight)">
                                      <p:cBhvr>
                                        <p:cTn id="120" dur="5000"/>
                                        <p:tgtEl>
                                          <p:spTgt spid="33"/>
                                        </p:tgtEl>
                                      </p:cBhvr>
                                    </p:animEffect>
                                    <p:set>
                                      <p:cBhvr>
                                        <p:cTn id="121" dur="1" fill="hold">
                                          <p:stCondLst>
                                            <p:cond delay="4999"/>
                                          </p:stCondLst>
                                        </p:cTn>
                                        <p:tgtEl>
                                          <p:spTgt spid="33"/>
                                        </p:tgtEl>
                                        <p:attrNameLst>
                                          <p:attrName>style.visibility</p:attrName>
                                        </p:attrNameLst>
                                      </p:cBhvr>
                                      <p:to>
                                        <p:strVal val="hidden"/>
                                      </p:to>
                                    </p:set>
                                  </p:childTnLst>
                                </p:cTn>
                              </p:par>
                              <p:par>
                                <p:cTn id="122" presetID="18" presetClass="exit" presetSubtype="6" fill="hold" grpId="0" nodeType="withEffect">
                                  <p:stCondLst>
                                    <p:cond delay="0"/>
                                  </p:stCondLst>
                                  <p:childTnLst>
                                    <p:animEffect transition="out" filter="strips(downRight)">
                                      <p:cBhvr>
                                        <p:cTn id="123" dur="5000"/>
                                        <p:tgtEl>
                                          <p:spTgt spid="37"/>
                                        </p:tgtEl>
                                      </p:cBhvr>
                                    </p:animEffect>
                                    <p:set>
                                      <p:cBhvr>
                                        <p:cTn id="124" dur="1" fill="hold">
                                          <p:stCondLst>
                                            <p:cond delay="4999"/>
                                          </p:stCondLst>
                                        </p:cTn>
                                        <p:tgtEl>
                                          <p:spTgt spid="37"/>
                                        </p:tgtEl>
                                        <p:attrNameLst>
                                          <p:attrName>style.visibility</p:attrName>
                                        </p:attrNameLst>
                                      </p:cBhvr>
                                      <p:to>
                                        <p:strVal val="hidden"/>
                                      </p:to>
                                    </p:set>
                                  </p:childTnLst>
                                </p:cTn>
                              </p:par>
                              <p:par>
                                <p:cTn id="125" presetID="18" presetClass="exit" presetSubtype="6" fill="hold" grpId="0" nodeType="withEffect">
                                  <p:stCondLst>
                                    <p:cond delay="0"/>
                                  </p:stCondLst>
                                  <p:childTnLst>
                                    <p:animEffect transition="out" filter="strips(downRight)">
                                      <p:cBhvr>
                                        <p:cTn id="126" dur="5000"/>
                                        <p:tgtEl>
                                          <p:spTgt spid="38"/>
                                        </p:tgtEl>
                                      </p:cBhvr>
                                    </p:animEffect>
                                    <p:set>
                                      <p:cBhvr>
                                        <p:cTn id="127" dur="1" fill="hold">
                                          <p:stCondLst>
                                            <p:cond delay="4999"/>
                                          </p:stCondLst>
                                        </p:cTn>
                                        <p:tgtEl>
                                          <p:spTgt spid="38"/>
                                        </p:tgtEl>
                                        <p:attrNameLst>
                                          <p:attrName>style.visibility</p:attrName>
                                        </p:attrNameLst>
                                      </p:cBhvr>
                                      <p:to>
                                        <p:strVal val="hidden"/>
                                      </p:to>
                                    </p:set>
                                  </p:childTnLst>
                                </p:cTn>
                              </p:par>
                              <p:par>
                                <p:cTn id="128" presetID="18" presetClass="exit" presetSubtype="6" fill="hold" grpId="0" nodeType="withEffect">
                                  <p:stCondLst>
                                    <p:cond delay="0"/>
                                  </p:stCondLst>
                                  <p:childTnLst>
                                    <p:animEffect transition="out" filter="strips(downRight)">
                                      <p:cBhvr>
                                        <p:cTn id="129" dur="5000"/>
                                        <p:tgtEl>
                                          <p:spTgt spid="42"/>
                                        </p:tgtEl>
                                      </p:cBhvr>
                                    </p:animEffect>
                                    <p:set>
                                      <p:cBhvr>
                                        <p:cTn id="130" dur="1" fill="hold">
                                          <p:stCondLst>
                                            <p:cond delay="4999"/>
                                          </p:stCondLst>
                                        </p:cTn>
                                        <p:tgtEl>
                                          <p:spTgt spid="42"/>
                                        </p:tgtEl>
                                        <p:attrNameLst>
                                          <p:attrName>style.visibility</p:attrName>
                                        </p:attrNameLst>
                                      </p:cBhvr>
                                      <p:to>
                                        <p:strVal val="hidden"/>
                                      </p:to>
                                    </p:set>
                                  </p:childTnLst>
                                </p:cTn>
                              </p:par>
                              <p:par>
                                <p:cTn id="131" presetID="18" presetClass="exit" presetSubtype="6" fill="hold" grpId="0" nodeType="withEffect">
                                  <p:stCondLst>
                                    <p:cond delay="0"/>
                                  </p:stCondLst>
                                  <p:childTnLst>
                                    <p:animEffect transition="out" filter="strips(downRight)">
                                      <p:cBhvr>
                                        <p:cTn id="132" dur="5000"/>
                                        <p:tgtEl>
                                          <p:spTgt spid="43"/>
                                        </p:tgtEl>
                                      </p:cBhvr>
                                    </p:animEffect>
                                    <p:set>
                                      <p:cBhvr>
                                        <p:cTn id="133" dur="1" fill="hold">
                                          <p:stCondLst>
                                            <p:cond delay="4999"/>
                                          </p:stCondLst>
                                        </p:cTn>
                                        <p:tgtEl>
                                          <p:spTgt spid="43"/>
                                        </p:tgtEl>
                                        <p:attrNameLst>
                                          <p:attrName>style.visibility</p:attrName>
                                        </p:attrNameLst>
                                      </p:cBhvr>
                                      <p:to>
                                        <p:strVal val="hidden"/>
                                      </p:to>
                                    </p:set>
                                  </p:childTnLst>
                                </p:cTn>
                              </p:par>
                              <p:par>
                                <p:cTn id="134" presetID="18" presetClass="exit" presetSubtype="6" fill="hold" grpId="0" nodeType="withEffect">
                                  <p:stCondLst>
                                    <p:cond delay="0"/>
                                  </p:stCondLst>
                                  <p:childTnLst>
                                    <p:animEffect transition="out" filter="strips(downRight)">
                                      <p:cBhvr>
                                        <p:cTn id="135" dur="5000"/>
                                        <p:tgtEl>
                                          <p:spTgt spid="47"/>
                                        </p:tgtEl>
                                      </p:cBhvr>
                                    </p:animEffect>
                                    <p:set>
                                      <p:cBhvr>
                                        <p:cTn id="136" dur="1" fill="hold">
                                          <p:stCondLst>
                                            <p:cond delay="4999"/>
                                          </p:stCondLst>
                                        </p:cTn>
                                        <p:tgtEl>
                                          <p:spTgt spid="47"/>
                                        </p:tgtEl>
                                        <p:attrNameLst>
                                          <p:attrName>style.visibility</p:attrName>
                                        </p:attrNameLst>
                                      </p:cBhvr>
                                      <p:to>
                                        <p:strVal val="hidden"/>
                                      </p:to>
                                    </p:set>
                                  </p:childTnLst>
                                </p:cTn>
                              </p:par>
                              <p:par>
                                <p:cTn id="137" presetID="18" presetClass="exit" presetSubtype="6" fill="hold" grpId="0" nodeType="withEffect">
                                  <p:stCondLst>
                                    <p:cond delay="0"/>
                                  </p:stCondLst>
                                  <p:childTnLst>
                                    <p:animEffect transition="out" filter="strips(downRight)">
                                      <p:cBhvr>
                                        <p:cTn id="138" dur="5000"/>
                                        <p:tgtEl>
                                          <p:spTgt spid="48"/>
                                        </p:tgtEl>
                                      </p:cBhvr>
                                    </p:animEffect>
                                    <p:set>
                                      <p:cBhvr>
                                        <p:cTn id="139" dur="1" fill="hold">
                                          <p:stCondLst>
                                            <p:cond delay="4999"/>
                                          </p:stCondLst>
                                        </p:cTn>
                                        <p:tgtEl>
                                          <p:spTgt spid="48"/>
                                        </p:tgtEl>
                                        <p:attrNameLst>
                                          <p:attrName>style.visibility</p:attrName>
                                        </p:attrNameLst>
                                      </p:cBhvr>
                                      <p:to>
                                        <p:strVal val="hidden"/>
                                      </p:to>
                                    </p:set>
                                  </p:childTnLst>
                                </p:cTn>
                              </p:par>
                              <p:par>
                                <p:cTn id="140" presetID="18" presetClass="exit" presetSubtype="6" fill="hold" grpId="0" nodeType="withEffect">
                                  <p:stCondLst>
                                    <p:cond delay="0"/>
                                  </p:stCondLst>
                                  <p:childTnLst>
                                    <p:animEffect transition="out" filter="strips(downRight)">
                                      <p:cBhvr>
                                        <p:cTn id="141" dur="5000"/>
                                        <p:tgtEl>
                                          <p:spTgt spid="49"/>
                                        </p:tgtEl>
                                      </p:cBhvr>
                                    </p:animEffect>
                                    <p:set>
                                      <p:cBhvr>
                                        <p:cTn id="142" dur="1" fill="hold">
                                          <p:stCondLst>
                                            <p:cond delay="4999"/>
                                          </p:stCondLst>
                                        </p:cTn>
                                        <p:tgtEl>
                                          <p:spTgt spid="49"/>
                                        </p:tgtEl>
                                        <p:attrNameLst>
                                          <p:attrName>style.visibility</p:attrName>
                                        </p:attrNameLst>
                                      </p:cBhvr>
                                      <p:to>
                                        <p:strVal val="hidden"/>
                                      </p:to>
                                    </p:set>
                                  </p:childTnLst>
                                </p:cTn>
                              </p:par>
                              <p:par>
                                <p:cTn id="143" presetID="18" presetClass="exit" presetSubtype="6" fill="hold" grpId="0" nodeType="withEffect">
                                  <p:stCondLst>
                                    <p:cond delay="0"/>
                                  </p:stCondLst>
                                  <p:childTnLst>
                                    <p:animEffect transition="out" filter="strips(downRight)">
                                      <p:cBhvr>
                                        <p:cTn id="144" dur="5000"/>
                                        <p:tgtEl>
                                          <p:spTgt spid="50"/>
                                        </p:tgtEl>
                                      </p:cBhvr>
                                    </p:animEffect>
                                    <p:set>
                                      <p:cBhvr>
                                        <p:cTn id="145" dur="1" fill="hold">
                                          <p:stCondLst>
                                            <p:cond delay="4999"/>
                                          </p:stCondLst>
                                        </p:cTn>
                                        <p:tgtEl>
                                          <p:spTgt spid="50"/>
                                        </p:tgtEl>
                                        <p:attrNameLst>
                                          <p:attrName>style.visibility</p:attrName>
                                        </p:attrNameLst>
                                      </p:cBhvr>
                                      <p:to>
                                        <p:strVal val="hidden"/>
                                      </p:to>
                                    </p:set>
                                  </p:childTnLst>
                                </p:cTn>
                              </p:par>
                              <p:par>
                                <p:cTn id="146" presetID="18" presetClass="exit" presetSubtype="6" fill="hold" grpId="0" nodeType="withEffect">
                                  <p:stCondLst>
                                    <p:cond delay="0"/>
                                  </p:stCondLst>
                                  <p:childTnLst>
                                    <p:animEffect transition="out" filter="strips(downRight)">
                                      <p:cBhvr>
                                        <p:cTn id="147" dur="5000"/>
                                        <p:tgtEl>
                                          <p:spTgt spid="51"/>
                                        </p:tgtEl>
                                      </p:cBhvr>
                                    </p:animEffect>
                                    <p:set>
                                      <p:cBhvr>
                                        <p:cTn id="148" dur="1" fill="hold">
                                          <p:stCondLst>
                                            <p:cond delay="4999"/>
                                          </p:stCondLst>
                                        </p:cTn>
                                        <p:tgtEl>
                                          <p:spTgt spid="51"/>
                                        </p:tgtEl>
                                        <p:attrNameLst>
                                          <p:attrName>style.visibility</p:attrName>
                                        </p:attrNameLst>
                                      </p:cBhvr>
                                      <p:to>
                                        <p:strVal val="hidden"/>
                                      </p:to>
                                    </p:set>
                                  </p:childTnLst>
                                </p:cTn>
                              </p:par>
                              <p:par>
                                <p:cTn id="149" presetID="18" presetClass="exit" presetSubtype="6" fill="hold" grpId="0" nodeType="withEffect">
                                  <p:stCondLst>
                                    <p:cond delay="0"/>
                                  </p:stCondLst>
                                  <p:childTnLst>
                                    <p:animEffect transition="out" filter="strips(downRight)">
                                      <p:cBhvr>
                                        <p:cTn id="150" dur="5000"/>
                                        <p:tgtEl>
                                          <p:spTgt spid="52"/>
                                        </p:tgtEl>
                                      </p:cBhvr>
                                    </p:animEffect>
                                    <p:set>
                                      <p:cBhvr>
                                        <p:cTn id="151" dur="1" fill="hold">
                                          <p:stCondLst>
                                            <p:cond delay="4999"/>
                                          </p:stCondLst>
                                        </p:cTn>
                                        <p:tgtEl>
                                          <p:spTgt spid="52"/>
                                        </p:tgtEl>
                                        <p:attrNameLst>
                                          <p:attrName>style.visibility</p:attrName>
                                        </p:attrNameLst>
                                      </p:cBhvr>
                                      <p:to>
                                        <p:strVal val="hidden"/>
                                      </p:to>
                                    </p:set>
                                  </p:childTnLst>
                                </p:cTn>
                              </p:par>
                              <p:par>
                                <p:cTn id="152" presetID="18" presetClass="exit" presetSubtype="6" fill="hold" grpId="0" nodeType="withEffect">
                                  <p:stCondLst>
                                    <p:cond delay="0"/>
                                  </p:stCondLst>
                                  <p:childTnLst>
                                    <p:animEffect transition="out" filter="strips(downRight)">
                                      <p:cBhvr>
                                        <p:cTn id="153" dur="5000"/>
                                        <p:tgtEl>
                                          <p:spTgt spid="53"/>
                                        </p:tgtEl>
                                      </p:cBhvr>
                                    </p:animEffect>
                                    <p:set>
                                      <p:cBhvr>
                                        <p:cTn id="154" dur="1" fill="hold">
                                          <p:stCondLst>
                                            <p:cond delay="4999"/>
                                          </p:stCondLst>
                                        </p:cTn>
                                        <p:tgtEl>
                                          <p:spTgt spid="53"/>
                                        </p:tgtEl>
                                        <p:attrNameLst>
                                          <p:attrName>style.visibility</p:attrName>
                                        </p:attrNameLst>
                                      </p:cBhvr>
                                      <p:to>
                                        <p:strVal val="hidden"/>
                                      </p:to>
                                    </p:set>
                                  </p:childTnLst>
                                </p:cTn>
                              </p:par>
                              <p:par>
                                <p:cTn id="155" presetID="18" presetClass="exit" presetSubtype="6" fill="hold" grpId="0" nodeType="withEffect">
                                  <p:stCondLst>
                                    <p:cond delay="0"/>
                                  </p:stCondLst>
                                  <p:childTnLst>
                                    <p:animEffect transition="out" filter="strips(downRight)">
                                      <p:cBhvr>
                                        <p:cTn id="156" dur="5000"/>
                                        <p:tgtEl>
                                          <p:spTgt spid="54"/>
                                        </p:tgtEl>
                                      </p:cBhvr>
                                    </p:animEffect>
                                    <p:set>
                                      <p:cBhvr>
                                        <p:cTn id="157" dur="1" fill="hold">
                                          <p:stCondLst>
                                            <p:cond delay="4999"/>
                                          </p:stCondLst>
                                        </p:cTn>
                                        <p:tgtEl>
                                          <p:spTgt spid="54"/>
                                        </p:tgtEl>
                                        <p:attrNameLst>
                                          <p:attrName>style.visibility</p:attrName>
                                        </p:attrNameLst>
                                      </p:cBhvr>
                                      <p:to>
                                        <p:strVal val="hidden"/>
                                      </p:to>
                                    </p:set>
                                  </p:childTnLst>
                                </p:cTn>
                              </p:par>
                              <p:par>
                                <p:cTn id="158" presetID="18" presetClass="exit" presetSubtype="6" fill="hold" grpId="0" nodeType="withEffect">
                                  <p:stCondLst>
                                    <p:cond delay="0"/>
                                  </p:stCondLst>
                                  <p:childTnLst>
                                    <p:animEffect transition="out" filter="strips(downRight)">
                                      <p:cBhvr>
                                        <p:cTn id="159" dur="5000"/>
                                        <p:tgtEl>
                                          <p:spTgt spid="55"/>
                                        </p:tgtEl>
                                      </p:cBhvr>
                                    </p:animEffect>
                                    <p:set>
                                      <p:cBhvr>
                                        <p:cTn id="160" dur="1" fill="hold">
                                          <p:stCondLst>
                                            <p:cond delay="4999"/>
                                          </p:stCondLst>
                                        </p:cTn>
                                        <p:tgtEl>
                                          <p:spTgt spid="55"/>
                                        </p:tgtEl>
                                        <p:attrNameLst>
                                          <p:attrName>style.visibility</p:attrName>
                                        </p:attrNameLst>
                                      </p:cBhvr>
                                      <p:to>
                                        <p:strVal val="hidden"/>
                                      </p:to>
                                    </p:set>
                                  </p:childTnLst>
                                </p:cTn>
                              </p:par>
                              <p:par>
                                <p:cTn id="161" presetID="18" presetClass="exit" presetSubtype="6" fill="hold" grpId="0" nodeType="withEffect">
                                  <p:stCondLst>
                                    <p:cond delay="0"/>
                                  </p:stCondLst>
                                  <p:childTnLst>
                                    <p:animEffect transition="out" filter="strips(downRight)">
                                      <p:cBhvr>
                                        <p:cTn id="162" dur="5000"/>
                                        <p:tgtEl>
                                          <p:spTgt spid="56"/>
                                        </p:tgtEl>
                                      </p:cBhvr>
                                    </p:animEffect>
                                    <p:set>
                                      <p:cBhvr>
                                        <p:cTn id="163" dur="1" fill="hold">
                                          <p:stCondLst>
                                            <p:cond delay="4999"/>
                                          </p:stCondLst>
                                        </p:cTn>
                                        <p:tgtEl>
                                          <p:spTgt spid="56"/>
                                        </p:tgtEl>
                                        <p:attrNameLst>
                                          <p:attrName>style.visibility</p:attrName>
                                        </p:attrNameLst>
                                      </p:cBhvr>
                                      <p:to>
                                        <p:strVal val="hidden"/>
                                      </p:to>
                                    </p:set>
                                  </p:childTnLst>
                                </p:cTn>
                              </p:par>
                              <p:par>
                                <p:cTn id="164" presetID="18" presetClass="exit" presetSubtype="6" fill="hold" grpId="0" nodeType="withEffect">
                                  <p:stCondLst>
                                    <p:cond delay="0"/>
                                  </p:stCondLst>
                                  <p:childTnLst>
                                    <p:animEffect transition="out" filter="strips(downRight)">
                                      <p:cBhvr>
                                        <p:cTn id="165" dur="5000"/>
                                        <p:tgtEl>
                                          <p:spTgt spid="57"/>
                                        </p:tgtEl>
                                      </p:cBhvr>
                                    </p:animEffect>
                                    <p:set>
                                      <p:cBhvr>
                                        <p:cTn id="166" dur="1" fill="hold">
                                          <p:stCondLst>
                                            <p:cond delay="4999"/>
                                          </p:stCondLst>
                                        </p:cTn>
                                        <p:tgtEl>
                                          <p:spTgt spid="57"/>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stanbul-Turkey MODERN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0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492"/>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199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18" presetClass="exit" presetSubtype="12" fill="hold" grpId="0" nodeType="withEffect">
                                  <p:stCondLst>
                                    <p:cond delay="0"/>
                                  </p:stCondLst>
                                  <p:childTnLst>
                                    <p:animEffect transition="out" filter="strips(downLef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18" presetClass="exit" presetSubtype="12" fill="hold" grpId="0" nodeType="withEffect">
                                  <p:stCondLst>
                                    <p:cond delay="0"/>
                                  </p:stCondLst>
                                  <p:childTnLst>
                                    <p:animEffect transition="out" filter="strips(downLeft)">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5000"/>
                                        <p:tgtEl>
                                          <p:spTgt spid="16"/>
                                        </p:tgtEl>
                                      </p:cBhvr>
                                    </p:animEffect>
                                    <p:set>
                                      <p:cBhvr>
                                        <p:cTn id="31" dur="1" fill="hold">
                                          <p:stCondLst>
                                            <p:cond delay="4999"/>
                                          </p:stCondLst>
                                        </p:cTn>
                                        <p:tgtEl>
                                          <p:spTgt spid="16"/>
                                        </p:tgtEl>
                                        <p:attrNameLst>
                                          <p:attrName>style.visibility</p:attrName>
                                        </p:attrNameLst>
                                      </p:cBhvr>
                                      <p:to>
                                        <p:strVal val="hidden"/>
                                      </p:to>
                                    </p:set>
                                  </p:childTnLst>
                                </p:cTn>
                              </p:par>
                              <p:par>
                                <p:cTn id="32" presetID="18" presetClass="exit" presetSubtype="12" fill="hold" grpId="0" nodeType="withEffect">
                                  <p:stCondLst>
                                    <p:cond delay="0"/>
                                  </p:stCondLst>
                                  <p:childTnLst>
                                    <p:animEffect transition="out" filter="strips(downLeft)">
                                      <p:cBhvr>
                                        <p:cTn id="33" dur="5000"/>
                                        <p:tgtEl>
                                          <p:spTgt spid="19"/>
                                        </p:tgtEl>
                                      </p:cBhvr>
                                    </p:animEffect>
                                    <p:set>
                                      <p:cBhvr>
                                        <p:cTn id="34" dur="1" fill="hold">
                                          <p:stCondLst>
                                            <p:cond delay="4999"/>
                                          </p:stCondLst>
                                        </p:cTn>
                                        <p:tgtEl>
                                          <p:spTgt spid="19"/>
                                        </p:tgtEl>
                                        <p:attrNameLst>
                                          <p:attrName>style.visibility</p:attrName>
                                        </p:attrNameLst>
                                      </p:cBhvr>
                                      <p:to>
                                        <p:strVal val="hidden"/>
                                      </p:to>
                                    </p:set>
                                  </p:childTnLst>
                                </p:cTn>
                              </p:par>
                              <p:par>
                                <p:cTn id="35" presetID="18" presetClass="exit" presetSubtype="12" fill="hold" grpId="0" nodeType="withEffect">
                                  <p:stCondLst>
                                    <p:cond delay="0"/>
                                  </p:stCondLst>
                                  <p:childTnLst>
                                    <p:animEffect transition="out" filter="strips(downLeft)">
                                      <p:cBhvr>
                                        <p:cTn id="36" dur="5000"/>
                                        <p:tgtEl>
                                          <p:spTgt spid="20"/>
                                        </p:tgtEl>
                                      </p:cBhvr>
                                    </p:animEffect>
                                    <p:set>
                                      <p:cBhvr>
                                        <p:cTn id="37" dur="1" fill="hold">
                                          <p:stCondLst>
                                            <p:cond delay="4999"/>
                                          </p:stCondLst>
                                        </p:cTn>
                                        <p:tgtEl>
                                          <p:spTgt spid="20"/>
                                        </p:tgtEl>
                                        <p:attrNameLst>
                                          <p:attrName>style.visibility</p:attrName>
                                        </p:attrNameLst>
                                      </p:cBhvr>
                                      <p:to>
                                        <p:strVal val="hidden"/>
                                      </p:to>
                                    </p:set>
                                  </p:childTnLst>
                                </p:cTn>
                              </p:par>
                              <p:par>
                                <p:cTn id="38" presetID="18" presetClass="exit" presetSubtype="12" fill="hold" grpId="0" nodeType="withEffect">
                                  <p:stCondLst>
                                    <p:cond delay="0"/>
                                  </p:stCondLst>
                                  <p:childTnLst>
                                    <p:animEffect transition="out" filter="strips(downLeft)">
                                      <p:cBhvr>
                                        <p:cTn id="39" dur="5000"/>
                                        <p:tgtEl>
                                          <p:spTgt spid="21"/>
                                        </p:tgtEl>
                                      </p:cBhvr>
                                    </p:animEffect>
                                    <p:set>
                                      <p:cBhvr>
                                        <p:cTn id="40" dur="1" fill="hold">
                                          <p:stCondLst>
                                            <p:cond delay="4999"/>
                                          </p:stCondLst>
                                        </p:cTn>
                                        <p:tgtEl>
                                          <p:spTgt spid="21"/>
                                        </p:tgtEl>
                                        <p:attrNameLst>
                                          <p:attrName>style.visibility</p:attrName>
                                        </p:attrNameLst>
                                      </p:cBhvr>
                                      <p:to>
                                        <p:strVal val="hidden"/>
                                      </p:to>
                                    </p:set>
                                  </p:childTnLst>
                                </p:cTn>
                              </p:par>
                              <p:par>
                                <p:cTn id="41" presetID="18" presetClass="exit" presetSubtype="6" fill="hold" grpId="0" nodeType="withEffect">
                                  <p:stCondLst>
                                    <p:cond delay="0"/>
                                  </p:stCondLst>
                                  <p:childTnLst>
                                    <p:animEffect transition="out" filter="strips(downRight)">
                                      <p:cBhvr>
                                        <p:cTn id="42" dur="5000"/>
                                        <p:tgtEl>
                                          <p:spTgt spid="7"/>
                                        </p:tgtEl>
                                      </p:cBhvr>
                                    </p:animEffect>
                                    <p:set>
                                      <p:cBhvr>
                                        <p:cTn id="43" dur="1" fill="hold">
                                          <p:stCondLst>
                                            <p:cond delay="4999"/>
                                          </p:stCondLst>
                                        </p:cTn>
                                        <p:tgtEl>
                                          <p:spTgt spid="7"/>
                                        </p:tgtEl>
                                        <p:attrNameLst>
                                          <p:attrName>style.visibility</p:attrName>
                                        </p:attrNameLst>
                                      </p:cBhvr>
                                      <p:to>
                                        <p:strVal val="hidden"/>
                                      </p:to>
                                    </p:set>
                                  </p:childTnLst>
                                </p:cTn>
                              </p:par>
                              <p:par>
                                <p:cTn id="44" presetID="18" presetClass="exit" presetSubtype="6" fill="hold" grpId="0" nodeType="withEffect">
                                  <p:stCondLst>
                                    <p:cond delay="0"/>
                                  </p:stCondLst>
                                  <p:childTnLst>
                                    <p:animEffect transition="out" filter="strips(downRight)">
                                      <p:cBhvr>
                                        <p:cTn id="45" dur="5000"/>
                                        <p:tgtEl>
                                          <p:spTgt spid="8"/>
                                        </p:tgtEl>
                                      </p:cBhvr>
                                    </p:animEffect>
                                    <p:set>
                                      <p:cBhvr>
                                        <p:cTn id="46" dur="1" fill="hold">
                                          <p:stCondLst>
                                            <p:cond delay="4999"/>
                                          </p:stCondLst>
                                        </p:cTn>
                                        <p:tgtEl>
                                          <p:spTgt spid="8"/>
                                        </p:tgtEl>
                                        <p:attrNameLst>
                                          <p:attrName>style.visibility</p:attrName>
                                        </p:attrNameLst>
                                      </p:cBhvr>
                                      <p:to>
                                        <p:strVal val="hidden"/>
                                      </p:to>
                                    </p:set>
                                  </p:childTnLst>
                                </p:cTn>
                              </p:par>
                              <p:par>
                                <p:cTn id="47" presetID="18" presetClass="exit" presetSubtype="6" fill="hold" grpId="0" nodeType="withEffect">
                                  <p:stCondLst>
                                    <p:cond delay="0"/>
                                  </p:stCondLst>
                                  <p:childTnLst>
                                    <p:animEffect transition="out" filter="strips(downRight)">
                                      <p:cBhvr>
                                        <p:cTn id="48" dur="5000"/>
                                        <p:tgtEl>
                                          <p:spTgt spid="12"/>
                                        </p:tgtEl>
                                      </p:cBhvr>
                                    </p:animEffect>
                                    <p:set>
                                      <p:cBhvr>
                                        <p:cTn id="49" dur="1" fill="hold">
                                          <p:stCondLst>
                                            <p:cond delay="4999"/>
                                          </p:stCondLst>
                                        </p:cTn>
                                        <p:tgtEl>
                                          <p:spTgt spid="12"/>
                                        </p:tgtEl>
                                        <p:attrNameLst>
                                          <p:attrName>style.visibility</p:attrName>
                                        </p:attrNameLst>
                                      </p:cBhvr>
                                      <p:to>
                                        <p:strVal val="hidden"/>
                                      </p:to>
                                    </p:set>
                                  </p:childTnLst>
                                </p:cTn>
                              </p:par>
                              <p:par>
                                <p:cTn id="50" presetID="18" presetClass="exit" presetSubtype="6" fill="hold" grpId="0" nodeType="withEffect">
                                  <p:stCondLst>
                                    <p:cond delay="0"/>
                                  </p:stCondLst>
                                  <p:childTnLst>
                                    <p:animEffect transition="out" filter="strips(downRight)">
                                      <p:cBhvr>
                                        <p:cTn id="51" dur="5000"/>
                                        <p:tgtEl>
                                          <p:spTgt spid="13"/>
                                        </p:tgtEl>
                                      </p:cBhvr>
                                    </p:animEffect>
                                    <p:set>
                                      <p:cBhvr>
                                        <p:cTn id="52" dur="1" fill="hold">
                                          <p:stCondLst>
                                            <p:cond delay="4999"/>
                                          </p:stCondLst>
                                        </p:cTn>
                                        <p:tgtEl>
                                          <p:spTgt spid="13"/>
                                        </p:tgtEl>
                                        <p:attrNameLst>
                                          <p:attrName>style.visibility</p:attrName>
                                        </p:attrNameLst>
                                      </p:cBhvr>
                                      <p:to>
                                        <p:strVal val="hidden"/>
                                      </p:to>
                                    </p:set>
                                  </p:childTnLst>
                                </p:cTn>
                              </p:par>
                              <p:par>
                                <p:cTn id="53" presetID="18" presetClass="exit" presetSubtype="6" fill="hold" grpId="0" nodeType="withEffect">
                                  <p:stCondLst>
                                    <p:cond delay="0"/>
                                  </p:stCondLst>
                                  <p:childTnLst>
                                    <p:animEffect transition="out" filter="strips(downRight)">
                                      <p:cBhvr>
                                        <p:cTn id="54" dur="5000"/>
                                        <p:tgtEl>
                                          <p:spTgt spid="17"/>
                                        </p:tgtEl>
                                      </p:cBhvr>
                                    </p:animEffect>
                                    <p:set>
                                      <p:cBhvr>
                                        <p:cTn id="55" dur="1" fill="hold">
                                          <p:stCondLst>
                                            <p:cond delay="4999"/>
                                          </p:stCondLst>
                                        </p:cTn>
                                        <p:tgtEl>
                                          <p:spTgt spid="17"/>
                                        </p:tgtEl>
                                        <p:attrNameLst>
                                          <p:attrName>style.visibility</p:attrName>
                                        </p:attrNameLst>
                                      </p:cBhvr>
                                      <p:to>
                                        <p:strVal val="hidden"/>
                                      </p:to>
                                    </p:set>
                                  </p:childTnLst>
                                </p:cTn>
                              </p:par>
                              <p:par>
                                <p:cTn id="56" presetID="18" presetClass="exit" presetSubtype="6" fill="hold" grpId="0" nodeType="withEffect">
                                  <p:stCondLst>
                                    <p:cond delay="0"/>
                                  </p:stCondLst>
                                  <p:childTnLst>
                                    <p:animEffect transition="out" filter="strips(downRight)">
                                      <p:cBhvr>
                                        <p:cTn id="57" dur="5000"/>
                                        <p:tgtEl>
                                          <p:spTgt spid="18"/>
                                        </p:tgtEl>
                                      </p:cBhvr>
                                    </p:animEffect>
                                    <p:set>
                                      <p:cBhvr>
                                        <p:cTn id="58" dur="1" fill="hold">
                                          <p:stCondLst>
                                            <p:cond delay="4999"/>
                                          </p:stCondLst>
                                        </p:cTn>
                                        <p:tgtEl>
                                          <p:spTgt spid="18"/>
                                        </p:tgtEl>
                                        <p:attrNameLst>
                                          <p:attrName>style.visibility</p:attrName>
                                        </p:attrNameLst>
                                      </p:cBhvr>
                                      <p:to>
                                        <p:strVal val="hidden"/>
                                      </p:to>
                                    </p:set>
                                  </p:childTnLst>
                                </p:cTn>
                              </p:par>
                              <p:par>
                                <p:cTn id="59" presetID="18" presetClass="exit" presetSubtype="6" fill="hold" grpId="0" nodeType="withEffect">
                                  <p:stCondLst>
                                    <p:cond delay="0"/>
                                  </p:stCondLst>
                                  <p:childTnLst>
                                    <p:animEffect transition="out" filter="strips(downRight)">
                                      <p:cBhvr>
                                        <p:cTn id="60" dur="5000"/>
                                        <p:tgtEl>
                                          <p:spTgt spid="22"/>
                                        </p:tgtEl>
                                      </p:cBhvr>
                                    </p:animEffect>
                                    <p:set>
                                      <p:cBhvr>
                                        <p:cTn id="61" dur="1" fill="hold">
                                          <p:stCondLst>
                                            <p:cond delay="4999"/>
                                          </p:stCondLst>
                                        </p:cTn>
                                        <p:tgtEl>
                                          <p:spTgt spid="22"/>
                                        </p:tgtEl>
                                        <p:attrNameLst>
                                          <p:attrName>style.visibility</p:attrName>
                                        </p:attrNameLst>
                                      </p:cBhvr>
                                      <p:to>
                                        <p:strVal val="hidden"/>
                                      </p:to>
                                    </p:set>
                                  </p:childTnLst>
                                </p:cTn>
                              </p:par>
                              <p:par>
                                <p:cTn id="62" presetID="18" presetClass="exit" presetSubtype="6" fill="hold" grpId="0" nodeType="withEffect">
                                  <p:stCondLst>
                                    <p:cond delay="0"/>
                                  </p:stCondLst>
                                  <p:childTnLst>
                                    <p:animEffect transition="out" filter="strips(downRight)">
                                      <p:cBhvr>
                                        <p:cTn id="63" dur="5000"/>
                                        <p:tgtEl>
                                          <p:spTgt spid="23"/>
                                        </p:tgtEl>
                                      </p:cBhvr>
                                    </p:animEffect>
                                    <p:set>
                                      <p:cBhvr>
                                        <p:cTn id="64" dur="1" fill="hold">
                                          <p:stCondLst>
                                            <p:cond delay="4999"/>
                                          </p:stCondLst>
                                        </p:cTn>
                                        <p:tgtEl>
                                          <p:spTgt spid="23"/>
                                        </p:tgtEl>
                                        <p:attrNameLst>
                                          <p:attrName>style.visibility</p:attrName>
                                        </p:attrNameLst>
                                      </p:cBhvr>
                                      <p:to>
                                        <p:strVal val="hidden"/>
                                      </p:to>
                                    </p:set>
                                  </p:childTnLst>
                                </p:cTn>
                              </p:par>
                              <p:par>
                                <p:cTn id="65" presetID="18" presetClass="exit" presetSubtype="6" fill="hold" grpId="0" nodeType="withEffect">
                                  <p:stCondLst>
                                    <p:cond delay="0"/>
                                  </p:stCondLst>
                                  <p:childTnLst>
                                    <p:animEffect transition="out" filter="strips(downRight)">
                                      <p:cBhvr>
                                        <p:cTn id="66" dur="5000"/>
                                        <p:tgtEl>
                                          <p:spTgt spid="49"/>
                                        </p:tgtEl>
                                      </p:cBhvr>
                                    </p:animEffect>
                                    <p:set>
                                      <p:cBhvr>
                                        <p:cTn id="67" dur="1" fill="hold">
                                          <p:stCondLst>
                                            <p:cond delay="4999"/>
                                          </p:stCondLst>
                                        </p:cTn>
                                        <p:tgtEl>
                                          <p:spTgt spid="49"/>
                                        </p:tgtEl>
                                        <p:attrNameLst>
                                          <p:attrName>style.visibility</p:attrName>
                                        </p:attrNameLst>
                                      </p:cBhvr>
                                      <p:to>
                                        <p:strVal val="hidden"/>
                                      </p:to>
                                    </p:set>
                                  </p:childTnLst>
                                </p:cTn>
                              </p:par>
                              <p:par>
                                <p:cTn id="68" presetID="18" presetClass="exit" presetSubtype="6" fill="hold" grpId="0" nodeType="withEffect">
                                  <p:stCondLst>
                                    <p:cond delay="0"/>
                                  </p:stCondLst>
                                  <p:childTnLst>
                                    <p:animEffect transition="out" filter="strips(downRight)">
                                      <p:cBhvr>
                                        <p:cTn id="69" dur="5000"/>
                                        <p:tgtEl>
                                          <p:spTgt spid="50"/>
                                        </p:tgtEl>
                                      </p:cBhvr>
                                    </p:animEffect>
                                    <p:set>
                                      <p:cBhvr>
                                        <p:cTn id="70" dur="1" fill="hold">
                                          <p:stCondLst>
                                            <p:cond delay="4999"/>
                                          </p:stCondLst>
                                        </p:cTn>
                                        <p:tgtEl>
                                          <p:spTgt spid="50"/>
                                        </p:tgtEl>
                                        <p:attrNameLst>
                                          <p:attrName>style.visibility</p:attrName>
                                        </p:attrNameLst>
                                      </p:cBhvr>
                                      <p:to>
                                        <p:strVal val="hidden"/>
                                      </p:to>
                                    </p:set>
                                  </p:childTnLst>
                                </p:cTn>
                              </p:par>
                              <p:par>
                                <p:cTn id="71" presetID="18" presetClass="exit" presetSubtype="6" fill="hold" grpId="0" nodeType="withEffect">
                                  <p:stCondLst>
                                    <p:cond delay="0"/>
                                  </p:stCondLst>
                                  <p:childTnLst>
                                    <p:animEffect transition="out" filter="strips(downRight)">
                                      <p:cBhvr>
                                        <p:cTn id="72" dur="5000"/>
                                        <p:tgtEl>
                                          <p:spTgt spid="51"/>
                                        </p:tgtEl>
                                      </p:cBhvr>
                                    </p:animEffect>
                                    <p:set>
                                      <p:cBhvr>
                                        <p:cTn id="73" dur="1" fill="hold">
                                          <p:stCondLst>
                                            <p:cond delay="4999"/>
                                          </p:stCondLst>
                                        </p:cTn>
                                        <p:tgtEl>
                                          <p:spTgt spid="51"/>
                                        </p:tgtEl>
                                        <p:attrNameLst>
                                          <p:attrName>style.visibility</p:attrName>
                                        </p:attrNameLst>
                                      </p:cBhvr>
                                      <p:to>
                                        <p:strVal val="hidden"/>
                                      </p:to>
                                    </p:set>
                                  </p:childTnLst>
                                </p:cTn>
                              </p:par>
                              <p:par>
                                <p:cTn id="74" presetID="18" presetClass="exit" presetSubtype="6" fill="hold" grpId="0" nodeType="withEffect">
                                  <p:stCondLst>
                                    <p:cond delay="0"/>
                                  </p:stCondLst>
                                  <p:childTnLst>
                                    <p:animEffect transition="out" filter="strips(downRight)">
                                      <p:cBhvr>
                                        <p:cTn id="75" dur="5000"/>
                                        <p:tgtEl>
                                          <p:spTgt spid="52"/>
                                        </p:tgtEl>
                                      </p:cBhvr>
                                    </p:animEffect>
                                    <p:set>
                                      <p:cBhvr>
                                        <p:cTn id="76" dur="1" fill="hold">
                                          <p:stCondLst>
                                            <p:cond delay="4999"/>
                                          </p:stCondLst>
                                        </p:cTn>
                                        <p:tgtEl>
                                          <p:spTgt spid="52"/>
                                        </p:tgtEl>
                                        <p:attrNameLst>
                                          <p:attrName>style.visibility</p:attrName>
                                        </p:attrNameLst>
                                      </p:cBhvr>
                                      <p:to>
                                        <p:strVal val="hidden"/>
                                      </p:to>
                                    </p:set>
                                  </p:childTnLst>
                                </p:cTn>
                              </p:par>
                              <p:par>
                                <p:cTn id="77" presetID="18" presetClass="exit" presetSubtype="9" fill="hold" grpId="0" nodeType="withEffect">
                                  <p:stCondLst>
                                    <p:cond delay="0"/>
                                  </p:stCondLst>
                                  <p:childTnLst>
                                    <p:animEffect transition="out" filter="strips(upLeft)">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18" presetClass="exit" presetSubtype="9" fill="hold" grpId="0" nodeType="withEffect">
                                  <p:stCondLst>
                                    <p:cond delay="0"/>
                                  </p:stCondLst>
                                  <p:childTnLst>
                                    <p:animEffect transition="out" filter="strips(upLeft)">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18" presetClass="exit" presetSubtype="9" fill="hold" grpId="0" nodeType="withEffect">
                                  <p:stCondLst>
                                    <p:cond delay="0"/>
                                  </p:stCondLst>
                                  <p:childTnLst>
                                    <p:animEffect transition="out" filter="strips(upLeft)">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18" presetClass="exit" presetSubtype="9" fill="hold" grpId="0" nodeType="withEffect">
                                  <p:stCondLst>
                                    <p:cond delay="0"/>
                                  </p:stCondLst>
                                  <p:childTnLst>
                                    <p:animEffect transition="out" filter="strips(upLeft)">
                                      <p:cBhvr>
                                        <p:cTn id="87" dur="5000"/>
                                        <p:tgtEl>
                                          <p:spTgt spid="34"/>
                                        </p:tgtEl>
                                      </p:cBhvr>
                                    </p:animEffect>
                                    <p:set>
                                      <p:cBhvr>
                                        <p:cTn id="88" dur="1" fill="hold">
                                          <p:stCondLst>
                                            <p:cond delay="4999"/>
                                          </p:stCondLst>
                                        </p:cTn>
                                        <p:tgtEl>
                                          <p:spTgt spid="34"/>
                                        </p:tgtEl>
                                        <p:attrNameLst>
                                          <p:attrName>style.visibility</p:attrName>
                                        </p:attrNameLst>
                                      </p:cBhvr>
                                      <p:to>
                                        <p:strVal val="hidden"/>
                                      </p:to>
                                    </p:set>
                                  </p:childTnLst>
                                </p:cTn>
                              </p:par>
                              <p:par>
                                <p:cTn id="89" presetID="18" presetClass="exit" presetSubtype="9" fill="hold" grpId="0" nodeType="withEffect">
                                  <p:stCondLst>
                                    <p:cond delay="0"/>
                                  </p:stCondLst>
                                  <p:childTnLst>
                                    <p:animEffect transition="out" filter="strips(upLeft)">
                                      <p:cBhvr>
                                        <p:cTn id="90" dur="5000"/>
                                        <p:tgtEl>
                                          <p:spTgt spid="35"/>
                                        </p:tgtEl>
                                      </p:cBhvr>
                                    </p:animEffect>
                                    <p:set>
                                      <p:cBhvr>
                                        <p:cTn id="91" dur="1" fill="hold">
                                          <p:stCondLst>
                                            <p:cond delay="4999"/>
                                          </p:stCondLst>
                                        </p:cTn>
                                        <p:tgtEl>
                                          <p:spTgt spid="35"/>
                                        </p:tgtEl>
                                        <p:attrNameLst>
                                          <p:attrName>style.visibility</p:attrName>
                                        </p:attrNameLst>
                                      </p:cBhvr>
                                      <p:to>
                                        <p:strVal val="hidden"/>
                                      </p:to>
                                    </p:set>
                                  </p:childTnLst>
                                </p:cTn>
                              </p:par>
                              <p:par>
                                <p:cTn id="92" presetID="18" presetClass="exit" presetSubtype="9" fill="hold" grpId="0" nodeType="withEffect">
                                  <p:stCondLst>
                                    <p:cond delay="0"/>
                                  </p:stCondLst>
                                  <p:childTnLst>
                                    <p:animEffect transition="out" filter="strips(upLeft)">
                                      <p:cBhvr>
                                        <p:cTn id="93" dur="5000"/>
                                        <p:tgtEl>
                                          <p:spTgt spid="36"/>
                                        </p:tgtEl>
                                      </p:cBhvr>
                                    </p:animEffect>
                                    <p:set>
                                      <p:cBhvr>
                                        <p:cTn id="94" dur="1" fill="hold">
                                          <p:stCondLst>
                                            <p:cond delay="4999"/>
                                          </p:stCondLst>
                                        </p:cTn>
                                        <p:tgtEl>
                                          <p:spTgt spid="36"/>
                                        </p:tgtEl>
                                        <p:attrNameLst>
                                          <p:attrName>style.visibility</p:attrName>
                                        </p:attrNameLst>
                                      </p:cBhvr>
                                      <p:to>
                                        <p:strVal val="hidden"/>
                                      </p:to>
                                    </p:set>
                                  </p:childTnLst>
                                </p:cTn>
                              </p:par>
                              <p:par>
                                <p:cTn id="95" presetID="18" presetClass="exit" presetSubtype="9" fill="hold" grpId="0" nodeType="withEffect">
                                  <p:stCondLst>
                                    <p:cond delay="0"/>
                                  </p:stCondLst>
                                  <p:childTnLst>
                                    <p:animEffect transition="out" filter="strips(upLeft)">
                                      <p:cBhvr>
                                        <p:cTn id="96" dur="5000"/>
                                        <p:tgtEl>
                                          <p:spTgt spid="39"/>
                                        </p:tgtEl>
                                      </p:cBhvr>
                                    </p:animEffect>
                                    <p:set>
                                      <p:cBhvr>
                                        <p:cTn id="97" dur="1" fill="hold">
                                          <p:stCondLst>
                                            <p:cond delay="4999"/>
                                          </p:stCondLst>
                                        </p:cTn>
                                        <p:tgtEl>
                                          <p:spTgt spid="39"/>
                                        </p:tgtEl>
                                        <p:attrNameLst>
                                          <p:attrName>style.visibility</p:attrName>
                                        </p:attrNameLst>
                                      </p:cBhvr>
                                      <p:to>
                                        <p:strVal val="hidden"/>
                                      </p:to>
                                    </p:set>
                                  </p:childTnLst>
                                </p:cTn>
                              </p:par>
                              <p:par>
                                <p:cTn id="98" presetID="18" presetClass="exit" presetSubtype="9" fill="hold" grpId="0" nodeType="withEffect">
                                  <p:stCondLst>
                                    <p:cond delay="0"/>
                                  </p:stCondLst>
                                  <p:childTnLst>
                                    <p:animEffect transition="out" filter="strips(upLeft)">
                                      <p:cBhvr>
                                        <p:cTn id="99" dur="5000"/>
                                        <p:tgtEl>
                                          <p:spTgt spid="40"/>
                                        </p:tgtEl>
                                      </p:cBhvr>
                                    </p:animEffect>
                                    <p:set>
                                      <p:cBhvr>
                                        <p:cTn id="100" dur="1" fill="hold">
                                          <p:stCondLst>
                                            <p:cond delay="4999"/>
                                          </p:stCondLst>
                                        </p:cTn>
                                        <p:tgtEl>
                                          <p:spTgt spid="40"/>
                                        </p:tgtEl>
                                        <p:attrNameLst>
                                          <p:attrName>style.visibility</p:attrName>
                                        </p:attrNameLst>
                                      </p:cBhvr>
                                      <p:to>
                                        <p:strVal val="hidden"/>
                                      </p:to>
                                    </p:set>
                                  </p:childTnLst>
                                </p:cTn>
                              </p:par>
                              <p:par>
                                <p:cTn id="101" presetID="18" presetClass="exit" presetSubtype="9" fill="hold" grpId="0" nodeType="withEffect">
                                  <p:stCondLst>
                                    <p:cond delay="0"/>
                                  </p:stCondLst>
                                  <p:childTnLst>
                                    <p:animEffect transition="out" filter="strips(upLeft)">
                                      <p:cBhvr>
                                        <p:cTn id="102" dur="5000"/>
                                        <p:tgtEl>
                                          <p:spTgt spid="41"/>
                                        </p:tgtEl>
                                      </p:cBhvr>
                                    </p:animEffect>
                                    <p:set>
                                      <p:cBhvr>
                                        <p:cTn id="103" dur="1" fill="hold">
                                          <p:stCondLst>
                                            <p:cond delay="4999"/>
                                          </p:stCondLst>
                                        </p:cTn>
                                        <p:tgtEl>
                                          <p:spTgt spid="41"/>
                                        </p:tgtEl>
                                        <p:attrNameLst>
                                          <p:attrName>style.visibility</p:attrName>
                                        </p:attrNameLst>
                                      </p:cBhvr>
                                      <p:to>
                                        <p:strVal val="hidden"/>
                                      </p:to>
                                    </p:set>
                                  </p:childTnLst>
                                </p:cTn>
                              </p:par>
                              <p:par>
                                <p:cTn id="104" presetID="18" presetClass="exit" presetSubtype="9" fill="hold" grpId="0" nodeType="withEffect">
                                  <p:stCondLst>
                                    <p:cond delay="0"/>
                                  </p:stCondLst>
                                  <p:childTnLst>
                                    <p:animEffect transition="out" filter="strips(upLeft)">
                                      <p:cBhvr>
                                        <p:cTn id="105" dur="5000"/>
                                        <p:tgtEl>
                                          <p:spTgt spid="44"/>
                                        </p:tgtEl>
                                      </p:cBhvr>
                                    </p:animEffect>
                                    <p:set>
                                      <p:cBhvr>
                                        <p:cTn id="106" dur="1" fill="hold">
                                          <p:stCondLst>
                                            <p:cond delay="4999"/>
                                          </p:stCondLst>
                                        </p:cTn>
                                        <p:tgtEl>
                                          <p:spTgt spid="44"/>
                                        </p:tgtEl>
                                        <p:attrNameLst>
                                          <p:attrName>style.visibility</p:attrName>
                                        </p:attrNameLst>
                                      </p:cBhvr>
                                      <p:to>
                                        <p:strVal val="hidden"/>
                                      </p:to>
                                    </p:set>
                                  </p:childTnLst>
                                </p:cTn>
                              </p:par>
                              <p:par>
                                <p:cTn id="107" presetID="18" presetClass="exit" presetSubtype="9" fill="hold" grpId="0" nodeType="withEffect">
                                  <p:stCondLst>
                                    <p:cond delay="0"/>
                                  </p:stCondLst>
                                  <p:childTnLst>
                                    <p:animEffect transition="out" filter="strips(upLeft)">
                                      <p:cBhvr>
                                        <p:cTn id="108" dur="5000"/>
                                        <p:tgtEl>
                                          <p:spTgt spid="45"/>
                                        </p:tgtEl>
                                      </p:cBhvr>
                                    </p:animEffect>
                                    <p:set>
                                      <p:cBhvr>
                                        <p:cTn id="109" dur="1" fill="hold">
                                          <p:stCondLst>
                                            <p:cond delay="4999"/>
                                          </p:stCondLst>
                                        </p:cTn>
                                        <p:tgtEl>
                                          <p:spTgt spid="45"/>
                                        </p:tgtEl>
                                        <p:attrNameLst>
                                          <p:attrName>style.visibility</p:attrName>
                                        </p:attrNameLst>
                                      </p:cBhvr>
                                      <p:to>
                                        <p:strVal val="hidden"/>
                                      </p:to>
                                    </p:set>
                                  </p:childTnLst>
                                </p:cTn>
                              </p:par>
                              <p:par>
                                <p:cTn id="110" presetID="18" presetClass="exit" presetSubtype="9" fill="hold" grpId="0" nodeType="withEffect">
                                  <p:stCondLst>
                                    <p:cond delay="0"/>
                                  </p:stCondLst>
                                  <p:childTnLst>
                                    <p:animEffect transition="out" filter="strips(upLeft)">
                                      <p:cBhvr>
                                        <p:cTn id="111" dur="5000"/>
                                        <p:tgtEl>
                                          <p:spTgt spid="46"/>
                                        </p:tgtEl>
                                      </p:cBhvr>
                                    </p:animEffect>
                                    <p:set>
                                      <p:cBhvr>
                                        <p:cTn id="112" dur="1" fill="hold">
                                          <p:stCondLst>
                                            <p:cond delay="4999"/>
                                          </p:stCondLst>
                                        </p:cTn>
                                        <p:tgtEl>
                                          <p:spTgt spid="46"/>
                                        </p:tgtEl>
                                        <p:attrNameLst>
                                          <p:attrName>style.visibility</p:attrName>
                                        </p:attrNameLst>
                                      </p:cBhvr>
                                      <p:to>
                                        <p:strVal val="hidden"/>
                                      </p:to>
                                    </p:set>
                                  </p:childTnLst>
                                </p:cTn>
                              </p:par>
                              <p:par>
                                <p:cTn id="113" presetID="18" presetClass="exit" presetSubtype="3" fill="hold" grpId="0" nodeType="withEffect">
                                  <p:stCondLst>
                                    <p:cond delay="0"/>
                                  </p:stCondLst>
                                  <p:childTnLst>
                                    <p:animEffect transition="out" filter="strips(upRight)">
                                      <p:cBhvr>
                                        <p:cTn id="114" dur="5000"/>
                                        <p:tgtEl>
                                          <p:spTgt spid="32"/>
                                        </p:tgtEl>
                                      </p:cBhvr>
                                    </p:animEffect>
                                    <p:set>
                                      <p:cBhvr>
                                        <p:cTn id="115" dur="1" fill="hold">
                                          <p:stCondLst>
                                            <p:cond delay="4999"/>
                                          </p:stCondLst>
                                        </p:cTn>
                                        <p:tgtEl>
                                          <p:spTgt spid="32"/>
                                        </p:tgtEl>
                                        <p:attrNameLst>
                                          <p:attrName>style.visibility</p:attrName>
                                        </p:attrNameLst>
                                      </p:cBhvr>
                                      <p:to>
                                        <p:strVal val="hidden"/>
                                      </p:to>
                                    </p:set>
                                  </p:childTnLst>
                                </p:cTn>
                              </p:par>
                              <p:par>
                                <p:cTn id="116" presetID="18" presetClass="exit" presetSubtype="3" fill="hold" grpId="0" nodeType="withEffect">
                                  <p:stCondLst>
                                    <p:cond delay="0"/>
                                  </p:stCondLst>
                                  <p:childTnLst>
                                    <p:animEffect transition="out" filter="strips(upRight)">
                                      <p:cBhvr>
                                        <p:cTn id="117" dur="5000"/>
                                        <p:tgtEl>
                                          <p:spTgt spid="33"/>
                                        </p:tgtEl>
                                      </p:cBhvr>
                                    </p:animEffect>
                                    <p:set>
                                      <p:cBhvr>
                                        <p:cTn id="118" dur="1" fill="hold">
                                          <p:stCondLst>
                                            <p:cond delay="4999"/>
                                          </p:stCondLst>
                                        </p:cTn>
                                        <p:tgtEl>
                                          <p:spTgt spid="33"/>
                                        </p:tgtEl>
                                        <p:attrNameLst>
                                          <p:attrName>style.visibility</p:attrName>
                                        </p:attrNameLst>
                                      </p:cBhvr>
                                      <p:to>
                                        <p:strVal val="hidden"/>
                                      </p:to>
                                    </p:set>
                                  </p:childTnLst>
                                </p:cTn>
                              </p:par>
                              <p:par>
                                <p:cTn id="119" presetID="18" presetClass="exit" presetSubtype="3" fill="hold" grpId="0" nodeType="withEffect">
                                  <p:stCondLst>
                                    <p:cond delay="0"/>
                                  </p:stCondLst>
                                  <p:childTnLst>
                                    <p:animEffect transition="out" filter="strips(upRight)">
                                      <p:cBhvr>
                                        <p:cTn id="120" dur="5000"/>
                                        <p:tgtEl>
                                          <p:spTgt spid="37"/>
                                        </p:tgtEl>
                                      </p:cBhvr>
                                    </p:animEffect>
                                    <p:set>
                                      <p:cBhvr>
                                        <p:cTn id="121" dur="1" fill="hold">
                                          <p:stCondLst>
                                            <p:cond delay="4999"/>
                                          </p:stCondLst>
                                        </p:cTn>
                                        <p:tgtEl>
                                          <p:spTgt spid="37"/>
                                        </p:tgtEl>
                                        <p:attrNameLst>
                                          <p:attrName>style.visibility</p:attrName>
                                        </p:attrNameLst>
                                      </p:cBhvr>
                                      <p:to>
                                        <p:strVal val="hidden"/>
                                      </p:to>
                                    </p:set>
                                  </p:childTnLst>
                                </p:cTn>
                              </p:par>
                              <p:par>
                                <p:cTn id="122" presetID="18" presetClass="exit" presetSubtype="3" fill="hold" grpId="0" nodeType="withEffect">
                                  <p:stCondLst>
                                    <p:cond delay="0"/>
                                  </p:stCondLst>
                                  <p:childTnLst>
                                    <p:animEffect transition="out" filter="strips(upRight)">
                                      <p:cBhvr>
                                        <p:cTn id="123" dur="5000"/>
                                        <p:tgtEl>
                                          <p:spTgt spid="38"/>
                                        </p:tgtEl>
                                      </p:cBhvr>
                                    </p:animEffect>
                                    <p:set>
                                      <p:cBhvr>
                                        <p:cTn id="124" dur="1" fill="hold">
                                          <p:stCondLst>
                                            <p:cond delay="4999"/>
                                          </p:stCondLst>
                                        </p:cTn>
                                        <p:tgtEl>
                                          <p:spTgt spid="38"/>
                                        </p:tgtEl>
                                        <p:attrNameLst>
                                          <p:attrName>style.visibility</p:attrName>
                                        </p:attrNameLst>
                                      </p:cBhvr>
                                      <p:to>
                                        <p:strVal val="hidden"/>
                                      </p:to>
                                    </p:set>
                                  </p:childTnLst>
                                </p:cTn>
                              </p:par>
                              <p:par>
                                <p:cTn id="125" presetID="18" presetClass="exit" presetSubtype="3" fill="hold" grpId="0" nodeType="withEffect">
                                  <p:stCondLst>
                                    <p:cond delay="0"/>
                                  </p:stCondLst>
                                  <p:childTnLst>
                                    <p:animEffect transition="out" filter="strips(upRight)">
                                      <p:cBhvr>
                                        <p:cTn id="126" dur="5000"/>
                                        <p:tgtEl>
                                          <p:spTgt spid="42"/>
                                        </p:tgtEl>
                                      </p:cBhvr>
                                    </p:animEffect>
                                    <p:set>
                                      <p:cBhvr>
                                        <p:cTn id="127" dur="1" fill="hold">
                                          <p:stCondLst>
                                            <p:cond delay="4999"/>
                                          </p:stCondLst>
                                        </p:cTn>
                                        <p:tgtEl>
                                          <p:spTgt spid="42"/>
                                        </p:tgtEl>
                                        <p:attrNameLst>
                                          <p:attrName>style.visibility</p:attrName>
                                        </p:attrNameLst>
                                      </p:cBhvr>
                                      <p:to>
                                        <p:strVal val="hidden"/>
                                      </p:to>
                                    </p:set>
                                  </p:childTnLst>
                                </p:cTn>
                              </p:par>
                              <p:par>
                                <p:cTn id="128" presetID="18" presetClass="exit" presetSubtype="3" fill="hold" grpId="0" nodeType="withEffect">
                                  <p:stCondLst>
                                    <p:cond delay="0"/>
                                  </p:stCondLst>
                                  <p:childTnLst>
                                    <p:animEffect transition="out" filter="strips(upRight)">
                                      <p:cBhvr>
                                        <p:cTn id="129" dur="5000"/>
                                        <p:tgtEl>
                                          <p:spTgt spid="43"/>
                                        </p:tgtEl>
                                      </p:cBhvr>
                                    </p:animEffect>
                                    <p:set>
                                      <p:cBhvr>
                                        <p:cTn id="130" dur="1" fill="hold">
                                          <p:stCondLst>
                                            <p:cond delay="4999"/>
                                          </p:stCondLst>
                                        </p:cTn>
                                        <p:tgtEl>
                                          <p:spTgt spid="43"/>
                                        </p:tgtEl>
                                        <p:attrNameLst>
                                          <p:attrName>style.visibility</p:attrName>
                                        </p:attrNameLst>
                                      </p:cBhvr>
                                      <p:to>
                                        <p:strVal val="hidden"/>
                                      </p:to>
                                    </p:set>
                                  </p:childTnLst>
                                </p:cTn>
                              </p:par>
                              <p:par>
                                <p:cTn id="131" presetID="18" presetClass="exit" presetSubtype="3" fill="hold" grpId="0" nodeType="withEffect">
                                  <p:stCondLst>
                                    <p:cond delay="0"/>
                                  </p:stCondLst>
                                  <p:childTnLst>
                                    <p:animEffect transition="out" filter="strips(upRight)">
                                      <p:cBhvr>
                                        <p:cTn id="132" dur="5000"/>
                                        <p:tgtEl>
                                          <p:spTgt spid="47"/>
                                        </p:tgtEl>
                                      </p:cBhvr>
                                    </p:animEffect>
                                    <p:set>
                                      <p:cBhvr>
                                        <p:cTn id="133" dur="1" fill="hold">
                                          <p:stCondLst>
                                            <p:cond delay="4999"/>
                                          </p:stCondLst>
                                        </p:cTn>
                                        <p:tgtEl>
                                          <p:spTgt spid="47"/>
                                        </p:tgtEl>
                                        <p:attrNameLst>
                                          <p:attrName>style.visibility</p:attrName>
                                        </p:attrNameLst>
                                      </p:cBhvr>
                                      <p:to>
                                        <p:strVal val="hidden"/>
                                      </p:to>
                                    </p:set>
                                  </p:childTnLst>
                                </p:cTn>
                              </p:par>
                              <p:par>
                                <p:cTn id="134" presetID="18" presetClass="exit" presetSubtype="3" fill="hold" grpId="0" nodeType="withEffect">
                                  <p:stCondLst>
                                    <p:cond delay="0"/>
                                  </p:stCondLst>
                                  <p:childTnLst>
                                    <p:animEffect transition="out" filter="strips(upRight)">
                                      <p:cBhvr>
                                        <p:cTn id="135" dur="5000"/>
                                        <p:tgtEl>
                                          <p:spTgt spid="48"/>
                                        </p:tgtEl>
                                      </p:cBhvr>
                                    </p:animEffect>
                                    <p:set>
                                      <p:cBhvr>
                                        <p:cTn id="136" dur="1" fill="hold">
                                          <p:stCondLst>
                                            <p:cond delay="4999"/>
                                          </p:stCondLst>
                                        </p:cTn>
                                        <p:tgtEl>
                                          <p:spTgt spid="48"/>
                                        </p:tgtEl>
                                        <p:attrNameLst>
                                          <p:attrName>style.visibility</p:attrName>
                                        </p:attrNameLst>
                                      </p:cBhvr>
                                      <p:to>
                                        <p:strVal val="hidden"/>
                                      </p:to>
                                    </p:set>
                                  </p:childTnLst>
                                </p:cTn>
                              </p:par>
                              <p:par>
                                <p:cTn id="137" presetID="18" presetClass="exit" presetSubtype="3" fill="hold" grpId="0" nodeType="withEffect">
                                  <p:stCondLst>
                                    <p:cond delay="0"/>
                                  </p:stCondLst>
                                  <p:childTnLst>
                                    <p:animEffect transition="out" filter="strips(upRight)">
                                      <p:cBhvr>
                                        <p:cTn id="138" dur="5000"/>
                                        <p:tgtEl>
                                          <p:spTgt spid="54"/>
                                        </p:tgtEl>
                                      </p:cBhvr>
                                    </p:animEffect>
                                    <p:set>
                                      <p:cBhvr>
                                        <p:cTn id="139" dur="1" fill="hold">
                                          <p:stCondLst>
                                            <p:cond delay="4999"/>
                                          </p:stCondLst>
                                        </p:cTn>
                                        <p:tgtEl>
                                          <p:spTgt spid="54"/>
                                        </p:tgtEl>
                                        <p:attrNameLst>
                                          <p:attrName>style.visibility</p:attrName>
                                        </p:attrNameLst>
                                      </p:cBhvr>
                                      <p:to>
                                        <p:strVal val="hidden"/>
                                      </p:to>
                                    </p:set>
                                  </p:childTnLst>
                                </p:cTn>
                              </p:par>
                              <p:par>
                                <p:cTn id="140" presetID="18" presetClass="exit" presetSubtype="3" fill="hold" grpId="0" nodeType="withEffect">
                                  <p:stCondLst>
                                    <p:cond delay="0"/>
                                  </p:stCondLst>
                                  <p:childTnLst>
                                    <p:animEffect transition="out" filter="strips(upRight)">
                                      <p:cBhvr>
                                        <p:cTn id="141" dur="5000"/>
                                        <p:tgtEl>
                                          <p:spTgt spid="55"/>
                                        </p:tgtEl>
                                      </p:cBhvr>
                                    </p:animEffect>
                                    <p:set>
                                      <p:cBhvr>
                                        <p:cTn id="142" dur="1" fill="hold">
                                          <p:stCondLst>
                                            <p:cond delay="4999"/>
                                          </p:stCondLst>
                                        </p:cTn>
                                        <p:tgtEl>
                                          <p:spTgt spid="55"/>
                                        </p:tgtEl>
                                        <p:attrNameLst>
                                          <p:attrName>style.visibility</p:attrName>
                                        </p:attrNameLst>
                                      </p:cBhvr>
                                      <p:to>
                                        <p:strVal val="hidden"/>
                                      </p:to>
                                    </p:set>
                                  </p:childTnLst>
                                </p:cTn>
                              </p:par>
                              <p:par>
                                <p:cTn id="143" presetID="18" presetClass="exit" presetSubtype="3" fill="hold" grpId="0" nodeType="withEffect">
                                  <p:stCondLst>
                                    <p:cond delay="0"/>
                                  </p:stCondLst>
                                  <p:childTnLst>
                                    <p:animEffect transition="out" filter="strips(upRight)">
                                      <p:cBhvr>
                                        <p:cTn id="144" dur="5000"/>
                                        <p:tgtEl>
                                          <p:spTgt spid="56"/>
                                        </p:tgtEl>
                                      </p:cBhvr>
                                    </p:animEffect>
                                    <p:set>
                                      <p:cBhvr>
                                        <p:cTn id="145" dur="1" fill="hold">
                                          <p:stCondLst>
                                            <p:cond delay="4999"/>
                                          </p:stCondLst>
                                        </p:cTn>
                                        <p:tgtEl>
                                          <p:spTgt spid="56"/>
                                        </p:tgtEl>
                                        <p:attrNameLst>
                                          <p:attrName>style.visibility</p:attrName>
                                        </p:attrNameLst>
                                      </p:cBhvr>
                                      <p:to>
                                        <p:strVal val="hidden"/>
                                      </p:to>
                                    </p:set>
                                  </p:childTnLst>
                                </p:cTn>
                              </p:par>
                              <p:par>
                                <p:cTn id="146" presetID="18" presetClass="exit" presetSubtype="3" fill="hold" grpId="0" nodeType="withEffect">
                                  <p:stCondLst>
                                    <p:cond delay="0"/>
                                  </p:stCondLst>
                                  <p:childTnLst>
                                    <p:animEffect transition="out" filter="strips(upRight)">
                                      <p:cBhvr>
                                        <p:cTn id="147" dur="5000"/>
                                        <p:tgtEl>
                                          <p:spTgt spid="57"/>
                                        </p:tgtEl>
                                      </p:cBhvr>
                                    </p:animEffect>
                                    <p:set>
                                      <p:cBhvr>
                                        <p:cTn id="148" dur="1" fill="hold">
                                          <p:stCondLst>
                                            <p:cond delay="4999"/>
                                          </p:stCondLst>
                                        </p:cTn>
                                        <p:tgtEl>
                                          <p:spTgt spid="57"/>
                                        </p:tgtEl>
                                        <p:attrNameLst>
                                          <p:attrName>style.visibility</p:attrName>
                                        </p:attrNameLst>
                                      </p:cBhvr>
                                      <p:to>
                                        <p:strVal val="hidden"/>
                                      </p:to>
                                    </p:set>
                                  </p:childTnLst>
                                </p:cTn>
                              </p:par>
                              <p:par>
                                <p:cTn id="149" presetID="3" presetClass="exit" presetSubtype="10" fill="hold" grpId="0" nodeType="withEffect">
                                  <p:stCondLst>
                                    <p:cond delay="0"/>
                                  </p:stCondLst>
                                  <p:childTnLst>
                                    <p:animEffect transition="out" filter="blinds(horizontal)">
                                      <p:cBhvr>
                                        <p:cTn id="150" dur="5000"/>
                                        <p:tgtEl>
                                          <p:spTgt spid="24"/>
                                        </p:tgtEl>
                                      </p:cBhvr>
                                    </p:animEffect>
                                    <p:set>
                                      <p:cBhvr>
                                        <p:cTn id="151" dur="1" fill="hold">
                                          <p:stCondLst>
                                            <p:cond delay="4999"/>
                                          </p:stCondLst>
                                        </p:cTn>
                                        <p:tgtEl>
                                          <p:spTgt spid="24"/>
                                        </p:tgtEl>
                                        <p:attrNameLst>
                                          <p:attrName>style.visibility</p:attrName>
                                        </p:attrNameLst>
                                      </p:cBhvr>
                                      <p:to>
                                        <p:strVal val="hidden"/>
                                      </p:to>
                                    </p:set>
                                  </p:childTnLst>
                                </p:cTn>
                              </p:par>
                              <p:par>
                                <p:cTn id="152" presetID="3" presetClass="exit" presetSubtype="10" fill="hold" grpId="0" nodeType="withEffect">
                                  <p:stCondLst>
                                    <p:cond delay="0"/>
                                  </p:stCondLst>
                                  <p:childTnLst>
                                    <p:animEffect transition="out" filter="blinds(horizontal)">
                                      <p:cBhvr>
                                        <p:cTn id="153" dur="5000"/>
                                        <p:tgtEl>
                                          <p:spTgt spid="25"/>
                                        </p:tgtEl>
                                      </p:cBhvr>
                                    </p:animEffect>
                                    <p:set>
                                      <p:cBhvr>
                                        <p:cTn id="154" dur="1" fill="hold">
                                          <p:stCondLst>
                                            <p:cond delay="4999"/>
                                          </p:stCondLst>
                                        </p:cTn>
                                        <p:tgtEl>
                                          <p:spTgt spid="25"/>
                                        </p:tgtEl>
                                        <p:attrNameLst>
                                          <p:attrName>style.visibility</p:attrName>
                                        </p:attrNameLst>
                                      </p:cBhvr>
                                      <p:to>
                                        <p:strVal val="hidden"/>
                                      </p:to>
                                    </p:set>
                                  </p:childTnLst>
                                </p:cTn>
                              </p:par>
                              <p:par>
                                <p:cTn id="155" presetID="3" presetClass="exit" presetSubtype="10" fill="hold" grpId="0" nodeType="withEffect">
                                  <p:stCondLst>
                                    <p:cond delay="0"/>
                                  </p:stCondLst>
                                  <p:childTnLst>
                                    <p:animEffect transition="out" filter="blinds(horizontal)">
                                      <p:cBhvr>
                                        <p:cTn id="156" dur="5000"/>
                                        <p:tgtEl>
                                          <p:spTgt spid="26"/>
                                        </p:tgtEl>
                                      </p:cBhvr>
                                    </p:animEffect>
                                    <p:set>
                                      <p:cBhvr>
                                        <p:cTn id="157" dur="1" fill="hold">
                                          <p:stCondLst>
                                            <p:cond delay="4999"/>
                                          </p:stCondLst>
                                        </p:cTn>
                                        <p:tgtEl>
                                          <p:spTgt spid="26"/>
                                        </p:tgtEl>
                                        <p:attrNameLst>
                                          <p:attrName>style.visibility</p:attrName>
                                        </p:attrNameLst>
                                      </p:cBhvr>
                                      <p:to>
                                        <p:strVal val="hidden"/>
                                      </p:to>
                                    </p:set>
                                  </p:childTnLst>
                                </p:cTn>
                              </p:par>
                              <p:par>
                                <p:cTn id="158" presetID="3" presetClass="exit" presetSubtype="10" fill="hold" grpId="0" nodeType="withEffect">
                                  <p:stCondLst>
                                    <p:cond delay="0"/>
                                  </p:stCondLst>
                                  <p:childTnLst>
                                    <p:animEffect transition="out" filter="blinds(horizontal)">
                                      <p:cBhvr>
                                        <p:cTn id="159" dur="5000"/>
                                        <p:tgtEl>
                                          <p:spTgt spid="27"/>
                                        </p:tgtEl>
                                      </p:cBhvr>
                                    </p:animEffect>
                                    <p:set>
                                      <p:cBhvr>
                                        <p:cTn id="160" dur="1" fill="hold">
                                          <p:stCondLst>
                                            <p:cond delay="4999"/>
                                          </p:stCondLst>
                                        </p:cTn>
                                        <p:tgtEl>
                                          <p:spTgt spid="27"/>
                                        </p:tgtEl>
                                        <p:attrNameLst>
                                          <p:attrName>style.visibility</p:attrName>
                                        </p:attrNameLst>
                                      </p:cBhvr>
                                      <p:to>
                                        <p:strVal val="hidden"/>
                                      </p:to>
                                    </p:set>
                                  </p:childTnLst>
                                </p:cTn>
                              </p:par>
                              <p:par>
                                <p:cTn id="161" presetID="3" presetClass="exit" presetSubtype="10" fill="hold" grpId="0" nodeType="withEffect">
                                  <p:stCondLst>
                                    <p:cond delay="0"/>
                                  </p:stCondLst>
                                  <p:childTnLst>
                                    <p:animEffect transition="out" filter="blinds(horizontal)">
                                      <p:cBhvr>
                                        <p:cTn id="162" dur="5000"/>
                                        <p:tgtEl>
                                          <p:spTgt spid="28"/>
                                        </p:tgtEl>
                                      </p:cBhvr>
                                    </p:animEffect>
                                    <p:set>
                                      <p:cBhvr>
                                        <p:cTn id="163" dur="1" fill="hold">
                                          <p:stCondLst>
                                            <p:cond delay="4999"/>
                                          </p:stCondLst>
                                        </p:cTn>
                                        <p:tgtEl>
                                          <p:spTgt spid="28"/>
                                        </p:tgtEl>
                                        <p:attrNameLst>
                                          <p:attrName>style.visibility</p:attrName>
                                        </p:attrNameLst>
                                      </p:cBhvr>
                                      <p:to>
                                        <p:strVal val="hidden"/>
                                      </p:to>
                                    </p:set>
                                  </p:childTnLst>
                                </p:cTn>
                              </p:par>
                              <p:par>
                                <p:cTn id="164" presetID="3" presetClass="exit" presetSubtype="10" fill="hold" grpId="0" nodeType="withEffect">
                                  <p:stCondLst>
                                    <p:cond delay="0"/>
                                  </p:stCondLst>
                                  <p:childTnLst>
                                    <p:animEffect transition="out" filter="blinds(horizontal)">
                                      <p:cBhvr>
                                        <p:cTn id="165" dur="5000"/>
                                        <p:tgtEl>
                                          <p:spTgt spid="53"/>
                                        </p:tgtEl>
                                      </p:cBhvr>
                                    </p:animEffect>
                                    <p:set>
                                      <p:cBhvr>
                                        <p:cTn id="166" dur="1" fill="hold">
                                          <p:stCondLst>
                                            <p:cond delay="4999"/>
                                          </p:stCondLst>
                                        </p:cTn>
                                        <p:tgtEl>
                                          <p:spTgt spid="53"/>
                                        </p:tgtEl>
                                        <p:attrNameLst>
                                          <p:attrName>style.visibility</p:attrName>
                                        </p:attrNameLst>
                                      </p:cBhvr>
                                      <p:to>
                                        <p:strVal val="hidden"/>
                                      </p:to>
                                    </p:set>
                                  </p:childTnLst>
                                </p:cTn>
                              </p:par>
                            </p:childTnLst>
                          </p:cTn>
                        </p:par>
                      </p:childTnLst>
                    </p:cTn>
                  </p:par>
                  <p:par>
                    <p:cTn id="167" fill="hold">
                      <p:stCondLst>
                        <p:cond delay="indefinite"/>
                      </p:stCondLst>
                      <p:childTnLst>
                        <p:par>
                          <p:cTn id="168" fill="hold">
                            <p:stCondLst>
                              <p:cond delay="0"/>
                            </p:stCondLst>
                            <p:childTnLst>
                              <p:par>
                                <p:cTn id="169" presetID="23" presetClass="entr" presetSubtype="288" fill="hold" nodeType="clickEffect">
                                  <p:stCondLst>
                                    <p:cond delay="0"/>
                                  </p:stCondLst>
                                  <p:childTnLst>
                                    <p:set>
                                      <p:cBhvr>
                                        <p:cTn id="170" dur="1" fill="hold">
                                          <p:stCondLst>
                                            <p:cond delay="0"/>
                                          </p:stCondLst>
                                        </p:cTn>
                                        <p:tgtEl>
                                          <p:spTgt spid="2"/>
                                        </p:tgtEl>
                                        <p:attrNameLst>
                                          <p:attrName>style.visibility</p:attrName>
                                        </p:attrNameLst>
                                      </p:cBhvr>
                                      <p:to>
                                        <p:strVal val="visible"/>
                                      </p:to>
                                    </p:set>
                                    <p:anim calcmode="lin" valueType="num">
                                      <p:cBhvr>
                                        <p:cTn id="171" dur="5000" fill="hold"/>
                                        <p:tgtEl>
                                          <p:spTgt spid="2"/>
                                        </p:tgtEl>
                                        <p:attrNameLst>
                                          <p:attrName>ppt_w</p:attrName>
                                        </p:attrNameLst>
                                      </p:cBhvr>
                                      <p:tavLst>
                                        <p:tav tm="0">
                                          <p:val>
                                            <p:strVal val="4/3*#ppt_w"/>
                                          </p:val>
                                        </p:tav>
                                        <p:tav tm="100000">
                                          <p:val>
                                            <p:strVal val="#ppt_w"/>
                                          </p:val>
                                        </p:tav>
                                      </p:tavLst>
                                    </p:anim>
                                    <p:anim calcmode="lin" valueType="num">
                                      <p:cBhvr>
                                        <p:cTn id="172"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stanbul.GrandBazaar00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0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492"/>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199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grpId="0" nodeType="withEffect">
                                  <p:stCondLst>
                                    <p:cond delay="0"/>
                                  </p:stCondLst>
                                  <p:childTnLst>
                                    <p:animEffect transition="out" filter="box(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4" presetClass="exit" presetSubtype="16" fill="hold" grpId="0" nodeType="withEffect">
                                  <p:stCondLst>
                                    <p:cond delay="0"/>
                                  </p:stCondLst>
                                  <p:childTnLst>
                                    <p:animEffect transition="out" filter="box(in)">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4" presetClass="exit" presetSubtype="16" fill="hold" grpId="0" nodeType="withEffect">
                                  <p:stCondLst>
                                    <p:cond delay="0"/>
                                  </p:stCondLst>
                                  <p:childTnLst>
                                    <p:animEffect transition="out" filter="box(in)">
                                      <p:cBhvr>
                                        <p:cTn id="12" dur="5000"/>
                                        <p:tgtEl>
                                          <p:spTgt spid="14"/>
                                        </p:tgtEl>
                                      </p:cBhvr>
                                    </p:animEffect>
                                    <p:set>
                                      <p:cBhvr>
                                        <p:cTn id="13" dur="1" fill="hold">
                                          <p:stCondLst>
                                            <p:cond delay="4999"/>
                                          </p:stCondLst>
                                        </p:cTn>
                                        <p:tgtEl>
                                          <p:spTgt spid="14"/>
                                        </p:tgtEl>
                                        <p:attrNameLst>
                                          <p:attrName>style.visibility</p:attrName>
                                        </p:attrNameLst>
                                      </p:cBhvr>
                                      <p:to>
                                        <p:strVal val="hidden"/>
                                      </p:to>
                                    </p:set>
                                  </p:childTnLst>
                                </p:cTn>
                              </p:par>
                              <p:par>
                                <p:cTn id="14" presetID="4" presetClass="exit" presetSubtype="16" fill="hold" grpId="0" nodeType="withEffect">
                                  <p:stCondLst>
                                    <p:cond delay="0"/>
                                  </p:stCondLst>
                                  <p:childTnLst>
                                    <p:animEffect transition="out" filter="box(in)">
                                      <p:cBhvr>
                                        <p:cTn id="15" dur="5000"/>
                                        <p:tgtEl>
                                          <p:spTgt spid="19"/>
                                        </p:tgtEl>
                                      </p:cBhvr>
                                    </p:animEffect>
                                    <p:set>
                                      <p:cBhvr>
                                        <p:cTn id="16" dur="1" fill="hold">
                                          <p:stCondLst>
                                            <p:cond delay="4999"/>
                                          </p:stCondLst>
                                        </p:cTn>
                                        <p:tgtEl>
                                          <p:spTgt spid="19"/>
                                        </p:tgtEl>
                                        <p:attrNameLst>
                                          <p:attrName>style.visibility</p:attrName>
                                        </p:attrNameLst>
                                      </p:cBhvr>
                                      <p:to>
                                        <p:strVal val="hidden"/>
                                      </p:to>
                                    </p:set>
                                  </p:childTnLst>
                                </p:cTn>
                              </p:par>
                              <p:par>
                                <p:cTn id="17" presetID="4" presetClass="exit" presetSubtype="16" fill="hold" grpId="0" nodeType="withEffect">
                                  <p:stCondLst>
                                    <p:cond delay="0"/>
                                  </p:stCondLst>
                                  <p:childTnLst>
                                    <p:animEffect transition="out" filter="box(in)">
                                      <p:cBhvr>
                                        <p:cTn id="18" dur="5000"/>
                                        <p:tgtEl>
                                          <p:spTgt spid="24"/>
                                        </p:tgtEl>
                                      </p:cBhvr>
                                    </p:animEffect>
                                    <p:set>
                                      <p:cBhvr>
                                        <p:cTn id="19" dur="1" fill="hold">
                                          <p:stCondLst>
                                            <p:cond delay="4999"/>
                                          </p:stCondLst>
                                        </p:cTn>
                                        <p:tgtEl>
                                          <p:spTgt spid="24"/>
                                        </p:tgtEl>
                                        <p:attrNameLst>
                                          <p:attrName>style.visibility</p:attrName>
                                        </p:attrNameLst>
                                      </p:cBhvr>
                                      <p:to>
                                        <p:strVal val="hidden"/>
                                      </p:to>
                                    </p:set>
                                  </p:childTnLst>
                                </p:cTn>
                              </p:par>
                              <p:par>
                                <p:cTn id="20" presetID="4" presetClass="exit" presetSubtype="16" fill="hold" grpId="0" nodeType="withEffect">
                                  <p:stCondLst>
                                    <p:cond delay="0"/>
                                  </p:stCondLst>
                                  <p:childTnLst>
                                    <p:animEffect transition="out" filter="box(in)">
                                      <p:cBhvr>
                                        <p:cTn id="21" dur="5000"/>
                                        <p:tgtEl>
                                          <p:spTgt spid="29"/>
                                        </p:tgtEl>
                                      </p:cBhvr>
                                    </p:animEffect>
                                    <p:set>
                                      <p:cBhvr>
                                        <p:cTn id="22" dur="1" fill="hold">
                                          <p:stCondLst>
                                            <p:cond delay="4999"/>
                                          </p:stCondLst>
                                        </p:cTn>
                                        <p:tgtEl>
                                          <p:spTgt spid="29"/>
                                        </p:tgtEl>
                                        <p:attrNameLst>
                                          <p:attrName>style.visibility</p:attrName>
                                        </p:attrNameLst>
                                      </p:cBhvr>
                                      <p:to>
                                        <p:strVal val="hidden"/>
                                      </p:to>
                                    </p:set>
                                  </p:childTnLst>
                                </p:cTn>
                              </p:par>
                              <p:par>
                                <p:cTn id="23" presetID="4" presetClass="exit" presetSubtype="16" fill="hold" grpId="0" nodeType="withEffect">
                                  <p:stCondLst>
                                    <p:cond delay="0"/>
                                  </p:stCondLst>
                                  <p:childTnLst>
                                    <p:animEffect transition="out" filter="box(in)">
                                      <p:cBhvr>
                                        <p:cTn id="24" dur="5000"/>
                                        <p:tgtEl>
                                          <p:spTgt spid="34"/>
                                        </p:tgtEl>
                                      </p:cBhvr>
                                    </p:animEffect>
                                    <p:set>
                                      <p:cBhvr>
                                        <p:cTn id="25" dur="1" fill="hold">
                                          <p:stCondLst>
                                            <p:cond delay="4999"/>
                                          </p:stCondLst>
                                        </p:cTn>
                                        <p:tgtEl>
                                          <p:spTgt spid="34"/>
                                        </p:tgtEl>
                                        <p:attrNameLst>
                                          <p:attrName>style.visibility</p:attrName>
                                        </p:attrNameLst>
                                      </p:cBhvr>
                                      <p:to>
                                        <p:strVal val="hidden"/>
                                      </p:to>
                                    </p:set>
                                  </p:childTnLst>
                                </p:cTn>
                              </p:par>
                              <p:par>
                                <p:cTn id="26" presetID="4" presetClass="exit" presetSubtype="16" fill="hold" grpId="0" nodeType="withEffect">
                                  <p:stCondLst>
                                    <p:cond delay="0"/>
                                  </p:stCondLst>
                                  <p:childTnLst>
                                    <p:animEffect transition="out" filter="box(in)">
                                      <p:cBhvr>
                                        <p:cTn id="27" dur="5000"/>
                                        <p:tgtEl>
                                          <p:spTgt spid="39"/>
                                        </p:tgtEl>
                                      </p:cBhvr>
                                    </p:animEffect>
                                    <p:set>
                                      <p:cBhvr>
                                        <p:cTn id="28" dur="1" fill="hold">
                                          <p:stCondLst>
                                            <p:cond delay="4999"/>
                                          </p:stCondLst>
                                        </p:cTn>
                                        <p:tgtEl>
                                          <p:spTgt spid="39"/>
                                        </p:tgtEl>
                                        <p:attrNameLst>
                                          <p:attrName>style.visibility</p:attrName>
                                        </p:attrNameLst>
                                      </p:cBhvr>
                                      <p:to>
                                        <p:strVal val="hidden"/>
                                      </p:to>
                                    </p:set>
                                  </p:childTnLst>
                                </p:cTn>
                              </p:par>
                              <p:par>
                                <p:cTn id="29" presetID="4" presetClass="exit" presetSubtype="16" fill="hold" grpId="0" nodeType="withEffect">
                                  <p:stCondLst>
                                    <p:cond delay="0"/>
                                  </p:stCondLst>
                                  <p:childTnLst>
                                    <p:animEffect transition="out" filter="box(in)">
                                      <p:cBhvr>
                                        <p:cTn id="30" dur="5000"/>
                                        <p:tgtEl>
                                          <p:spTgt spid="44"/>
                                        </p:tgtEl>
                                      </p:cBhvr>
                                    </p:animEffect>
                                    <p:set>
                                      <p:cBhvr>
                                        <p:cTn id="31" dur="1" fill="hold">
                                          <p:stCondLst>
                                            <p:cond delay="4999"/>
                                          </p:stCondLst>
                                        </p:cTn>
                                        <p:tgtEl>
                                          <p:spTgt spid="44"/>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5000"/>
                                        <p:tgtEl>
                                          <p:spTgt spid="5"/>
                                        </p:tgtEl>
                                      </p:cBhvr>
                                    </p:animEffect>
                                    <p:set>
                                      <p:cBhvr>
                                        <p:cTn id="34" dur="1" fill="hold">
                                          <p:stCondLst>
                                            <p:cond delay="4999"/>
                                          </p:stCondLst>
                                        </p:cTn>
                                        <p:tgtEl>
                                          <p:spTgt spid="5"/>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5000"/>
                                        <p:tgtEl>
                                          <p:spTgt spid="10"/>
                                        </p:tgtEl>
                                      </p:cBhvr>
                                    </p:animEffect>
                                    <p:set>
                                      <p:cBhvr>
                                        <p:cTn id="37" dur="1" fill="hold">
                                          <p:stCondLst>
                                            <p:cond delay="4999"/>
                                          </p:stCondLst>
                                        </p:cTn>
                                        <p:tgtEl>
                                          <p:spTgt spid="10"/>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4" presetClass="exit" presetSubtype="32" fill="hold" grpId="0" nodeType="withEffect">
                                  <p:stCondLst>
                                    <p:cond delay="0"/>
                                  </p:stCondLst>
                                  <p:childTnLst>
                                    <p:animEffect transition="out" filter="box(out)">
                                      <p:cBhvr>
                                        <p:cTn id="42" dur="5000"/>
                                        <p:tgtEl>
                                          <p:spTgt spid="20"/>
                                        </p:tgtEl>
                                      </p:cBhvr>
                                    </p:animEffect>
                                    <p:set>
                                      <p:cBhvr>
                                        <p:cTn id="43" dur="1" fill="hold">
                                          <p:stCondLst>
                                            <p:cond delay="4999"/>
                                          </p:stCondLst>
                                        </p:cTn>
                                        <p:tgtEl>
                                          <p:spTgt spid="20"/>
                                        </p:tgtEl>
                                        <p:attrNameLst>
                                          <p:attrName>style.visibility</p:attrName>
                                        </p:attrNameLst>
                                      </p:cBhvr>
                                      <p:to>
                                        <p:strVal val="hidden"/>
                                      </p:to>
                                    </p:set>
                                  </p:childTnLst>
                                </p:cTn>
                              </p:par>
                              <p:par>
                                <p:cTn id="44" presetID="4" presetClass="exit" presetSubtype="32" fill="hold" grpId="0" nodeType="withEffect">
                                  <p:stCondLst>
                                    <p:cond delay="0"/>
                                  </p:stCondLst>
                                  <p:childTnLst>
                                    <p:animEffect transition="out" filter="box(out)">
                                      <p:cBhvr>
                                        <p:cTn id="45" dur="5000"/>
                                        <p:tgtEl>
                                          <p:spTgt spid="25"/>
                                        </p:tgtEl>
                                      </p:cBhvr>
                                    </p:animEffect>
                                    <p:set>
                                      <p:cBhvr>
                                        <p:cTn id="46" dur="1" fill="hold">
                                          <p:stCondLst>
                                            <p:cond delay="4999"/>
                                          </p:stCondLst>
                                        </p:cTn>
                                        <p:tgtEl>
                                          <p:spTgt spid="25"/>
                                        </p:tgtEl>
                                        <p:attrNameLst>
                                          <p:attrName>style.visibility</p:attrName>
                                        </p:attrNameLst>
                                      </p:cBhvr>
                                      <p:to>
                                        <p:strVal val="hidden"/>
                                      </p:to>
                                    </p:set>
                                  </p:childTnLst>
                                </p:cTn>
                              </p:par>
                              <p:par>
                                <p:cTn id="47" presetID="4" presetClass="exit" presetSubtype="32" fill="hold" grpId="0" nodeType="withEffect">
                                  <p:stCondLst>
                                    <p:cond delay="0"/>
                                  </p:stCondLst>
                                  <p:childTnLst>
                                    <p:animEffect transition="out" filter="box(out)">
                                      <p:cBhvr>
                                        <p:cTn id="48" dur="5000"/>
                                        <p:tgtEl>
                                          <p:spTgt spid="30"/>
                                        </p:tgtEl>
                                      </p:cBhvr>
                                    </p:animEffect>
                                    <p:set>
                                      <p:cBhvr>
                                        <p:cTn id="49" dur="1" fill="hold">
                                          <p:stCondLst>
                                            <p:cond delay="4999"/>
                                          </p:stCondLst>
                                        </p:cTn>
                                        <p:tgtEl>
                                          <p:spTgt spid="30"/>
                                        </p:tgtEl>
                                        <p:attrNameLst>
                                          <p:attrName>style.visibility</p:attrName>
                                        </p:attrNameLst>
                                      </p:cBhvr>
                                      <p:to>
                                        <p:strVal val="hidden"/>
                                      </p:to>
                                    </p:set>
                                  </p:childTnLst>
                                </p:cTn>
                              </p:par>
                              <p:par>
                                <p:cTn id="50" presetID="4" presetClass="exit" presetSubtype="32" fill="hold" grpId="0" nodeType="withEffect">
                                  <p:stCondLst>
                                    <p:cond delay="0"/>
                                  </p:stCondLst>
                                  <p:childTnLst>
                                    <p:animEffect transition="out" filter="box(out)">
                                      <p:cBhvr>
                                        <p:cTn id="51" dur="5000"/>
                                        <p:tgtEl>
                                          <p:spTgt spid="35"/>
                                        </p:tgtEl>
                                      </p:cBhvr>
                                    </p:animEffect>
                                    <p:set>
                                      <p:cBhvr>
                                        <p:cTn id="52" dur="1" fill="hold">
                                          <p:stCondLst>
                                            <p:cond delay="4999"/>
                                          </p:stCondLst>
                                        </p:cTn>
                                        <p:tgtEl>
                                          <p:spTgt spid="35"/>
                                        </p:tgtEl>
                                        <p:attrNameLst>
                                          <p:attrName>style.visibility</p:attrName>
                                        </p:attrNameLst>
                                      </p:cBhvr>
                                      <p:to>
                                        <p:strVal val="hidden"/>
                                      </p:to>
                                    </p:set>
                                  </p:childTnLst>
                                </p:cTn>
                              </p:par>
                              <p:par>
                                <p:cTn id="53" presetID="4" presetClass="exit" presetSubtype="32" fill="hold" grpId="0" nodeType="withEffect">
                                  <p:stCondLst>
                                    <p:cond delay="0"/>
                                  </p:stCondLst>
                                  <p:childTnLst>
                                    <p:animEffect transition="out" filter="box(out)">
                                      <p:cBhvr>
                                        <p:cTn id="54" dur="5000"/>
                                        <p:tgtEl>
                                          <p:spTgt spid="40"/>
                                        </p:tgtEl>
                                      </p:cBhvr>
                                    </p:animEffect>
                                    <p:set>
                                      <p:cBhvr>
                                        <p:cTn id="55" dur="1" fill="hold">
                                          <p:stCondLst>
                                            <p:cond delay="4999"/>
                                          </p:stCondLst>
                                        </p:cTn>
                                        <p:tgtEl>
                                          <p:spTgt spid="40"/>
                                        </p:tgtEl>
                                        <p:attrNameLst>
                                          <p:attrName>style.visibility</p:attrName>
                                        </p:attrNameLst>
                                      </p:cBhvr>
                                      <p:to>
                                        <p:strVal val="hidden"/>
                                      </p:to>
                                    </p:set>
                                  </p:childTnLst>
                                </p:cTn>
                              </p:par>
                              <p:par>
                                <p:cTn id="56" presetID="4" presetClass="exit" presetSubtype="32" fill="hold" grpId="0" nodeType="withEffect">
                                  <p:stCondLst>
                                    <p:cond delay="0"/>
                                  </p:stCondLst>
                                  <p:childTnLst>
                                    <p:animEffect transition="out" filter="box(out)">
                                      <p:cBhvr>
                                        <p:cTn id="57" dur="5000"/>
                                        <p:tgtEl>
                                          <p:spTgt spid="45"/>
                                        </p:tgtEl>
                                      </p:cBhvr>
                                    </p:animEffect>
                                    <p:set>
                                      <p:cBhvr>
                                        <p:cTn id="58" dur="1" fill="hold">
                                          <p:stCondLst>
                                            <p:cond delay="4999"/>
                                          </p:stCondLst>
                                        </p:cTn>
                                        <p:tgtEl>
                                          <p:spTgt spid="45"/>
                                        </p:tgtEl>
                                        <p:attrNameLst>
                                          <p:attrName>style.visibility</p:attrName>
                                        </p:attrNameLst>
                                      </p:cBhvr>
                                      <p:to>
                                        <p:strVal val="hidden"/>
                                      </p:to>
                                    </p:set>
                                  </p:childTnLst>
                                </p:cTn>
                              </p:par>
                              <p:par>
                                <p:cTn id="59" presetID="4" presetClass="exit" presetSubtype="16" fill="hold" grpId="0" nodeType="withEffect">
                                  <p:stCondLst>
                                    <p:cond delay="0"/>
                                  </p:stCondLst>
                                  <p:childTnLst>
                                    <p:animEffect transition="out" filter="box(in)">
                                      <p:cBhvr>
                                        <p:cTn id="60" dur="5000"/>
                                        <p:tgtEl>
                                          <p:spTgt spid="6"/>
                                        </p:tgtEl>
                                      </p:cBhvr>
                                    </p:animEffect>
                                    <p:set>
                                      <p:cBhvr>
                                        <p:cTn id="61" dur="1" fill="hold">
                                          <p:stCondLst>
                                            <p:cond delay="4999"/>
                                          </p:stCondLst>
                                        </p:cTn>
                                        <p:tgtEl>
                                          <p:spTgt spid="6"/>
                                        </p:tgtEl>
                                        <p:attrNameLst>
                                          <p:attrName>style.visibility</p:attrName>
                                        </p:attrNameLst>
                                      </p:cBhvr>
                                      <p:to>
                                        <p:strVal val="hidden"/>
                                      </p:to>
                                    </p:set>
                                  </p:childTnLst>
                                </p:cTn>
                              </p:par>
                              <p:par>
                                <p:cTn id="62" presetID="4" presetClass="exit" presetSubtype="16" fill="hold" grpId="0" nodeType="withEffect">
                                  <p:stCondLst>
                                    <p:cond delay="0"/>
                                  </p:stCondLst>
                                  <p:childTnLst>
                                    <p:animEffect transition="out" filter="box(in)">
                                      <p:cBhvr>
                                        <p:cTn id="63" dur="5000"/>
                                        <p:tgtEl>
                                          <p:spTgt spid="11"/>
                                        </p:tgtEl>
                                      </p:cBhvr>
                                    </p:animEffect>
                                    <p:set>
                                      <p:cBhvr>
                                        <p:cTn id="64" dur="1" fill="hold">
                                          <p:stCondLst>
                                            <p:cond delay="4999"/>
                                          </p:stCondLst>
                                        </p:cTn>
                                        <p:tgtEl>
                                          <p:spTgt spid="11"/>
                                        </p:tgtEl>
                                        <p:attrNameLst>
                                          <p:attrName>style.visibility</p:attrName>
                                        </p:attrNameLst>
                                      </p:cBhvr>
                                      <p:to>
                                        <p:strVal val="hidden"/>
                                      </p:to>
                                    </p:set>
                                  </p:childTnLst>
                                </p:cTn>
                              </p:par>
                              <p:par>
                                <p:cTn id="65" presetID="4" presetClass="exit" presetSubtype="16" fill="hold" grpId="0" nodeType="withEffect">
                                  <p:stCondLst>
                                    <p:cond delay="0"/>
                                  </p:stCondLst>
                                  <p:childTnLst>
                                    <p:animEffect transition="out" filter="box(in)">
                                      <p:cBhvr>
                                        <p:cTn id="66" dur="5000"/>
                                        <p:tgtEl>
                                          <p:spTgt spid="16"/>
                                        </p:tgtEl>
                                      </p:cBhvr>
                                    </p:animEffect>
                                    <p:set>
                                      <p:cBhvr>
                                        <p:cTn id="67" dur="1" fill="hold">
                                          <p:stCondLst>
                                            <p:cond delay="4999"/>
                                          </p:stCondLst>
                                        </p:cTn>
                                        <p:tgtEl>
                                          <p:spTgt spid="16"/>
                                        </p:tgtEl>
                                        <p:attrNameLst>
                                          <p:attrName>style.visibility</p:attrName>
                                        </p:attrNameLst>
                                      </p:cBhvr>
                                      <p:to>
                                        <p:strVal val="hidden"/>
                                      </p:to>
                                    </p:set>
                                  </p:childTnLst>
                                </p:cTn>
                              </p:par>
                              <p:par>
                                <p:cTn id="68" presetID="4" presetClass="exit" presetSubtype="16" fill="hold" grpId="0" nodeType="withEffect">
                                  <p:stCondLst>
                                    <p:cond delay="0"/>
                                  </p:stCondLst>
                                  <p:childTnLst>
                                    <p:animEffect transition="out" filter="box(in)">
                                      <p:cBhvr>
                                        <p:cTn id="69" dur="5000"/>
                                        <p:tgtEl>
                                          <p:spTgt spid="21"/>
                                        </p:tgtEl>
                                      </p:cBhvr>
                                    </p:animEffect>
                                    <p:set>
                                      <p:cBhvr>
                                        <p:cTn id="70" dur="1" fill="hold">
                                          <p:stCondLst>
                                            <p:cond delay="4999"/>
                                          </p:stCondLst>
                                        </p:cTn>
                                        <p:tgtEl>
                                          <p:spTgt spid="21"/>
                                        </p:tgtEl>
                                        <p:attrNameLst>
                                          <p:attrName>style.visibility</p:attrName>
                                        </p:attrNameLst>
                                      </p:cBhvr>
                                      <p:to>
                                        <p:strVal val="hidden"/>
                                      </p:to>
                                    </p:set>
                                  </p:childTnLst>
                                </p:cTn>
                              </p:par>
                              <p:par>
                                <p:cTn id="71" presetID="4" presetClass="exit" presetSubtype="16" fill="hold" grpId="0" nodeType="withEffect">
                                  <p:stCondLst>
                                    <p:cond delay="0"/>
                                  </p:stCondLst>
                                  <p:childTnLst>
                                    <p:animEffect transition="out" filter="box(in)">
                                      <p:cBhvr>
                                        <p:cTn id="72" dur="5000"/>
                                        <p:tgtEl>
                                          <p:spTgt spid="26"/>
                                        </p:tgtEl>
                                      </p:cBhvr>
                                    </p:animEffect>
                                    <p:set>
                                      <p:cBhvr>
                                        <p:cTn id="73" dur="1" fill="hold">
                                          <p:stCondLst>
                                            <p:cond delay="4999"/>
                                          </p:stCondLst>
                                        </p:cTn>
                                        <p:tgtEl>
                                          <p:spTgt spid="26"/>
                                        </p:tgtEl>
                                        <p:attrNameLst>
                                          <p:attrName>style.visibility</p:attrName>
                                        </p:attrNameLst>
                                      </p:cBhvr>
                                      <p:to>
                                        <p:strVal val="hidden"/>
                                      </p:to>
                                    </p:set>
                                  </p:childTnLst>
                                </p:cTn>
                              </p:par>
                              <p:par>
                                <p:cTn id="74" presetID="4" presetClass="exit" presetSubtype="16" fill="hold" grpId="0" nodeType="withEffect">
                                  <p:stCondLst>
                                    <p:cond delay="0"/>
                                  </p:stCondLst>
                                  <p:childTnLst>
                                    <p:animEffect transition="out" filter="box(in)">
                                      <p:cBhvr>
                                        <p:cTn id="75" dur="5000"/>
                                        <p:tgtEl>
                                          <p:spTgt spid="31"/>
                                        </p:tgtEl>
                                      </p:cBhvr>
                                    </p:animEffect>
                                    <p:set>
                                      <p:cBhvr>
                                        <p:cTn id="76" dur="1" fill="hold">
                                          <p:stCondLst>
                                            <p:cond delay="4999"/>
                                          </p:stCondLst>
                                        </p:cTn>
                                        <p:tgtEl>
                                          <p:spTgt spid="31"/>
                                        </p:tgtEl>
                                        <p:attrNameLst>
                                          <p:attrName>style.visibility</p:attrName>
                                        </p:attrNameLst>
                                      </p:cBhvr>
                                      <p:to>
                                        <p:strVal val="hidden"/>
                                      </p:to>
                                    </p:set>
                                  </p:childTnLst>
                                </p:cTn>
                              </p:par>
                              <p:par>
                                <p:cTn id="77" presetID="4" presetClass="exit" presetSubtype="16" fill="hold" grpId="0" nodeType="withEffect">
                                  <p:stCondLst>
                                    <p:cond delay="0"/>
                                  </p:stCondLst>
                                  <p:childTnLst>
                                    <p:animEffect transition="out" filter="box(in)">
                                      <p:cBhvr>
                                        <p:cTn id="78" dur="5000"/>
                                        <p:tgtEl>
                                          <p:spTgt spid="36"/>
                                        </p:tgtEl>
                                      </p:cBhvr>
                                    </p:animEffect>
                                    <p:set>
                                      <p:cBhvr>
                                        <p:cTn id="79" dur="1" fill="hold">
                                          <p:stCondLst>
                                            <p:cond delay="4999"/>
                                          </p:stCondLst>
                                        </p:cTn>
                                        <p:tgtEl>
                                          <p:spTgt spid="36"/>
                                        </p:tgtEl>
                                        <p:attrNameLst>
                                          <p:attrName>style.visibility</p:attrName>
                                        </p:attrNameLst>
                                      </p:cBhvr>
                                      <p:to>
                                        <p:strVal val="hidden"/>
                                      </p:to>
                                    </p:set>
                                  </p:childTnLst>
                                </p:cTn>
                              </p:par>
                              <p:par>
                                <p:cTn id="80" presetID="4" presetClass="exit" presetSubtype="16" fill="hold" grpId="0" nodeType="withEffect">
                                  <p:stCondLst>
                                    <p:cond delay="0"/>
                                  </p:stCondLst>
                                  <p:childTnLst>
                                    <p:animEffect transition="out" filter="box(in)">
                                      <p:cBhvr>
                                        <p:cTn id="81" dur="5000"/>
                                        <p:tgtEl>
                                          <p:spTgt spid="41"/>
                                        </p:tgtEl>
                                      </p:cBhvr>
                                    </p:animEffect>
                                    <p:set>
                                      <p:cBhvr>
                                        <p:cTn id="82" dur="1" fill="hold">
                                          <p:stCondLst>
                                            <p:cond delay="4999"/>
                                          </p:stCondLst>
                                        </p:cTn>
                                        <p:tgtEl>
                                          <p:spTgt spid="41"/>
                                        </p:tgtEl>
                                        <p:attrNameLst>
                                          <p:attrName>style.visibility</p:attrName>
                                        </p:attrNameLst>
                                      </p:cBhvr>
                                      <p:to>
                                        <p:strVal val="hidden"/>
                                      </p:to>
                                    </p:set>
                                  </p:childTnLst>
                                </p:cTn>
                              </p:par>
                              <p:par>
                                <p:cTn id="83" presetID="4" presetClass="exit" presetSubtype="16" fill="hold" grpId="0" nodeType="withEffect">
                                  <p:stCondLst>
                                    <p:cond delay="0"/>
                                  </p:stCondLst>
                                  <p:childTnLst>
                                    <p:animEffect transition="out" filter="box(in)">
                                      <p:cBhvr>
                                        <p:cTn id="84" dur="5000"/>
                                        <p:tgtEl>
                                          <p:spTgt spid="46"/>
                                        </p:tgtEl>
                                      </p:cBhvr>
                                    </p:animEffect>
                                    <p:set>
                                      <p:cBhvr>
                                        <p:cTn id="85" dur="1" fill="hold">
                                          <p:stCondLst>
                                            <p:cond delay="4999"/>
                                          </p:stCondLst>
                                        </p:cTn>
                                        <p:tgtEl>
                                          <p:spTgt spid="46"/>
                                        </p:tgtEl>
                                        <p:attrNameLst>
                                          <p:attrName>style.visibility</p:attrName>
                                        </p:attrNameLst>
                                      </p:cBhvr>
                                      <p:to>
                                        <p:strVal val="hidden"/>
                                      </p:to>
                                    </p:set>
                                  </p:childTnLst>
                                </p:cTn>
                              </p:par>
                              <p:par>
                                <p:cTn id="86" presetID="4" presetClass="exit" presetSubtype="32" fill="hold" grpId="0" nodeType="withEffect">
                                  <p:stCondLst>
                                    <p:cond delay="0"/>
                                  </p:stCondLst>
                                  <p:childTnLst>
                                    <p:animEffect transition="out" filter="box(out)">
                                      <p:cBhvr>
                                        <p:cTn id="87" dur="5000"/>
                                        <p:tgtEl>
                                          <p:spTgt spid="7"/>
                                        </p:tgtEl>
                                      </p:cBhvr>
                                    </p:animEffect>
                                    <p:set>
                                      <p:cBhvr>
                                        <p:cTn id="88" dur="1" fill="hold">
                                          <p:stCondLst>
                                            <p:cond delay="4999"/>
                                          </p:stCondLst>
                                        </p:cTn>
                                        <p:tgtEl>
                                          <p:spTgt spid="7"/>
                                        </p:tgtEl>
                                        <p:attrNameLst>
                                          <p:attrName>style.visibility</p:attrName>
                                        </p:attrNameLst>
                                      </p:cBhvr>
                                      <p:to>
                                        <p:strVal val="hidden"/>
                                      </p:to>
                                    </p:set>
                                  </p:childTnLst>
                                </p:cTn>
                              </p:par>
                              <p:par>
                                <p:cTn id="89" presetID="4" presetClass="exit" presetSubtype="32" fill="hold" grpId="0" nodeType="withEffect">
                                  <p:stCondLst>
                                    <p:cond delay="0"/>
                                  </p:stCondLst>
                                  <p:childTnLst>
                                    <p:animEffect transition="out" filter="box(out)">
                                      <p:cBhvr>
                                        <p:cTn id="90" dur="5000"/>
                                        <p:tgtEl>
                                          <p:spTgt spid="12"/>
                                        </p:tgtEl>
                                      </p:cBhvr>
                                    </p:animEffect>
                                    <p:set>
                                      <p:cBhvr>
                                        <p:cTn id="91" dur="1" fill="hold">
                                          <p:stCondLst>
                                            <p:cond delay="4999"/>
                                          </p:stCondLst>
                                        </p:cTn>
                                        <p:tgtEl>
                                          <p:spTgt spid="12"/>
                                        </p:tgtEl>
                                        <p:attrNameLst>
                                          <p:attrName>style.visibility</p:attrName>
                                        </p:attrNameLst>
                                      </p:cBhvr>
                                      <p:to>
                                        <p:strVal val="hidden"/>
                                      </p:to>
                                    </p:set>
                                  </p:childTnLst>
                                </p:cTn>
                              </p:par>
                              <p:par>
                                <p:cTn id="92" presetID="4" presetClass="exit" presetSubtype="32" fill="hold" grpId="0" nodeType="withEffect">
                                  <p:stCondLst>
                                    <p:cond delay="0"/>
                                  </p:stCondLst>
                                  <p:childTnLst>
                                    <p:animEffect transition="out" filter="box(out)">
                                      <p:cBhvr>
                                        <p:cTn id="93" dur="5000"/>
                                        <p:tgtEl>
                                          <p:spTgt spid="17"/>
                                        </p:tgtEl>
                                      </p:cBhvr>
                                    </p:animEffect>
                                    <p:set>
                                      <p:cBhvr>
                                        <p:cTn id="94" dur="1" fill="hold">
                                          <p:stCondLst>
                                            <p:cond delay="4999"/>
                                          </p:stCondLst>
                                        </p:cTn>
                                        <p:tgtEl>
                                          <p:spTgt spid="17"/>
                                        </p:tgtEl>
                                        <p:attrNameLst>
                                          <p:attrName>style.visibility</p:attrName>
                                        </p:attrNameLst>
                                      </p:cBhvr>
                                      <p:to>
                                        <p:strVal val="hidden"/>
                                      </p:to>
                                    </p:set>
                                  </p:childTnLst>
                                </p:cTn>
                              </p:par>
                              <p:par>
                                <p:cTn id="95" presetID="4" presetClass="exit" presetSubtype="32" fill="hold" grpId="0" nodeType="withEffect">
                                  <p:stCondLst>
                                    <p:cond delay="0"/>
                                  </p:stCondLst>
                                  <p:childTnLst>
                                    <p:animEffect transition="out" filter="box(out)">
                                      <p:cBhvr>
                                        <p:cTn id="96" dur="5000"/>
                                        <p:tgtEl>
                                          <p:spTgt spid="22"/>
                                        </p:tgtEl>
                                      </p:cBhvr>
                                    </p:animEffect>
                                    <p:set>
                                      <p:cBhvr>
                                        <p:cTn id="97" dur="1" fill="hold">
                                          <p:stCondLst>
                                            <p:cond delay="4999"/>
                                          </p:stCondLst>
                                        </p:cTn>
                                        <p:tgtEl>
                                          <p:spTgt spid="22"/>
                                        </p:tgtEl>
                                        <p:attrNameLst>
                                          <p:attrName>style.visibility</p:attrName>
                                        </p:attrNameLst>
                                      </p:cBhvr>
                                      <p:to>
                                        <p:strVal val="hidden"/>
                                      </p:to>
                                    </p:set>
                                  </p:childTnLst>
                                </p:cTn>
                              </p:par>
                              <p:par>
                                <p:cTn id="98" presetID="4" presetClass="exit" presetSubtype="32" fill="hold" grpId="0" nodeType="withEffect">
                                  <p:stCondLst>
                                    <p:cond delay="0"/>
                                  </p:stCondLst>
                                  <p:childTnLst>
                                    <p:animEffect transition="out" filter="box(out)">
                                      <p:cBhvr>
                                        <p:cTn id="99" dur="5000"/>
                                        <p:tgtEl>
                                          <p:spTgt spid="27"/>
                                        </p:tgtEl>
                                      </p:cBhvr>
                                    </p:animEffect>
                                    <p:set>
                                      <p:cBhvr>
                                        <p:cTn id="100" dur="1" fill="hold">
                                          <p:stCondLst>
                                            <p:cond delay="4999"/>
                                          </p:stCondLst>
                                        </p:cTn>
                                        <p:tgtEl>
                                          <p:spTgt spid="27"/>
                                        </p:tgtEl>
                                        <p:attrNameLst>
                                          <p:attrName>style.visibility</p:attrName>
                                        </p:attrNameLst>
                                      </p:cBhvr>
                                      <p:to>
                                        <p:strVal val="hidden"/>
                                      </p:to>
                                    </p:set>
                                  </p:childTnLst>
                                </p:cTn>
                              </p:par>
                              <p:par>
                                <p:cTn id="101" presetID="4" presetClass="exit" presetSubtype="32" fill="hold" grpId="0" nodeType="withEffect">
                                  <p:stCondLst>
                                    <p:cond delay="0"/>
                                  </p:stCondLst>
                                  <p:childTnLst>
                                    <p:animEffect transition="out" filter="box(out)">
                                      <p:cBhvr>
                                        <p:cTn id="102" dur="5000"/>
                                        <p:tgtEl>
                                          <p:spTgt spid="32"/>
                                        </p:tgtEl>
                                      </p:cBhvr>
                                    </p:animEffect>
                                    <p:set>
                                      <p:cBhvr>
                                        <p:cTn id="103" dur="1" fill="hold">
                                          <p:stCondLst>
                                            <p:cond delay="4999"/>
                                          </p:stCondLst>
                                        </p:cTn>
                                        <p:tgtEl>
                                          <p:spTgt spid="32"/>
                                        </p:tgtEl>
                                        <p:attrNameLst>
                                          <p:attrName>style.visibility</p:attrName>
                                        </p:attrNameLst>
                                      </p:cBhvr>
                                      <p:to>
                                        <p:strVal val="hidden"/>
                                      </p:to>
                                    </p:set>
                                  </p:childTnLst>
                                </p:cTn>
                              </p:par>
                              <p:par>
                                <p:cTn id="104" presetID="4" presetClass="exit" presetSubtype="32" fill="hold" grpId="0" nodeType="withEffect">
                                  <p:stCondLst>
                                    <p:cond delay="0"/>
                                  </p:stCondLst>
                                  <p:childTnLst>
                                    <p:animEffect transition="out" filter="box(out)">
                                      <p:cBhvr>
                                        <p:cTn id="105" dur="5000"/>
                                        <p:tgtEl>
                                          <p:spTgt spid="37"/>
                                        </p:tgtEl>
                                      </p:cBhvr>
                                    </p:animEffect>
                                    <p:set>
                                      <p:cBhvr>
                                        <p:cTn id="106" dur="1" fill="hold">
                                          <p:stCondLst>
                                            <p:cond delay="4999"/>
                                          </p:stCondLst>
                                        </p:cTn>
                                        <p:tgtEl>
                                          <p:spTgt spid="37"/>
                                        </p:tgtEl>
                                        <p:attrNameLst>
                                          <p:attrName>style.visibility</p:attrName>
                                        </p:attrNameLst>
                                      </p:cBhvr>
                                      <p:to>
                                        <p:strVal val="hidden"/>
                                      </p:to>
                                    </p:set>
                                  </p:childTnLst>
                                </p:cTn>
                              </p:par>
                              <p:par>
                                <p:cTn id="107" presetID="4" presetClass="exit" presetSubtype="32" fill="hold" grpId="0" nodeType="withEffect">
                                  <p:stCondLst>
                                    <p:cond delay="0"/>
                                  </p:stCondLst>
                                  <p:childTnLst>
                                    <p:animEffect transition="out" filter="box(out)">
                                      <p:cBhvr>
                                        <p:cTn id="108" dur="5000"/>
                                        <p:tgtEl>
                                          <p:spTgt spid="42"/>
                                        </p:tgtEl>
                                      </p:cBhvr>
                                    </p:animEffect>
                                    <p:set>
                                      <p:cBhvr>
                                        <p:cTn id="109" dur="1" fill="hold">
                                          <p:stCondLst>
                                            <p:cond delay="4999"/>
                                          </p:stCondLst>
                                        </p:cTn>
                                        <p:tgtEl>
                                          <p:spTgt spid="42"/>
                                        </p:tgtEl>
                                        <p:attrNameLst>
                                          <p:attrName>style.visibility</p:attrName>
                                        </p:attrNameLst>
                                      </p:cBhvr>
                                      <p:to>
                                        <p:strVal val="hidden"/>
                                      </p:to>
                                    </p:set>
                                  </p:childTnLst>
                                </p:cTn>
                              </p:par>
                              <p:par>
                                <p:cTn id="110" presetID="4" presetClass="exit" presetSubtype="32" fill="hold" grpId="0" nodeType="withEffect">
                                  <p:stCondLst>
                                    <p:cond delay="0"/>
                                  </p:stCondLst>
                                  <p:childTnLst>
                                    <p:animEffect transition="out" filter="box(out)">
                                      <p:cBhvr>
                                        <p:cTn id="111" dur="5000"/>
                                        <p:tgtEl>
                                          <p:spTgt spid="47"/>
                                        </p:tgtEl>
                                      </p:cBhvr>
                                    </p:animEffect>
                                    <p:set>
                                      <p:cBhvr>
                                        <p:cTn id="112" dur="1" fill="hold">
                                          <p:stCondLst>
                                            <p:cond delay="4999"/>
                                          </p:stCondLst>
                                        </p:cTn>
                                        <p:tgtEl>
                                          <p:spTgt spid="47"/>
                                        </p:tgtEl>
                                        <p:attrNameLst>
                                          <p:attrName>style.visibility</p:attrName>
                                        </p:attrNameLst>
                                      </p:cBhvr>
                                      <p:to>
                                        <p:strVal val="hidden"/>
                                      </p:to>
                                    </p:set>
                                  </p:childTnLst>
                                </p:cTn>
                              </p:par>
                              <p:par>
                                <p:cTn id="113" presetID="4" presetClass="exit" presetSubtype="16" fill="hold" grpId="0" nodeType="withEffect">
                                  <p:stCondLst>
                                    <p:cond delay="0"/>
                                  </p:stCondLst>
                                  <p:childTnLst>
                                    <p:animEffect transition="out" filter="box(in)">
                                      <p:cBhvr>
                                        <p:cTn id="114" dur="5000"/>
                                        <p:tgtEl>
                                          <p:spTgt spid="8"/>
                                        </p:tgtEl>
                                      </p:cBhvr>
                                    </p:animEffect>
                                    <p:set>
                                      <p:cBhvr>
                                        <p:cTn id="115" dur="1" fill="hold">
                                          <p:stCondLst>
                                            <p:cond delay="4999"/>
                                          </p:stCondLst>
                                        </p:cTn>
                                        <p:tgtEl>
                                          <p:spTgt spid="8"/>
                                        </p:tgtEl>
                                        <p:attrNameLst>
                                          <p:attrName>style.visibility</p:attrName>
                                        </p:attrNameLst>
                                      </p:cBhvr>
                                      <p:to>
                                        <p:strVal val="hidden"/>
                                      </p:to>
                                    </p:set>
                                  </p:childTnLst>
                                </p:cTn>
                              </p:par>
                              <p:par>
                                <p:cTn id="116" presetID="4" presetClass="exit" presetSubtype="16" fill="hold" grpId="0" nodeType="withEffect">
                                  <p:stCondLst>
                                    <p:cond delay="0"/>
                                  </p:stCondLst>
                                  <p:childTnLst>
                                    <p:animEffect transition="out" filter="box(in)">
                                      <p:cBhvr>
                                        <p:cTn id="117" dur="5000"/>
                                        <p:tgtEl>
                                          <p:spTgt spid="13"/>
                                        </p:tgtEl>
                                      </p:cBhvr>
                                    </p:animEffect>
                                    <p:set>
                                      <p:cBhvr>
                                        <p:cTn id="118" dur="1" fill="hold">
                                          <p:stCondLst>
                                            <p:cond delay="4999"/>
                                          </p:stCondLst>
                                        </p:cTn>
                                        <p:tgtEl>
                                          <p:spTgt spid="13"/>
                                        </p:tgtEl>
                                        <p:attrNameLst>
                                          <p:attrName>style.visibility</p:attrName>
                                        </p:attrNameLst>
                                      </p:cBhvr>
                                      <p:to>
                                        <p:strVal val="hidden"/>
                                      </p:to>
                                    </p:set>
                                  </p:childTnLst>
                                </p:cTn>
                              </p:par>
                              <p:par>
                                <p:cTn id="119" presetID="4" presetClass="exit" presetSubtype="16" fill="hold" grpId="0" nodeType="withEffect">
                                  <p:stCondLst>
                                    <p:cond delay="0"/>
                                  </p:stCondLst>
                                  <p:childTnLst>
                                    <p:animEffect transition="out" filter="box(in)">
                                      <p:cBhvr>
                                        <p:cTn id="120" dur="5000"/>
                                        <p:tgtEl>
                                          <p:spTgt spid="18"/>
                                        </p:tgtEl>
                                      </p:cBhvr>
                                    </p:animEffect>
                                    <p:set>
                                      <p:cBhvr>
                                        <p:cTn id="121" dur="1" fill="hold">
                                          <p:stCondLst>
                                            <p:cond delay="4999"/>
                                          </p:stCondLst>
                                        </p:cTn>
                                        <p:tgtEl>
                                          <p:spTgt spid="18"/>
                                        </p:tgtEl>
                                        <p:attrNameLst>
                                          <p:attrName>style.visibility</p:attrName>
                                        </p:attrNameLst>
                                      </p:cBhvr>
                                      <p:to>
                                        <p:strVal val="hidden"/>
                                      </p:to>
                                    </p:set>
                                  </p:childTnLst>
                                </p:cTn>
                              </p:par>
                              <p:par>
                                <p:cTn id="122" presetID="4" presetClass="exit" presetSubtype="16" fill="hold" grpId="0" nodeType="withEffect">
                                  <p:stCondLst>
                                    <p:cond delay="0"/>
                                  </p:stCondLst>
                                  <p:childTnLst>
                                    <p:animEffect transition="out" filter="box(in)">
                                      <p:cBhvr>
                                        <p:cTn id="123" dur="5000"/>
                                        <p:tgtEl>
                                          <p:spTgt spid="23"/>
                                        </p:tgtEl>
                                      </p:cBhvr>
                                    </p:animEffect>
                                    <p:set>
                                      <p:cBhvr>
                                        <p:cTn id="124" dur="1" fill="hold">
                                          <p:stCondLst>
                                            <p:cond delay="4999"/>
                                          </p:stCondLst>
                                        </p:cTn>
                                        <p:tgtEl>
                                          <p:spTgt spid="23"/>
                                        </p:tgtEl>
                                        <p:attrNameLst>
                                          <p:attrName>style.visibility</p:attrName>
                                        </p:attrNameLst>
                                      </p:cBhvr>
                                      <p:to>
                                        <p:strVal val="hidden"/>
                                      </p:to>
                                    </p:set>
                                  </p:childTnLst>
                                </p:cTn>
                              </p:par>
                              <p:par>
                                <p:cTn id="125" presetID="4" presetClass="exit" presetSubtype="16" fill="hold" grpId="0" nodeType="withEffect">
                                  <p:stCondLst>
                                    <p:cond delay="0"/>
                                  </p:stCondLst>
                                  <p:childTnLst>
                                    <p:animEffect transition="out" filter="box(in)">
                                      <p:cBhvr>
                                        <p:cTn id="126" dur="5000"/>
                                        <p:tgtEl>
                                          <p:spTgt spid="28"/>
                                        </p:tgtEl>
                                      </p:cBhvr>
                                    </p:animEffect>
                                    <p:set>
                                      <p:cBhvr>
                                        <p:cTn id="127" dur="1" fill="hold">
                                          <p:stCondLst>
                                            <p:cond delay="4999"/>
                                          </p:stCondLst>
                                        </p:cTn>
                                        <p:tgtEl>
                                          <p:spTgt spid="28"/>
                                        </p:tgtEl>
                                        <p:attrNameLst>
                                          <p:attrName>style.visibility</p:attrName>
                                        </p:attrNameLst>
                                      </p:cBhvr>
                                      <p:to>
                                        <p:strVal val="hidden"/>
                                      </p:to>
                                    </p:set>
                                  </p:childTnLst>
                                </p:cTn>
                              </p:par>
                              <p:par>
                                <p:cTn id="128" presetID="4" presetClass="exit" presetSubtype="16" fill="hold" grpId="0" nodeType="withEffect">
                                  <p:stCondLst>
                                    <p:cond delay="0"/>
                                  </p:stCondLst>
                                  <p:childTnLst>
                                    <p:animEffect transition="out" filter="box(in)">
                                      <p:cBhvr>
                                        <p:cTn id="129" dur="5000"/>
                                        <p:tgtEl>
                                          <p:spTgt spid="33"/>
                                        </p:tgtEl>
                                      </p:cBhvr>
                                    </p:animEffect>
                                    <p:set>
                                      <p:cBhvr>
                                        <p:cTn id="130" dur="1" fill="hold">
                                          <p:stCondLst>
                                            <p:cond delay="4999"/>
                                          </p:stCondLst>
                                        </p:cTn>
                                        <p:tgtEl>
                                          <p:spTgt spid="33"/>
                                        </p:tgtEl>
                                        <p:attrNameLst>
                                          <p:attrName>style.visibility</p:attrName>
                                        </p:attrNameLst>
                                      </p:cBhvr>
                                      <p:to>
                                        <p:strVal val="hidden"/>
                                      </p:to>
                                    </p:set>
                                  </p:childTnLst>
                                </p:cTn>
                              </p:par>
                              <p:par>
                                <p:cTn id="131" presetID="4" presetClass="exit" presetSubtype="16" fill="hold" grpId="0" nodeType="withEffect">
                                  <p:stCondLst>
                                    <p:cond delay="0"/>
                                  </p:stCondLst>
                                  <p:childTnLst>
                                    <p:animEffect transition="out" filter="box(in)">
                                      <p:cBhvr>
                                        <p:cTn id="132" dur="5000"/>
                                        <p:tgtEl>
                                          <p:spTgt spid="38"/>
                                        </p:tgtEl>
                                      </p:cBhvr>
                                    </p:animEffect>
                                    <p:set>
                                      <p:cBhvr>
                                        <p:cTn id="133" dur="1" fill="hold">
                                          <p:stCondLst>
                                            <p:cond delay="4999"/>
                                          </p:stCondLst>
                                        </p:cTn>
                                        <p:tgtEl>
                                          <p:spTgt spid="38"/>
                                        </p:tgtEl>
                                        <p:attrNameLst>
                                          <p:attrName>style.visibility</p:attrName>
                                        </p:attrNameLst>
                                      </p:cBhvr>
                                      <p:to>
                                        <p:strVal val="hidden"/>
                                      </p:to>
                                    </p:set>
                                  </p:childTnLst>
                                </p:cTn>
                              </p:par>
                              <p:par>
                                <p:cTn id="134" presetID="4" presetClass="exit" presetSubtype="16" fill="hold" grpId="0" nodeType="withEffect">
                                  <p:stCondLst>
                                    <p:cond delay="0"/>
                                  </p:stCondLst>
                                  <p:childTnLst>
                                    <p:animEffect transition="out" filter="box(in)">
                                      <p:cBhvr>
                                        <p:cTn id="135" dur="5000"/>
                                        <p:tgtEl>
                                          <p:spTgt spid="43"/>
                                        </p:tgtEl>
                                      </p:cBhvr>
                                    </p:animEffect>
                                    <p:set>
                                      <p:cBhvr>
                                        <p:cTn id="136" dur="1" fill="hold">
                                          <p:stCondLst>
                                            <p:cond delay="4999"/>
                                          </p:stCondLst>
                                        </p:cTn>
                                        <p:tgtEl>
                                          <p:spTgt spid="43"/>
                                        </p:tgtEl>
                                        <p:attrNameLst>
                                          <p:attrName>style.visibility</p:attrName>
                                        </p:attrNameLst>
                                      </p:cBhvr>
                                      <p:to>
                                        <p:strVal val="hidden"/>
                                      </p:to>
                                    </p:set>
                                  </p:childTnLst>
                                </p:cTn>
                              </p:par>
                              <p:par>
                                <p:cTn id="137" presetID="4" presetClass="exit" presetSubtype="16" fill="hold" grpId="0" nodeType="withEffect">
                                  <p:stCondLst>
                                    <p:cond delay="0"/>
                                  </p:stCondLst>
                                  <p:childTnLst>
                                    <p:animEffect transition="out" filter="box(in)">
                                      <p:cBhvr>
                                        <p:cTn id="138" dur="5000"/>
                                        <p:tgtEl>
                                          <p:spTgt spid="48"/>
                                        </p:tgtEl>
                                      </p:cBhvr>
                                    </p:animEffect>
                                    <p:set>
                                      <p:cBhvr>
                                        <p:cTn id="139" dur="1" fill="hold">
                                          <p:stCondLst>
                                            <p:cond delay="4999"/>
                                          </p:stCondLst>
                                        </p:cTn>
                                        <p:tgtEl>
                                          <p:spTgt spid="48"/>
                                        </p:tgtEl>
                                        <p:attrNameLst>
                                          <p:attrName>style.visibility</p:attrName>
                                        </p:attrNameLst>
                                      </p:cBhvr>
                                      <p:to>
                                        <p:strVal val="hidden"/>
                                      </p:to>
                                    </p:set>
                                  </p:childTnLst>
                                </p:cTn>
                              </p:par>
                              <p:par>
                                <p:cTn id="140" presetID="4" presetClass="exit" presetSubtype="32" fill="hold" grpId="0" nodeType="withEffect">
                                  <p:stCondLst>
                                    <p:cond delay="0"/>
                                  </p:stCondLst>
                                  <p:childTnLst>
                                    <p:animEffect transition="out" filter="box(out)">
                                      <p:cBhvr>
                                        <p:cTn id="141" dur="5000"/>
                                        <p:tgtEl>
                                          <p:spTgt spid="49"/>
                                        </p:tgtEl>
                                      </p:cBhvr>
                                    </p:animEffect>
                                    <p:set>
                                      <p:cBhvr>
                                        <p:cTn id="142" dur="1" fill="hold">
                                          <p:stCondLst>
                                            <p:cond delay="4999"/>
                                          </p:stCondLst>
                                        </p:cTn>
                                        <p:tgtEl>
                                          <p:spTgt spid="49"/>
                                        </p:tgtEl>
                                        <p:attrNameLst>
                                          <p:attrName>style.visibility</p:attrName>
                                        </p:attrNameLst>
                                      </p:cBhvr>
                                      <p:to>
                                        <p:strVal val="hidden"/>
                                      </p:to>
                                    </p:set>
                                  </p:childTnLst>
                                </p:cTn>
                              </p:par>
                              <p:par>
                                <p:cTn id="143" presetID="4" presetClass="exit" presetSubtype="32" fill="hold" grpId="0" nodeType="withEffect">
                                  <p:stCondLst>
                                    <p:cond delay="0"/>
                                  </p:stCondLst>
                                  <p:childTnLst>
                                    <p:animEffect transition="out" filter="box(out)">
                                      <p:cBhvr>
                                        <p:cTn id="144" dur="5000"/>
                                        <p:tgtEl>
                                          <p:spTgt spid="50"/>
                                        </p:tgtEl>
                                      </p:cBhvr>
                                    </p:animEffect>
                                    <p:set>
                                      <p:cBhvr>
                                        <p:cTn id="145" dur="1" fill="hold">
                                          <p:stCondLst>
                                            <p:cond delay="4999"/>
                                          </p:stCondLst>
                                        </p:cTn>
                                        <p:tgtEl>
                                          <p:spTgt spid="50"/>
                                        </p:tgtEl>
                                        <p:attrNameLst>
                                          <p:attrName>style.visibility</p:attrName>
                                        </p:attrNameLst>
                                      </p:cBhvr>
                                      <p:to>
                                        <p:strVal val="hidden"/>
                                      </p:to>
                                    </p:set>
                                  </p:childTnLst>
                                </p:cTn>
                              </p:par>
                              <p:par>
                                <p:cTn id="146" presetID="4" presetClass="exit" presetSubtype="32" fill="hold" grpId="0" nodeType="withEffect">
                                  <p:stCondLst>
                                    <p:cond delay="0"/>
                                  </p:stCondLst>
                                  <p:childTnLst>
                                    <p:animEffect transition="out" filter="box(out)">
                                      <p:cBhvr>
                                        <p:cTn id="147" dur="5000"/>
                                        <p:tgtEl>
                                          <p:spTgt spid="51"/>
                                        </p:tgtEl>
                                      </p:cBhvr>
                                    </p:animEffect>
                                    <p:set>
                                      <p:cBhvr>
                                        <p:cTn id="148" dur="1" fill="hold">
                                          <p:stCondLst>
                                            <p:cond delay="4999"/>
                                          </p:stCondLst>
                                        </p:cTn>
                                        <p:tgtEl>
                                          <p:spTgt spid="51"/>
                                        </p:tgtEl>
                                        <p:attrNameLst>
                                          <p:attrName>style.visibility</p:attrName>
                                        </p:attrNameLst>
                                      </p:cBhvr>
                                      <p:to>
                                        <p:strVal val="hidden"/>
                                      </p:to>
                                    </p:set>
                                  </p:childTnLst>
                                </p:cTn>
                              </p:par>
                              <p:par>
                                <p:cTn id="149" presetID="4" presetClass="exit" presetSubtype="32" fill="hold" grpId="0" nodeType="withEffect">
                                  <p:stCondLst>
                                    <p:cond delay="0"/>
                                  </p:stCondLst>
                                  <p:childTnLst>
                                    <p:animEffect transition="out" filter="box(out)">
                                      <p:cBhvr>
                                        <p:cTn id="150" dur="5000"/>
                                        <p:tgtEl>
                                          <p:spTgt spid="52"/>
                                        </p:tgtEl>
                                      </p:cBhvr>
                                    </p:animEffect>
                                    <p:set>
                                      <p:cBhvr>
                                        <p:cTn id="151" dur="1" fill="hold">
                                          <p:stCondLst>
                                            <p:cond delay="4999"/>
                                          </p:stCondLst>
                                        </p:cTn>
                                        <p:tgtEl>
                                          <p:spTgt spid="52"/>
                                        </p:tgtEl>
                                        <p:attrNameLst>
                                          <p:attrName>style.visibility</p:attrName>
                                        </p:attrNameLst>
                                      </p:cBhvr>
                                      <p:to>
                                        <p:strVal val="hidden"/>
                                      </p:to>
                                    </p:set>
                                  </p:childTnLst>
                                </p:cTn>
                              </p:par>
                              <p:par>
                                <p:cTn id="152" presetID="4" presetClass="exit" presetSubtype="32" fill="hold" grpId="0" nodeType="withEffect">
                                  <p:stCondLst>
                                    <p:cond delay="0"/>
                                  </p:stCondLst>
                                  <p:childTnLst>
                                    <p:animEffect transition="out" filter="box(out)">
                                      <p:cBhvr>
                                        <p:cTn id="153" dur="5000"/>
                                        <p:tgtEl>
                                          <p:spTgt spid="53"/>
                                        </p:tgtEl>
                                      </p:cBhvr>
                                    </p:animEffect>
                                    <p:set>
                                      <p:cBhvr>
                                        <p:cTn id="154" dur="1" fill="hold">
                                          <p:stCondLst>
                                            <p:cond delay="4999"/>
                                          </p:stCondLst>
                                        </p:cTn>
                                        <p:tgtEl>
                                          <p:spTgt spid="53"/>
                                        </p:tgtEl>
                                        <p:attrNameLst>
                                          <p:attrName>style.visibility</p:attrName>
                                        </p:attrNameLst>
                                      </p:cBhvr>
                                      <p:to>
                                        <p:strVal val="hidden"/>
                                      </p:to>
                                    </p:set>
                                  </p:childTnLst>
                                </p:cTn>
                              </p:par>
                              <p:par>
                                <p:cTn id="155" presetID="4" presetClass="exit" presetSubtype="32" fill="hold" grpId="0" nodeType="withEffect">
                                  <p:stCondLst>
                                    <p:cond delay="0"/>
                                  </p:stCondLst>
                                  <p:childTnLst>
                                    <p:animEffect transition="out" filter="box(out)">
                                      <p:cBhvr>
                                        <p:cTn id="156" dur="5000"/>
                                        <p:tgtEl>
                                          <p:spTgt spid="54"/>
                                        </p:tgtEl>
                                      </p:cBhvr>
                                    </p:animEffect>
                                    <p:set>
                                      <p:cBhvr>
                                        <p:cTn id="157" dur="1" fill="hold">
                                          <p:stCondLst>
                                            <p:cond delay="4999"/>
                                          </p:stCondLst>
                                        </p:cTn>
                                        <p:tgtEl>
                                          <p:spTgt spid="54"/>
                                        </p:tgtEl>
                                        <p:attrNameLst>
                                          <p:attrName>style.visibility</p:attrName>
                                        </p:attrNameLst>
                                      </p:cBhvr>
                                      <p:to>
                                        <p:strVal val="hidden"/>
                                      </p:to>
                                    </p:set>
                                  </p:childTnLst>
                                </p:cTn>
                              </p:par>
                              <p:par>
                                <p:cTn id="158" presetID="4" presetClass="exit" presetSubtype="32" fill="hold" grpId="0" nodeType="withEffect">
                                  <p:stCondLst>
                                    <p:cond delay="0"/>
                                  </p:stCondLst>
                                  <p:childTnLst>
                                    <p:animEffect transition="out" filter="box(out)">
                                      <p:cBhvr>
                                        <p:cTn id="159" dur="5000"/>
                                        <p:tgtEl>
                                          <p:spTgt spid="55"/>
                                        </p:tgtEl>
                                      </p:cBhvr>
                                    </p:animEffect>
                                    <p:set>
                                      <p:cBhvr>
                                        <p:cTn id="160" dur="1" fill="hold">
                                          <p:stCondLst>
                                            <p:cond delay="4999"/>
                                          </p:stCondLst>
                                        </p:cTn>
                                        <p:tgtEl>
                                          <p:spTgt spid="55"/>
                                        </p:tgtEl>
                                        <p:attrNameLst>
                                          <p:attrName>style.visibility</p:attrName>
                                        </p:attrNameLst>
                                      </p:cBhvr>
                                      <p:to>
                                        <p:strVal val="hidden"/>
                                      </p:to>
                                    </p:set>
                                  </p:childTnLst>
                                </p:cTn>
                              </p:par>
                              <p:par>
                                <p:cTn id="161" presetID="4" presetClass="exit" presetSubtype="32" fill="hold" grpId="0" nodeType="withEffect">
                                  <p:stCondLst>
                                    <p:cond delay="0"/>
                                  </p:stCondLst>
                                  <p:childTnLst>
                                    <p:animEffect transition="out" filter="box(out)">
                                      <p:cBhvr>
                                        <p:cTn id="162" dur="5000"/>
                                        <p:tgtEl>
                                          <p:spTgt spid="56"/>
                                        </p:tgtEl>
                                      </p:cBhvr>
                                    </p:animEffect>
                                    <p:set>
                                      <p:cBhvr>
                                        <p:cTn id="163" dur="1" fill="hold">
                                          <p:stCondLst>
                                            <p:cond delay="4999"/>
                                          </p:stCondLst>
                                        </p:cTn>
                                        <p:tgtEl>
                                          <p:spTgt spid="56"/>
                                        </p:tgtEl>
                                        <p:attrNameLst>
                                          <p:attrName>style.visibility</p:attrName>
                                        </p:attrNameLst>
                                      </p:cBhvr>
                                      <p:to>
                                        <p:strVal val="hidden"/>
                                      </p:to>
                                    </p:set>
                                  </p:childTnLst>
                                </p:cTn>
                              </p:par>
                              <p:par>
                                <p:cTn id="164" presetID="4" presetClass="exit" presetSubtype="32" fill="hold" grpId="0" nodeType="withEffect">
                                  <p:stCondLst>
                                    <p:cond delay="0"/>
                                  </p:stCondLst>
                                  <p:childTnLst>
                                    <p:animEffect transition="out" filter="box(out)">
                                      <p:cBhvr>
                                        <p:cTn id="165" dur="5000"/>
                                        <p:tgtEl>
                                          <p:spTgt spid="57"/>
                                        </p:tgtEl>
                                      </p:cBhvr>
                                    </p:animEffect>
                                    <p:set>
                                      <p:cBhvr>
                                        <p:cTn id="166" dur="1" fill="hold">
                                          <p:stCondLst>
                                            <p:cond delay="4999"/>
                                          </p:stCondLst>
                                        </p:cTn>
                                        <p:tgtEl>
                                          <p:spTgt spid="57"/>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stanbul-market-place-country-beach-170497548.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0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492"/>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199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grpId="0" nodeType="withEffect">
                                  <p:stCondLst>
                                    <p:cond delay="0"/>
                                  </p:stCondLst>
                                  <p:childTnLst>
                                    <p:animEffect transition="out" filter="plus(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3" presetClass="exit" presetSubtype="16" fill="hold" grpId="0" nodeType="withEffect">
                                  <p:stCondLst>
                                    <p:cond delay="0"/>
                                  </p:stCondLst>
                                  <p:childTnLst>
                                    <p:animEffect transition="out" filter="plus(i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16" fill="hold" grpId="0" nodeType="withEffect">
                                  <p:stCondLst>
                                    <p:cond delay="0"/>
                                  </p:stCondLst>
                                  <p:childTnLst>
                                    <p:animEffect transition="out" filter="plus(in)">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3" presetClass="exit" presetSubtype="16" fill="hold" grpId="0" nodeType="withEffect">
                                  <p:stCondLst>
                                    <p:cond delay="0"/>
                                  </p:stCondLst>
                                  <p:childTnLst>
                                    <p:animEffect transition="out" filter="plus(in)">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13" presetClass="exit" presetSubtype="16" fill="hold" grpId="0" nodeType="withEffect">
                                  <p:stCondLst>
                                    <p:cond delay="0"/>
                                  </p:stCondLst>
                                  <p:childTnLst>
                                    <p:animEffect transition="out" filter="plus(in)">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3" presetClass="exit" presetSubtype="16" fill="hold" grpId="0" nodeType="withEffect">
                                  <p:stCondLst>
                                    <p:cond delay="0"/>
                                  </p:stCondLst>
                                  <p:childTnLst>
                                    <p:animEffect transition="out" filter="plus(in)">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13" presetClass="exit" presetSubtype="16" fill="hold" grpId="0" nodeType="withEffect">
                                  <p:stCondLst>
                                    <p:cond delay="0"/>
                                  </p:stCondLst>
                                  <p:childTnLst>
                                    <p:animEffect transition="out" filter="plus(in)">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13" presetClass="exit" presetSubtype="16" fill="hold" grpId="0" nodeType="withEffect">
                                  <p:stCondLst>
                                    <p:cond delay="0"/>
                                  </p:stCondLst>
                                  <p:childTnLst>
                                    <p:animEffect transition="out" filter="plus(in)">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13" presetClass="exit" presetSubtype="16" fill="hold" grpId="0" nodeType="withEffect">
                                  <p:stCondLst>
                                    <p:cond delay="0"/>
                                  </p:stCondLst>
                                  <p:childTnLst>
                                    <p:animEffect transition="out" filter="plus(in)">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13" presetClass="exit" presetSubtype="16" fill="hold" grpId="0" nodeType="withEffect">
                                  <p:stCondLst>
                                    <p:cond delay="0"/>
                                  </p:stCondLst>
                                  <p:childTnLst>
                                    <p:animEffect transition="out" filter="plus(in)">
                                      <p:cBhvr>
                                        <p:cTn id="33" dur="5000"/>
                                        <p:tgtEl>
                                          <p:spTgt spid="15"/>
                                        </p:tgtEl>
                                      </p:cBhvr>
                                    </p:animEffect>
                                    <p:set>
                                      <p:cBhvr>
                                        <p:cTn id="34" dur="1" fill="hold">
                                          <p:stCondLst>
                                            <p:cond delay="4999"/>
                                          </p:stCondLst>
                                        </p:cTn>
                                        <p:tgtEl>
                                          <p:spTgt spid="15"/>
                                        </p:tgtEl>
                                        <p:attrNameLst>
                                          <p:attrName>style.visibility</p:attrName>
                                        </p:attrNameLst>
                                      </p:cBhvr>
                                      <p:to>
                                        <p:strVal val="hidden"/>
                                      </p:to>
                                    </p:set>
                                  </p:childTnLst>
                                </p:cTn>
                              </p:par>
                              <p:par>
                                <p:cTn id="35" presetID="13" presetClass="exit" presetSubtype="16" fill="hold" grpId="0" nodeType="withEffect">
                                  <p:stCondLst>
                                    <p:cond delay="0"/>
                                  </p:stCondLst>
                                  <p:childTnLst>
                                    <p:animEffect transition="out" filter="plus(in)">
                                      <p:cBhvr>
                                        <p:cTn id="36" dur="5000"/>
                                        <p:tgtEl>
                                          <p:spTgt spid="16"/>
                                        </p:tgtEl>
                                      </p:cBhvr>
                                    </p:animEffect>
                                    <p:set>
                                      <p:cBhvr>
                                        <p:cTn id="37" dur="1" fill="hold">
                                          <p:stCondLst>
                                            <p:cond delay="4999"/>
                                          </p:stCondLst>
                                        </p:cTn>
                                        <p:tgtEl>
                                          <p:spTgt spid="16"/>
                                        </p:tgtEl>
                                        <p:attrNameLst>
                                          <p:attrName>style.visibility</p:attrName>
                                        </p:attrNameLst>
                                      </p:cBhvr>
                                      <p:to>
                                        <p:strVal val="hidden"/>
                                      </p:to>
                                    </p:set>
                                  </p:childTnLst>
                                </p:cTn>
                              </p:par>
                              <p:par>
                                <p:cTn id="38" presetID="13" presetClass="exit" presetSubtype="16" fill="hold" grpId="0" nodeType="withEffect">
                                  <p:stCondLst>
                                    <p:cond delay="0"/>
                                  </p:stCondLst>
                                  <p:childTnLst>
                                    <p:animEffect transition="out" filter="plus(in)">
                                      <p:cBhvr>
                                        <p:cTn id="39" dur="5000"/>
                                        <p:tgtEl>
                                          <p:spTgt spid="17"/>
                                        </p:tgtEl>
                                      </p:cBhvr>
                                    </p:animEffect>
                                    <p:set>
                                      <p:cBhvr>
                                        <p:cTn id="40" dur="1" fill="hold">
                                          <p:stCondLst>
                                            <p:cond delay="4999"/>
                                          </p:stCondLst>
                                        </p:cTn>
                                        <p:tgtEl>
                                          <p:spTgt spid="17"/>
                                        </p:tgtEl>
                                        <p:attrNameLst>
                                          <p:attrName>style.visibility</p:attrName>
                                        </p:attrNameLst>
                                      </p:cBhvr>
                                      <p:to>
                                        <p:strVal val="hidden"/>
                                      </p:to>
                                    </p:set>
                                  </p:childTnLst>
                                </p:cTn>
                              </p:par>
                              <p:par>
                                <p:cTn id="41" presetID="13" presetClass="exit" presetSubtype="16" fill="hold" grpId="0" nodeType="withEffect">
                                  <p:stCondLst>
                                    <p:cond delay="0"/>
                                  </p:stCondLst>
                                  <p:childTnLst>
                                    <p:animEffect transition="out" filter="plus(in)">
                                      <p:cBhvr>
                                        <p:cTn id="42" dur="5000"/>
                                        <p:tgtEl>
                                          <p:spTgt spid="19"/>
                                        </p:tgtEl>
                                      </p:cBhvr>
                                    </p:animEffect>
                                    <p:set>
                                      <p:cBhvr>
                                        <p:cTn id="43" dur="1" fill="hold">
                                          <p:stCondLst>
                                            <p:cond delay="4999"/>
                                          </p:stCondLst>
                                        </p:cTn>
                                        <p:tgtEl>
                                          <p:spTgt spid="19"/>
                                        </p:tgtEl>
                                        <p:attrNameLst>
                                          <p:attrName>style.visibility</p:attrName>
                                        </p:attrNameLst>
                                      </p:cBhvr>
                                      <p:to>
                                        <p:strVal val="hidden"/>
                                      </p:to>
                                    </p:set>
                                  </p:childTnLst>
                                </p:cTn>
                              </p:par>
                              <p:par>
                                <p:cTn id="44" presetID="13" presetClass="exit" presetSubtype="16" fill="hold" grpId="0" nodeType="withEffect">
                                  <p:stCondLst>
                                    <p:cond delay="0"/>
                                  </p:stCondLst>
                                  <p:childTnLst>
                                    <p:animEffect transition="out" filter="plus(in)">
                                      <p:cBhvr>
                                        <p:cTn id="45" dur="5000"/>
                                        <p:tgtEl>
                                          <p:spTgt spid="20"/>
                                        </p:tgtEl>
                                      </p:cBhvr>
                                    </p:animEffect>
                                    <p:set>
                                      <p:cBhvr>
                                        <p:cTn id="46" dur="1" fill="hold">
                                          <p:stCondLst>
                                            <p:cond delay="4999"/>
                                          </p:stCondLst>
                                        </p:cTn>
                                        <p:tgtEl>
                                          <p:spTgt spid="20"/>
                                        </p:tgtEl>
                                        <p:attrNameLst>
                                          <p:attrName>style.visibility</p:attrName>
                                        </p:attrNameLst>
                                      </p:cBhvr>
                                      <p:to>
                                        <p:strVal val="hidden"/>
                                      </p:to>
                                    </p:set>
                                  </p:childTnLst>
                                </p:cTn>
                              </p:par>
                              <p:par>
                                <p:cTn id="47" presetID="13" presetClass="exit" presetSubtype="16" fill="hold" grpId="0" nodeType="withEffect">
                                  <p:stCondLst>
                                    <p:cond delay="0"/>
                                  </p:stCondLst>
                                  <p:childTnLst>
                                    <p:animEffect transition="out" filter="plus(in)">
                                      <p:cBhvr>
                                        <p:cTn id="48" dur="5000"/>
                                        <p:tgtEl>
                                          <p:spTgt spid="21"/>
                                        </p:tgtEl>
                                      </p:cBhvr>
                                    </p:animEffect>
                                    <p:set>
                                      <p:cBhvr>
                                        <p:cTn id="49" dur="1" fill="hold">
                                          <p:stCondLst>
                                            <p:cond delay="4999"/>
                                          </p:stCondLst>
                                        </p:cTn>
                                        <p:tgtEl>
                                          <p:spTgt spid="21"/>
                                        </p:tgtEl>
                                        <p:attrNameLst>
                                          <p:attrName>style.visibility</p:attrName>
                                        </p:attrNameLst>
                                      </p:cBhvr>
                                      <p:to>
                                        <p:strVal val="hidden"/>
                                      </p:to>
                                    </p:set>
                                  </p:childTnLst>
                                </p:cTn>
                              </p:par>
                              <p:par>
                                <p:cTn id="50" presetID="13" presetClass="exit" presetSubtype="16" fill="hold" grpId="0" nodeType="withEffect">
                                  <p:stCondLst>
                                    <p:cond delay="0"/>
                                  </p:stCondLst>
                                  <p:childTnLst>
                                    <p:animEffect transition="out" filter="plus(in)">
                                      <p:cBhvr>
                                        <p:cTn id="51" dur="5000"/>
                                        <p:tgtEl>
                                          <p:spTgt spid="22"/>
                                        </p:tgtEl>
                                      </p:cBhvr>
                                    </p:animEffect>
                                    <p:set>
                                      <p:cBhvr>
                                        <p:cTn id="52" dur="1" fill="hold">
                                          <p:stCondLst>
                                            <p:cond delay="4999"/>
                                          </p:stCondLst>
                                        </p:cTn>
                                        <p:tgtEl>
                                          <p:spTgt spid="22"/>
                                        </p:tgtEl>
                                        <p:attrNameLst>
                                          <p:attrName>style.visibility</p:attrName>
                                        </p:attrNameLst>
                                      </p:cBhvr>
                                      <p:to>
                                        <p:strVal val="hidden"/>
                                      </p:to>
                                    </p:set>
                                  </p:childTnLst>
                                </p:cTn>
                              </p:par>
                              <p:par>
                                <p:cTn id="53" presetID="13" presetClass="exit" presetSubtype="16" fill="hold" grpId="0" nodeType="withEffect">
                                  <p:stCondLst>
                                    <p:cond delay="0"/>
                                  </p:stCondLst>
                                  <p:childTnLst>
                                    <p:animEffect transition="out" filter="plus(in)">
                                      <p:cBhvr>
                                        <p:cTn id="54" dur="5000"/>
                                        <p:tgtEl>
                                          <p:spTgt spid="24"/>
                                        </p:tgtEl>
                                      </p:cBhvr>
                                    </p:animEffect>
                                    <p:set>
                                      <p:cBhvr>
                                        <p:cTn id="55" dur="1" fill="hold">
                                          <p:stCondLst>
                                            <p:cond delay="4999"/>
                                          </p:stCondLst>
                                        </p:cTn>
                                        <p:tgtEl>
                                          <p:spTgt spid="24"/>
                                        </p:tgtEl>
                                        <p:attrNameLst>
                                          <p:attrName>style.visibility</p:attrName>
                                        </p:attrNameLst>
                                      </p:cBhvr>
                                      <p:to>
                                        <p:strVal val="hidden"/>
                                      </p:to>
                                    </p:set>
                                  </p:childTnLst>
                                </p:cTn>
                              </p:par>
                              <p:par>
                                <p:cTn id="56" presetID="13" presetClass="exit" presetSubtype="16" fill="hold" grpId="0" nodeType="withEffect">
                                  <p:stCondLst>
                                    <p:cond delay="0"/>
                                  </p:stCondLst>
                                  <p:childTnLst>
                                    <p:animEffect transition="out" filter="plus(in)">
                                      <p:cBhvr>
                                        <p:cTn id="57" dur="5000"/>
                                        <p:tgtEl>
                                          <p:spTgt spid="25"/>
                                        </p:tgtEl>
                                      </p:cBhvr>
                                    </p:animEffect>
                                    <p:set>
                                      <p:cBhvr>
                                        <p:cTn id="58" dur="1" fill="hold">
                                          <p:stCondLst>
                                            <p:cond delay="4999"/>
                                          </p:stCondLst>
                                        </p:cTn>
                                        <p:tgtEl>
                                          <p:spTgt spid="25"/>
                                        </p:tgtEl>
                                        <p:attrNameLst>
                                          <p:attrName>style.visibility</p:attrName>
                                        </p:attrNameLst>
                                      </p:cBhvr>
                                      <p:to>
                                        <p:strVal val="hidden"/>
                                      </p:to>
                                    </p:set>
                                  </p:childTnLst>
                                </p:cTn>
                              </p:par>
                              <p:par>
                                <p:cTn id="59" presetID="13" presetClass="exit" presetSubtype="16" fill="hold" grpId="0" nodeType="withEffect">
                                  <p:stCondLst>
                                    <p:cond delay="0"/>
                                  </p:stCondLst>
                                  <p:childTnLst>
                                    <p:animEffect transition="out" filter="plus(in)">
                                      <p:cBhvr>
                                        <p:cTn id="60" dur="5000"/>
                                        <p:tgtEl>
                                          <p:spTgt spid="26"/>
                                        </p:tgtEl>
                                      </p:cBhvr>
                                    </p:animEffect>
                                    <p:set>
                                      <p:cBhvr>
                                        <p:cTn id="61" dur="1" fill="hold">
                                          <p:stCondLst>
                                            <p:cond delay="4999"/>
                                          </p:stCondLst>
                                        </p:cTn>
                                        <p:tgtEl>
                                          <p:spTgt spid="26"/>
                                        </p:tgtEl>
                                        <p:attrNameLst>
                                          <p:attrName>style.visibility</p:attrName>
                                        </p:attrNameLst>
                                      </p:cBhvr>
                                      <p:to>
                                        <p:strVal val="hidden"/>
                                      </p:to>
                                    </p:set>
                                  </p:childTnLst>
                                </p:cTn>
                              </p:par>
                              <p:par>
                                <p:cTn id="62" presetID="13" presetClass="exit" presetSubtype="16" fill="hold" grpId="0" nodeType="withEffect">
                                  <p:stCondLst>
                                    <p:cond delay="0"/>
                                  </p:stCondLst>
                                  <p:childTnLst>
                                    <p:animEffect transition="out" filter="plus(in)">
                                      <p:cBhvr>
                                        <p:cTn id="63" dur="5000"/>
                                        <p:tgtEl>
                                          <p:spTgt spid="27"/>
                                        </p:tgtEl>
                                      </p:cBhvr>
                                    </p:animEffect>
                                    <p:set>
                                      <p:cBhvr>
                                        <p:cTn id="64" dur="1" fill="hold">
                                          <p:stCondLst>
                                            <p:cond delay="4999"/>
                                          </p:stCondLst>
                                        </p:cTn>
                                        <p:tgtEl>
                                          <p:spTgt spid="27"/>
                                        </p:tgtEl>
                                        <p:attrNameLst>
                                          <p:attrName>style.visibility</p:attrName>
                                        </p:attrNameLst>
                                      </p:cBhvr>
                                      <p:to>
                                        <p:strVal val="hidden"/>
                                      </p:to>
                                    </p:set>
                                  </p:childTnLst>
                                </p:cTn>
                              </p:par>
                              <p:par>
                                <p:cTn id="65" presetID="13" presetClass="exit" presetSubtype="16" fill="hold" grpId="0" nodeType="withEffect">
                                  <p:stCondLst>
                                    <p:cond delay="0"/>
                                  </p:stCondLst>
                                  <p:childTnLst>
                                    <p:animEffect transition="out" filter="plus(in)">
                                      <p:cBhvr>
                                        <p:cTn id="66" dur="5000"/>
                                        <p:tgtEl>
                                          <p:spTgt spid="29"/>
                                        </p:tgtEl>
                                      </p:cBhvr>
                                    </p:animEffect>
                                    <p:set>
                                      <p:cBhvr>
                                        <p:cTn id="67" dur="1" fill="hold">
                                          <p:stCondLst>
                                            <p:cond delay="4999"/>
                                          </p:stCondLst>
                                        </p:cTn>
                                        <p:tgtEl>
                                          <p:spTgt spid="29"/>
                                        </p:tgtEl>
                                        <p:attrNameLst>
                                          <p:attrName>style.visibility</p:attrName>
                                        </p:attrNameLst>
                                      </p:cBhvr>
                                      <p:to>
                                        <p:strVal val="hidden"/>
                                      </p:to>
                                    </p:set>
                                  </p:childTnLst>
                                </p:cTn>
                              </p:par>
                              <p:par>
                                <p:cTn id="68" presetID="13" presetClass="exit" presetSubtype="16" fill="hold" grpId="0" nodeType="withEffect">
                                  <p:stCondLst>
                                    <p:cond delay="0"/>
                                  </p:stCondLst>
                                  <p:childTnLst>
                                    <p:animEffect transition="out" filter="plus(in)">
                                      <p:cBhvr>
                                        <p:cTn id="69" dur="5000"/>
                                        <p:tgtEl>
                                          <p:spTgt spid="30"/>
                                        </p:tgtEl>
                                      </p:cBhvr>
                                    </p:animEffect>
                                    <p:set>
                                      <p:cBhvr>
                                        <p:cTn id="70" dur="1" fill="hold">
                                          <p:stCondLst>
                                            <p:cond delay="4999"/>
                                          </p:stCondLst>
                                        </p:cTn>
                                        <p:tgtEl>
                                          <p:spTgt spid="30"/>
                                        </p:tgtEl>
                                        <p:attrNameLst>
                                          <p:attrName>style.visibility</p:attrName>
                                        </p:attrNameLst>
                                      </p:cBhvr>
                                      <p:to>
                                        <p:strVal val="hidden"/>
                                      </p:to>
                                    </p:set>
                                  </p:childTnLst>
                                </p:cTn>
                              </p:par>
                              <p:par>
                                <p:cTn id="71" presetID="13" presetClass="exit" presetSubtype="16" fill="hold" grpId="0" nodeType="withEffect">
                                  <p:stCondLst>
                                    <p:cond delay="0"/>
                                  </p:stCondLst>
                                  <p:childTnLst>
                                    <p:animEffect transition="out" filter="plus(in)">
                                      <p:cBhvr>
                                        <p:cTn id="72" dur="5000"/>
                                        <p:tgtEl>
                                          <p:spTgt spid="31"/>
                                        </p:tgtEl>
                                      </p:cBhvr>
                                    </p:animEffect>
                                    <p:set>
                                      <p:cBhvr>
                                        <p:cTn id="73" dur="1" fill="hold">
                                          <p:stCondLst>
                                            <p:cond delay="4999"/>
                                          </p:stCondLst>
                                        </p:cTn>
                                        <p:tgtEl>
                                          <p:spTgt spid="31"/>
                                        </p:tgtEl>
                                        <p:attrNameLst>
                                          <p:attrName>style.visibility</p:attrName>
                                        </p:attrNameLst>
                                      </p:cBhvr>
                                      <p:to>
                                        <p:strVal val="hidden"/>
                                      </p:to>
                                    </p:set>
                                  </p:childTnLst>
                                </p:cTn>
                              </p:par>
                              <p:par>
                                <p:cTn id="74" presetID="13" presetClass="exit" presetSubtype="16" fill="hold" grpId="0" nodeType="withEffect">
                                  <p:stCondLst>
                                    <p:cond delay="0"/>
                                  </p:stCondLst>
                                  <p:childTnLst>
                                    <p:animEffect transition="out" filter="plus(in)">
                                      <p:cBhvr>
                                        <p:cTn id="75" dur="5000"/>
                                        <p:tgtEl>
                                          <p:spTgt spid="32"/>
                                        </p:tgtEl>
                                      </p:cBhvr>
                                    </p:animEffect>
                                    <p:set>
                                      <p:cBhvr>
                                        <p:cTn id="76" dur="1" fill="hold">
                                          <p:stCondLst>
                                            <p:cond delay="4999"/>
                                          </p:stCondLst>
                                        </p:cTn>
                                        <p:tgtEl>
                                          <p:spTgt spid="32"/>
                                        </p:tgtEl>
                                        <p:attrNameLst>
                                          <p:attrName>style.visibility</p:attrName>
                                        </p:attrNameLst>
                                      </p:cBhvr>
                                      <p:to>
                                        <p:strVal val="hidden"/>
                                      </p:to>
                                    </p:set>
                                  </p:childTnLst>
                                </p:cTn>
                              </p:par>
                              <p:par>
                                <p:cTn id="77" presetID="13" presetClass="exit" presetSubtype="16" fill="hold" grpId="0" nodeType="withEffect">
                                  <p:stCondLst>
                                    <p:cond delay="0"/>
                                  </p:stCondLst>
                                  <p:childTnLst>
                                    <p:animEffect transition="out" filter="plus(in)">
                                      <p:cBhvr>
                                        <p:cTn id="78" dur="5000"/>
                                        <p:tgtEl>
                                          <p:spTgt spid="34"/>
                                        </p:tgtEl>
                                      </p:cBhvr>
                                    </p:animEffect>
                                    <p:set>
                                      <p:cBhvr>
                                        <p:cTn id="79" dur="1" fill="hold">
                                          <p:stCondLst>
                                            <p:cond delay="4999"/>
                                          </p:stCondLst>
                                        </p:cTn>
                                        <p:tgtEl>
                                          <p:spTgt spid="34"/>
                                        </p:tgtEl>
                                        <p:attrNameLst>
                                          <p:attrName>style.visibility</p:attrName>
                                        </p:attrNameLst>
                                      </p:cBhvr>
                                      <p:to>
                                        <p:strVal val="hidden"/>
                                      </p:to>
                                    </p:set>
                                  </p:childTnLst>
                                </p:cTn>
                              </p:par>
                              <p:par>
                                <p:cTn id="80" presetID="13" presetClass="exit" presetSubtype="16" fill="hold" grpId="0" nodeType="withEffect">
                                  <p:stCondLst>
                                    <p:cond delay="0"/>
                                  </p:stCondLst>
                                  <p:childTnLst>
                                    <p:animEffect transition="out" filter="plus(in)">
                                      <p:cBhvr>
                                        <p:cTn id="81" dur="5000"/>
                                        <p:tgtEl>
                                          <p:spTgt spid="35"/>
                                        </p:tgtEl>
                                      </p:cBhvr>
                                    </p:animEffect>
                                    <p:set>
                                      <p:cBhvr>
                                        <p:cTn id="82" dur="1" fill="hold">
                                          <p:stCondLst>
                                            <p:cond delay="4999"/>
                                          </p:stCondLst>
                                        </p:cTn>
                                        <p:tgtEl>
                                          <p:spTgt spid="35"/>
                                        </p:tgtEl>
                                        <p:attrNameLst>
                                          <p:attrName>style.visibility</p:attrName>
                                        </p:attrNameLst>
                                      </p:cBhvr>
                                      <p:to>
                                        <p:strVal val="hidden"/>
                                      </p:to>
                                    </p:set>
                                  </p:childTnLst>
                                </p:cTn>
                              </p:par>
                              <p:par>
                                <p:cTn id="83" presetID="13" presetClass="exit" presetSubtype="16" fill="hold" grpId="0" nodeType="withEffect">
                                  <p:stCondLst>
                                    <p:cond delay="0"/>
                                  </p:stCondLst>
                                  <p:childTnLst>
                                    <p:animEffect transition="out" filter="plus(in)">
                                      <p:cBhvr>
                                        <p:cTn id="84" dur="5000"/>
                                        <p:tgtEl>
                                          <p:spTgt spid="36"/>
                                        </p:tgtEl>
                                      </p:cBhvr>
                                    </p:animEffect>
                                    <p:set>
                                      <p:cBhvr>
                                        <p:cTn id="85" dur="1" fill="hold">
                                          <p:stCondLst>
                                            <p:cond delay="4999"/>
                                          </p:stCondLst>
                                        </p:cTn>
                                        <p:tgtEl>
                                          <p:spTgt spid="36"/>
                                        </p:tgtEl>
                                        <p:attrNameLst>
                                          <p:attrName>style.visibility</p:attrName>
                                        </p:attrNameLst>
                                      </p:cBhvr>
                                      <p:to>
                                        <p:strVal val="hidden"/>
                                      </p:to>
                                    </p:set>
                                  </p:childTnLst>
                                </p:cTn>
                              </p:par>
                              <p:par>
                                <p:cTn id="86" presetID="13" presetClass="exit" presetSubtype="16" fill="hold" grpId="0" nodeType="withEffect">
                                  <p:stCondLst>
                                    <p:cond delay="0"/>
                                  </p:stCondLst>
                                  <p:childTnLst>
                                    <p:animEffect transition="out" filter="plus(in)">
                                      <p:cBhvr>
                                        <p:cTn id="87" dur="5000"/>
                                        <p:tgtEl>
                                          <p:spTgt spid="37"/>
                                        </p:tgtEl>
                                      </p:cBhvr>
                                    </p:animEffect>
                                    <p:set>
                                      <p:cBhvr>
                                        <p:cTn id="88" dur="1" fill="hold">
                                          <p:stCondLst>
                                            <p:cond delay="4999"/>
                                          </p:stCondLst>
                                        </p:cTn>
                                        <p:tgtEl>
                                          <p:spTgt spid="37"/>
                                        </p:tgtEl>
                                        <p:attrNameLst>
                                          <p:attrName>style.visibility</p:attrName>
                                        </p:attrNameLst>
                                      </p:cBhvr>
                                      <p:to>
                                        <p:strVal val="hidden"/>
                                      </p:to>
                                    </p:set>
                                  </p:childTnLst>
                                </p:cTn>
                              </p:par>
                              <p:par>
                                <p:cTn id="89" presetID="13" presetClass="exit" presetSubtype="16" fill="hold" grpId="0" nodeType="withEffect">
                                  <p:stCondLst>
                                    <p:cond delay="0"/>
                                  </p:stCondLst>
                                  <p:childTnLst>
                                    <p:animEffect transition="out" filter="plus(in)">
                                      <p:cBhvr>
                                        <p:cTn id="90" dur="5000"/>
                                        <p:tgtEl>
                                          <p:spTgt spid="39"/>
                                        </p:tgtEl>
                                      </p:cBhvr>
                                    </p:animEffect>
                                    <p:set>
                                      <p:cBhvr>
                                        <p:cTn id="91" dur="1" fill="hold">
                                          <p:stCondLst>
                                            <p:cond delay="4999"/>
                                          </p:stCondLst>
                                        </p:cTn>
                                        <p:tgtEl>
                                          <p:spTgt spid="39"/>
                                        </p:tgtEl>
                                        <p:attrNameLst>
                                          <p:attrName>style.visibility</p:attrName>
                                        </p:attrNameLst>
                                      </p:cBhvr>
                                      <p:to>
                                        <p:strVal val="hidden"/>
                                      </p:to>
                                    </p:set>
                                  </p:childTnLst>
                                </p:cTn>
                              </p:par>
                              <p:par>
                                <p:cTn id="92" presetID="13" presetClass="exit" presetSubtype="16" fill="hold" grpId="0" nodeType="withEffect">
                                  <p:stCondLst>
                                    <p:cond delay="0"/>
                                  </p:stCondLst>
                                  <p:childTnLst>
                                    <p:animEffect transition="out" filter="plus(in)">
                                      <p:cBhvr>
                                        <p:cTn id="93" dur="5000"/>
                                        <p:tgtEl>
                                          <p:spTgt spid="40"/>
                                        </p:tgtEl>
                                      </p:cBhvr>
                                    </p:animEffect>
                                    <p:set>
                                      <p:cBhvr>
                                        <p:cTn id="94" dur="1" fill="hold">
                                          <p:stCondLst>
                                            <p:cond delay="4999"/>
                                          </p:stCondLst>
                                        </p:cTn>
                                        <p:tgtEl>
                                          <p:spTgt spid="40"/>
                                        </p:tgtEl>
                                        <p:attrNameLst>
                                          <p:attrName>style.visibility</p:attrName>
                                        </p:attrNameLst>
                                      </p:cBhvr>
                                      <p:to>
                                        <p:strVal val="hidden"/>
                                      </p:to>
                                    </p:set>
                                  </p:childTnLst>
                                </p:cTn>
                              </p:par>
                              <p:par>
                                <p:cTn id="95" presetID="13" presetClass="exit" presetSubtype="16" fill="hold" grpId="0" nodeType="withEffect">
                                  <p:stCondLst>
                                    <p:cond delay="0"/>
                                  </p:stCondLst>
                                  <p:childTnLst>
                                    <p:animEffect transition="out" filter="plus(in)">
                                      <p:cBhvr>
                                        <p:cTn id="96" dur="5000"/>
                                        <p:tgtEl>
                                          <p:spTgt spid="41"/>
                                        </p:tgtEl>
                                      </p:cBhvr>
                                    </p:animEffect>
                                    <p:set>
                                      <p:cBhvr>
                                        <p:cTn id="97" dur="1" fill="hold">
                                          <p:stCondLst>
                                            <p:cond delay="4999"/>
                                          </p:stCondLst>
                                        </p:cTn>
                                        <p:tgtEl>
                                          <p:spTgt spid="41"/>
                                        </p:tgtEl>
                                        <p:attrNameLst>
                                          <p:attrName>style.visibility</p:attrName>
                                        </p:attrNameLst>
                                      </p:cBhvr>
                                      <p:to>
                                        <p:strVal val="hidden"/>
                                      </p:to>
                                    </p:set>
                                  </p:childTnLst>
                                </p:cTn>
                              </p:par>
                              <p:par>
                                <p:cTn id="98" presetID="13" presetClass="exit" presetSubtype="16" fill="hold" grpId="0" nodeType="withEffect">
                                  <p:stCondLst>
                                    <p:cond delay="0"/>
                                  </p:stCondLst>
                                  <p:childTnLst>
                                    <p:animEffect transition="out" filter="plus(in)">
                                      <p:cBhvr>
                                        <p:cTn id="99" dur="5000"/>
                                        <p:tgtEl>
                                          <p:spTgt spid="42"/>
                                        </p:tgtEl>
                                      </p:cBhvr>
                                    </p:animEffect>
                                    <p:set>
                                      <p:cBhvr>
                                        <p:cTn id="100" dur="1" fill="hold">
                                          <p:stCondLst>
                                            <p:cond delay="4999"/>
                                          </p:stCondLst>
                                        </p:cTn>
                                        <p:tgtEl>
                                          <p:spTgt spid="42"/>
                                        </p:tgtEl>
                                        <p:attrNameLst>
                                          <p:attrName>style.visibility</p:attrName>
                                        </p:attrNameLst>
                                      </p:cBhvr>
                                      <p:to>
                                        <p:strVal val="hidden"/>
                                      </p:to>
                                    </p:set>
                                  </p:childTnLst>
                                </p:cTn>
                              </p:par>
                              <p:par>
                                <p:cTn id="101" presetID="13" presetClass="exit" presetSubtype="16" fill="hold" grpId="0" nodeType="withEffect">
                                  <p:stCondLst>
                                    <p:cond delay="0"/>
                                  </p:stCondLst>
                                  <p:childTnLst>
                                    <p:animEffect transition="out" filter="plus(in)">
                                      <p:cBhvr>
                                        <p:cTn id="102" dur="5000"/>
                                        <p:tgtEl>
                                          <p:spTgt spid="44"/>
                                        </p:tgtEl>
                                      </p:cBhvr>
                                    </p:animEffect>
                                    <p:set>
                                      <p:cBhvr>
                                        <p:cTn id="103" dur="1" fill="hold">
                                          <p:stCondLst>
                                            <p:cond delay="4999"/>
                                          </p:stCondLst>
                                        </p:cTn>
                                        <p:tgtEl>
                                          <p:spTgt spid="44"/>
                                        </p:tgtEl>
                                        <p:attrNameLst>
                                          <p:attrName>style.visibility</p:attrName>
                                        </p:attrNameLst>
                                      </p:cBhvr>
                                      <p:to>
                                        <p:strVal val="hidden"/>
                                      </p:to>
                                    </p:set>
                                  </p:childTnLst>
                                </p:cTn>
                              </p:par>
                              <p:par>
                                <p:cTn id="104" presetID="13" presetClass="exit" presetSubtype="16" fill="hold" grpId="0" nodeType="withEffect">
                                  <p:stCondLst>
                                    <p:cond delay="0"/>
                                  </p:stCondLst>
                                  <p:childTnLst>
                                    <p:animEffect transition="out" filter="plus(in)">
                                      <p:cBhvr>
                                        <p:cTn id="105" dur="5000"/>
                                        <p:tgtEl>
                                          <p:spTgt spid="45"/>
                                        </p:tgtEl>
                                      </p:cBhvr>
                                    </p:animEffect>
                                    <p:set>
                                      <p:cBhvr>
                                        <p:cTn id="106" dur="1" fill="hold">
                                          <p:stCondLst>
                                            <p:cond delay="4999"/>
                                          </p:stCondLst>
                                        </p:cTn>
                                        <p:tgtEl>
                                          <p:spTgt spid="45"/>
                                        </p:tgtEl>
                                        <p:attrNameLst>
                                          <p:attrName>style.visibility</p:attrName>
                                        </p:attrNameLst>
                                      </p:cBhvr>
                                      <p:to>
                                        <p:strVal val="hidden"/>
                                      </p:to>
                                    </p:set>
                                  </p:childTnLst>
                                </p:cTn>
                              </p:par>
                              <p:par>
                                <p:cTn id="107" presetID="13" presetClass="exit" presetSubtype="16" fill="hold" grpId="0" nodeType="withEffect">
                                  <p:stCondLst>
                                    <p:cond delay="0"/>
                                  </p:stCondLst>
                                  <p:childTnLst>
                                    <p:animEffect transition="out" filter="plus(in)">
                                      <p:cBhvr>
                                        <p:cTn id="108" dur="5000"/>
                                        <p:tgtEl>
                                          <p:spTgt spid="46"/>
                                        </p:tgtEl>
                                      </p:cBhvr>
                                    </p:animEffect>
                                    <p:set>
                                      <p:cBhvr>
                                        <p:cTn id="109" dur="1" fill="hold">
                                          <p:stCondLst>
                                            <p:cond delay="4999"/>
                                          </p:stCondLst>
                                        </p:cTn>
                                        <p:tgtEl>
                                          <p:spTgt spid="46"/>
                                        </p:tgtEl>
                                        <p:attrNameLst>
                                          <p:attrName>style.visibility</p:attrName>
                                        </p:attrNameLst>
                                      </p:cBhvr>
                                      <p:to>
                                        <p:strVal val="hidden"/>
                                      </p:to>
                                    </p:set>
                                  </p:childTnLst>
                                </p:cTn>
                              </p:par>
                              <p:par>
                                <p:cTn id="110" presetID="13" presetClass="exit" presetSubtype="16" fill="hold" grpId="0" nodeType="withEffect">
                                  <p:stCondLst>
                                    <p:cond delay="0"/>
                                  </p:stCondLst>
                                  <p:childTnLst>
                                    <p:animEffect transition="out" filter="plus(in)">
                                      <p:cBhvr>
                                        <p:cTn id="111" dur="5000"/>
                                        <p:tgtEl>
                                          <p:spTgt spid="47"/>
                                        </p:tgtEl>
                                      </p:cBhvr>
                                    </p:animEffect>
                                    <p:set>
                                      <p:cBhvr>
                                        <p:cTn id="112" dur="1" fill="hold">
                                          <p:stCondLst>
                                            <p:cond delay="4999"/>
                                          </p:stCondLst>
                                        </p:cTn>
                                        <p:tgtEl>
                                          <p:spTgt spid="47"/>
                                        </p:tgtEl>
                                        <p:attrNameLst>
                                          <p:attrName>style.visibility</p:attrName>
                                        </p:attrNameLst>
                                      </p:cBhvr>
                                      <p:to>
                                        <p:strVal val="hidden"/>
                                      </p:to>
                                    </p:set>
                                  </p:childTnLst>
                                </p:cTn>
                              </p:par>
                              <p:par>
                                <p:cTn id="113" presetID="13" presetClass="exit" presetSubtype="16" fill="hold" grpId="0" nodeType="withEffect">
                                  <p:stCondLst>
                                    <p:cond delay="0"/>
                                  </p:stCondLst>
                                  <p:childTnLst>
                                    <p:animEffect transition="out" filter="plus(in)">
                                      <p:cBhvr>
                                        <p:cTn id="114" dur="5000"/>
                                        <p:tgtEl>
                                          <p:spTgt spid="8"/>
                                        </p:tgtEl>
                                      </p:cBhvr>
                                    </p:animEffect>
                                    <p:set>
                                      <p:cBhvr>
                                        <p:cTn id="115" dur="1" fill="hold">
                                          <p:stCondLst>
                                            <p:cond delay="4999"/>
                                          </p:stCondLst>
                                        </p:cTn>
                                        <p:tgtEl>
                                          <p:spTgt spid="8"/>
                                        </p:tgtEl>
                                        <p:attrNameLst>
                                          <p:attrName>style.visibility</p:attrName>
                                        </p:attrNameLst>
                                      </p:cBhvr>
                                      <p:to>
                                        <p:strVal val="hidden"/>
                                      </p:to>
                                    </p:set>
                                  </p:childTnLst>
                                </p:cTn>
                              </p:par>
                              <p:par>
                                <p:cTn id="116" presetID="13" presetClass="exit" presetSubtype="16" fill="hold" grpId="0" nodeType="withEffect">
                                  <p:stCondLst>
                                    <p:cond delay="0"/>
                                  </p:stCondLst>
                                  <p:childTnLst>
                                    <p:animEffect transition="out" filter="plus(in)">
                                      <p:cBhvr>
                                        <p:cTn id="117" dur="5000"/>
                                        <p:tgtEl>
                                          <p:spTgt spid="13"/>
                                        </p:tgtEl>
                                      </p:cBhvr>
                                    </p:animEffect>
                                    <p:set>
                                      <p:cBhvr>
                                        <p:cTn id="118" dur="1" fill="hold">
                                          <p:stCondLst>
                                            <p:cond delay="4999"/>
                                          </p:stCondLst>
                                        </p:cTn>
                                        <p:tgtEl>
                                          <p:spTgt spid="13"/>
                                        </p:tgtEl>
                                        <p:attrNameLst>
                                          <p:attrName>style.visibility</p:attrName>
                                        </p:attrNameLst>
                                      </p:cBhvr>
                                      <p:to>
                                        <p:strVal val="hidden"/>
                                      </p:to>
                                    </p:set>
                                  </p:childTnLst>
                                </p:cTn>
                              </p:par>
                              <p:par>
                                <p:cTn id="119" presetID="13" presetClass="exit" presetSubtype="16" fill="hold" grpId="0" nodeType="withEffect">
                                  <p:stCondLst>
                                    <p:cond delay="0"/>
                                  </p:stCondLst>
                                  <p:childTnLst>
                                    <p:animEffect transition="out" filter="plus(in)">
                                      <p:cBhvr>
                                        <p:cTn id="120" dur="5000"/>
                                        <p:tgtEl>
                                          <p:spTgt spid="18"/>
                                        </p:tgtEl>
                                      </p:cBhvr>
                                    </p:animEffect>
                                    <p:set>
                                      <p:cBhvr>
                                        <p:cTn id="121" dur="1" fill="hold">
                                          <p:stCondLst>
                                            <p:cond delay="4999"/>
                                          </p:stCondLst>
                                        </p:cTn>
                                        <p:tgtEl>
                                          <p:spTgt spid="18"/>
                                        </p:tgtEl>
                                        <p:attrNameLst>
                                          <p:attrName>style.visibility</p:attrName>
                                        </p:attrNameLst>
                                      </p:cBhvr>
                                      <p:to>
                                        <p:strVal val="hidden"/>
                                      </p:to>
                                    </p:set>
                                  </p:childTnLst>
                                </p:cTn>
                              </p:par>
                              <p:par>
                                <p:cTn id="122" presetID="13" presetClass="exit" presetSubtype="16" fill="hold" grpId="0" nodeType="withEffect">
                                  <p:stCondLst>
                                    <p:cond delay="0"/>
                                  </p:stCondLst>
                                  <p:childTnLst>
                                    <p:animEffect transition="out" filter="plus(in)">
                                      <p:cBhvr>
                                        <p:cTn id="123" dur="5000"/>
                                        <p:tgtEl>
                                          <p:spTgt spid="23"/>
                                        </p:tgtEl>
                                      </p:cBhvr>
                                    </p:animEffect>
                                    <p:set>
                                      <p:cBhvr>
                                        <p:cTn id="124" dur="1" fill="hold">
                                          <p:stCondLst>
                                            <p:cond delay="4999"/>
                                          </p:stCondLst>
                                        </p:cTn>
                                        <p:tgtEl>
                                          <p:spTgt spid="23"/>
                                        </p:tgtEl>
                                        <p:attrNameLst>
                                          <p:attrName>style.visibility</p:attrName>
                                        </p:attrNameLst>
                                      </p:cBhvr>
                                      <p:to>
                                        <p:strVal val="hidden"/>
                                      </p:to>
                                    </p:set>
                                  </p:childTnLst>
                                </p:cTn>
                              </p:par>
                              <p:par>
                                <p:cTn id="125" presetID="13" presetClass="exit" presetSubtype="16" fill="hold" grpId="0" nodeType="withEffect">
                                  <p:stCondLst>
                                    <p:cond delay="0"/>
                                  </p:stCondLst>
                                  <p:childTnLst>
                                    <p:animEffect transition="out" filter="plus(in)">
                                      <p:cBhvr>
                                        <p:cTn id="126" dur="5000"/>
                                        <p:tgtEl>
                                          <p:spTgt spid="28"/>
                                        </p:tgtEl>
                                      </p:cBhvr>
                                    </p:animEffect>
                                    <p:set>
                                      <p:cBhvr>
                                        <p:cTn id="127" dur="1" fill="hold">
                                          <p:stCondLst>
                                            <p:cond delay="4999"/>
                                          </p:stCondLst>
                                        </p:cTn>
                                        <p:tgtEl>
                                          <p:spTgt spid="28"/>
                                        </p:tgtEl>
                                        <p:attrNameLst>
                                          <p:attrName>style.visibility</p:attrName>
                                        </p:attrNameLst>
                                      </p:cBhvr>
                                      <p:to>
                                        <p:strVal val="hidden"/>
                                      </p:to>
                                    </p:set>
                                  </p:childTnLst>
                                </p:cTn>
                              </p:par>
                              <p:par>
                                <p:cTn id="128" presetID="13" presetClass="exit" presetSubtype="16" fill="hold" grpId="0" nodeType="withEffect">
                                  <p:stCondLst>
                                    <p:cond delay="0"/>
                                  </p:stCondLst>
                                  <p:childTnLst>
                                    <p:animEffect transition="out" filter="plus(in)">
                                      <p:cBhvr>
                                        <p:cTn id="129" dur="5000"/>
                                        <p:tgtEl>
                                          <p:spTgt spid="33"/>
                                        </p:tgtEl>
                                      </p:cBhvr>
                                    </p:animEffect>
                                    <p:set>
                                      <p:cBhvr>
                                        <p:cTn id="130" dur="1" fill="hold">
                                          <p:stCondLst>
                                            <p:cond delay="4999"/>
                                          </p:stCondLst>
                                        </p:cTn>
                                        <p:tgtEl>
                                          <p:spTgt spid="33"/>
                                        </p:tgtEl>
                                        <p:attrNameLst>
                                          <p:attrName>style.visibility</p:attrName>
                                        </p:attrNameLst>
                                      </p:cBhvr>
                                      <p:to>
                                        <p:strVal val="hidden"/>
                                      </p:to>
                                    </p:set>
                                  </p:childTnLst>
                                </p:cTn>
                              </p:par>
                              <p:par>
                                <p:cTn id="131" presetID="13" presetClass="exit" presetSubtype="16" fill="hold" grpId="0" nodeType="withEffect">
                                  <p:stCondLst>
                                    <p:cond delay="0"/>
                                  </p:stCondLst>
                                  <p:childTnLst>
                                    <p:animEffect transition="out" filter="plus(in)">
                                      <p:cBhvr>
                                        <p:cTn id="132" dur="5000"/>
                                        <p:tgtEl>
                                          <p:spTgt spid="38"/>
                                        </p:tgtEl>
                                      </p:cBhvr>
                                    </p:animEffect>
                                    <p:set>
                                      <p:cBhvr>
                                        <p:cTn id="133" dur="1" fill="hold">
                                          <p:stCondLst>
                                            <p:cond delay="4999"/>
                                          </p:stCondLst>
                                        </p:cTn>
                                        <p:tgtEl>
                                          <p:spTgt spid="38"/>
                                        </p:tgtEl>
                                        <p:attrNameLst>
                                          <p:attrName>style.visibility</p:attrName>
                                        </p:attrNameLst>
                                      </p:cBhvr>
                                      <p:to>
                                        <p:strVal val="hidden"/>
                                      </p:to>
                                    </p:set>
                                  </p:childTnLst>
                                </p:cTn>
                              </p:par>
                              <p:par>
                                <p:cTn id="134" presetID="13" presetClass="exit" presetSubtype="16" fill="hold" grpId="0" nodeType="withEffect">
                                  <p:stCondLst>
                                    <p:cond delay="0"/>
                                  </p:stCondLst>
                                  <p:childTnLst>
                                    <p:animEffect transition="out" filter="plus(in)">
                                      <p:cBhvr>
                                        <p:cTn id="135" dur="5000"/>
                                        <p:tgtEl>
                                          <p:spTgt spid="43"/>
                                        </p:tgtEl>
                                      </p:cBhvr>
                                    </p:animEffect>
                                    <p:set>
                                      <p:cBhvr>
                                        <p:cTn id="136" dur="1" fill="hold">
                                          <p:stCondLst>
                                            <p:cond delay="4999"/>
                                          </p:stCondLst>
                                        </p:cTn>
                                        <p:tgtEl>
                                          <p:spTgt spid="43"/>
                                        </p:tgtEl>
                                        <p:attrNameLst>
                                          <p:attrName>style.visibility</p:attrName>
                                        </p:attrNameLst>
                                      </p:cBhvr>
                                      <p:to>
                                        <p:strVal val="hidden"/>
                                      </p:to>
                                    </p:set>
                                  </p:childTnLst>
                                </p:cTn>
                              </p:par>
                              <p:par>
                                <p:cTn id="137" presetID="13" presetClass="exit" presetSubtype="16" fill="hold" grpId="0" nodeType="withEffect">
                                  <p:stCondLst>
                                    <p:cond delay="0"/>
                                  </p:stCondLst>
                                  <p:childTnLst>
                                    <p:animEffect transition="out" filter="plus(in)">
                                      <p:cBhvr>
                                        <p:cTn id="138" dur="5000"/>
                                        <p:tgtEl>
                                          <p:spTgt spid="48"/>
                                        </p:tgtEl>
                                      </p:cBhvr>
                                    </p:animEffect>
                                    <p:set>
                                      <p:cBhvr>
                                        <p:cTn id="139" dur="1" fill="hold">
                                          <p:stCondLst>
                                            <p:cond delay="4999"/>
                                          </p:stCondLst>
                                        </p:cTn>
                                        <p:tgtEl>
                                          <p:spTgt spid="48"/>
                                        </p:tgtEl>
                                        <p:attrNameLst>
                                          <p:attrName>style.visibility</p:attrName>
                                        </p:attrNameLst>
                                      </p:cBhvr>
                                      <p:to>
                                        <p:strVal val="hidden"/>
                                      </p:to>
                                    </p:set>
                                  </p:childTnLst>
                                </p:cTn>
                              </p:par>
                              <p:par>
                                <p:cTn id="140" presetID="13" presetClass="exit" presetSubtype="16" fill="hold" grpId="0" nodeType="withEffect">
                                  <p:stCondLst>
                                    <p:cond delay="0"/>
                                  </p:stCondLst>
                                  <p:childTnLst>
                                    <p:animEffect transition="out" filter="plus(in)">
                                      <p:cBhvr>
                                        <p:cTn id="141" dur="5000"/>
                                        <p:tgtEl>
                                          <p:spTgt spid="49"/>
                                        </p:tgtEl>
                                      </p:cBhvr>
                                    </p:animEffect>
                                    <p:set>
                                      <p:cBhvr>
                                        <p:cTn id="142" dur="1" fill="hold">
                                          <p:stCondLst>
                                            <p:cond delay="4999"/>
                                          </p:stCondLst>
                                        </p:cTn>
                                        <p:tgtEl>
                                          <p:spTgt spid="49"/>
                                        </p:tgtEl>
                                        <p:attrNameLst>
                                          <p:attrName>style.visibility</p:attrName>
                                        </p:attrNameLst>
                                      </p:cBhvr>
                                      <p:to>
                                        <p:strVal val="hidden"/>
                                      </p:to>
                                    </p:set>
                                  </p:childTnLst>
                                </p:cTn>
                              </p:par>
                              <p:par>
                                <p:cTn id="143" presetID="13" presetClass="exit" presetSubtype="16" fill="hold" grpId="0" nodeType="withEffect">
                                  <p:stCondLst>
                                    <p:cond delay="0"/>
                                  </p:stCondLst>
                                  <p:childTnLst>
                                    <p:animEffect transition="out" filter="plus(in)">
                                      <p:cBhvr>
                                        <p:cTn id="144" dur="5000"/>
                                        <p:tgtEl>
                                          <p:spTgt spid="50"/>
                                        </p:tgtEl>
                                      </p:cBhvr>
                                    </p:animEffect>
                                    <p:set>
                                      <p:cBhvr>
                                        <p:cTn id="145" dur="1" fill="hold">
                                          <p:stCondLst>
                                            <p:cond delay="4999"/>
                                          </p:stCondLst>
                                        </p:cTn>
                                        <p:tgtEl>
                                          <p:spTgt spid="50"/>
                                        </p:tgtEl>
                                        <p:attrNameLst>
                                          <p:attrName>style.visibility</p:attrName>
                                        </p:attrNameLst>
                                      </p:cBhvr>
                                      <p:to>
                                        <p:strVal val="hidden"/>
                                      </p:to>
                                    </p:set>
                                  </p:childTnLst>
                                </p:cTn>
                              </p:par>
                              <p:par>
                                <p:cTn id="146" presetID="13" presetClass="exit" presetSubtype="16" fill="hold" grpId="0" nodeType="withEffect">
                                  <p:stCondLst>
                                    <p:cond delay="0"/>
                                  </p:stCondLst>
                                  <p:childTnLst>
                                    <p:animEffect transition="out" filter="plus(in)">
                                      <p:cBhvr>
                                        <p:cTn id="147" dur="5000"/>
                                        <p:tgtEl>
                                          <p:spTgt spid="51"/>
                                        </p:tgtEl>
                                      </p:cBhvr>
                                    </p:animEffect>
                                    <p:set>
                                      <p:cBhvr>
                                        <p:cTn id="148" dur="1" fill="hold">
                                          <p:stCondLst>
                                            <p:cond delay="4999"/>
                                          </p:stCondLst>
                                        </p:cTn>
                                        <p:tgtEl>
                                          <p:spTgt spid="51"/>
                                        </p:tgtEl>
                                        <p:attrNameLst>
                                          <p:attrName>style.visibility</p:attrName>
                                        </p:attrNameLst>
                                      </p:cBhvr>
                                      <p:to>
                                        <p:strVal val="hidden"/>
                                      </p:to>
                                    </p:set>
                                  </p:childTnLst>
                                </p:cTn>
                              </p:par>
                              <p:par>
                                <p:cTn id="149" presetID="13" presetClass="exit" presetSubtype="16" fill="hold" grpId="0" nodeType="withEffect">
                                  <p:stCondLst>
                                    <p:cond delay="0"/>
                                  </p:stCondLst>
                                  <p:childTnLst>
                                    <p:animEffect transition="out" filter="plus(in)">
                                      <p:cBhvr>
                                        <p:cTn id="150" dur="5000"/>
                                        <p:tgtEl>
                                          <p:spTgt spid="52"/>
                                        </p:tgtEl>
                                      </p:cBhvr>
                                    </p:animEffect>
                                    <p:set>
                                      <p:cBhvr>
                                        <p:cTn id="151" dur="1" fill="hold">
                                          <p:stCondLst>
                                            <p:cond delay="4999"/>
                                          </p:stCondLst>
                                        </p:cTn>
                                        <p:tgtEl>
                                          <p:spTgt spid="52"/>
                                        </p:tgtEl>
                                        <p:attrNameLst>
                                          <p:attrName>style.visibility</p:attrName>
                                        </p:attrNameLst>
                                      </p:cBhvr>
                                      <p:to>
                                        <p:strVal val="hidden"/>
                                      </p:to>
                                    </p:set>
                                  </p:childTnLst>
                                </p:cTn>
                              </p:par>
                              <p:par>
                                <p:cTn id="152" presetID="13" presetClass="exit" presetSubtype="16" fill="hold" grpId="0" nodeType="withEffect">
                                  <p:stCondLst>
                                    <p:cond delay="0"/>
                                  </p:stCondLst>
                                  <p:childTnLst>
                                    <p:animEffect transition="out" filter="plus(in)">
                                      <p:cBhvr>
                                        <p:cTn id="153" dur="5000"/>
                                        <p:tgtEl>
                                          <p:spTgt spid="53"/>
                                        </p:tgtEl>
                                      </p:cBhvr>
                                    </p:animEffect>
                                    <p:set>
                                      <p:cBhvr>
                                        <p:cTn id="154" dur="1" fill="hold">
                                          <p:stCondLst>
                                            <p:cond delay="4999"/>
                                          </p:stCondLst>
                                        </p:cTn>
                                        <p:tgtEl>
                                          <p:spTgt spid="53"/>
                                        </p:tgtEl>
                                        <p:attrNameLst>
                                          <p:attrName>style.visibility</p:attrName>
                                        </p:attrNameLst>
                                      </p:cBhvr>
                                      <p:to>
                                        <p:strVal val="hidden"/>
                                      </p:to>
                                    </p:set>
                                  </p:childTnLst>
                                </p:cTn>
                              </p:par>
                              <p:par>
                                <p:cTn id="155" presetID="13" presetClass="exit" presetSubtype="16" fill="hold" grpId="0" nodeType="withEffect">
                                  <p:stCondLst>
                                    <p:cond delay="0"/>
                                  </p:stCondLst>
                                  <p:childTnLst>
                                    <p:animEffect transition="out" filter="plus(in)">
                                      <p:cBhvr>
                                        <p:cTn id="156" dur="5000"/>
                                        <p:tgtEl>
                                          <p:spTgt spid="54"/>
                                        </p:tgtEl>
                                      </p:cBhvr>
                                    </p:animEffect>
                                    <p:set>
                                      <p:cBhvr>
                                        <p:cTn id="157" dur="1" fill="hold">
                                          <p:stCondLst>
                                            <p:cond delay="4999"/>
                                          </p:stCondLst>
                                        </p:cTn>
                                        <p:tgtEl>
                                          <p:spTgt spid="54"/>
                                        </p:tgtEl>
                                        <p:attrNameLst>
                                          <p:attrName>style.visibility</p:attrName>
                                        </p:attrNameLst>
                                      </p:cBhvr>
                                      <p:to>
                                        <p:strVal val="hidden"/>
                                      </p:to>
                                    </p:set>
                                  </p:childTnLst>
                                </p:cTn>
                              </p:par>
                              <p:par>
                                <p:cTn id="158" presetID="13" presetClass="exit" presetSubtype="16" fill="hold" grpId="0" nodeType="withEffect">
                                  <p:stCondLst>
                                    <p:cond delay="0"/>
                                  </p:stCondLst>
                                  <p:childTnLst>
                                    <p:animEffect transition="out" filter="plus(in)">
                                      <p:cBhvr>
                                        <p:cTn id="159" dur="5000"/>
                                        <p:tgtEl>
                                          <p:spTgt spid="55"/>
                                        </p:tgtEl>
                                      </p:cBhvr>
                                    </p:animEffect>
                                    <p:set>
                                      <p:cBhvr>
                                        <p:cTn id="160" dur="1" fill="hold">
                                          <p:stCondLst>
                                            <p:cond delay="4999"/>
                                          </p:stCondLst>
                                        </p:cTn>
                                        <p:tgtEl>
                                          <p:spTgt spid="55"/>
                                        </p:tgtEl>
                                        <p:attrNameLst>
                                          <p:attrName>style.visibility</p:attrName>
                                        </p:attrNameLst>
                                      </p:cBhvr>
                                      <p:to>
                                        <p:strVal val="hidden"/>
                                      </p:to>
                                    </p:set>
                                  </p:childTnLst>
                                </p:cTn>
                              </p:par>
                              <p:par>
                                <p:cTn id="161" presetID="13" presetClass="exit" presetSubtype="16" fill="hold" grpId="0" nodeType="withEffect">
                                  <p:stCondLst>
                                    <p:cond delay="0"/>
                                  </p:stCondLst>
                                  <p:childTnLst>
                                    <p:animEffect transition="out" filter="plus(in)">
                                      <p:cBhvr>
                                        <p:cTn id="162" dur="5000"/>
                                        <p:tgtEl>
                                          <p:spTgt spid="56"/>
                                        </p:tgtEl>
                                      </p:cBhvr>
                                    </p:animEffect>
                                    <p:set>
                                      <p:cBhvr>
                                        <p:cTn id="163" dur="1" fill="hold">
                                          <p:stCondLst>
                                            <p:cond delay="4999"/>
                                          </p:stCondLst>
                                        </p:cTn>
                                        <p:tgtEl>
                                          <p:spTgt spid="56"/>
                                        </p:tgtEl>
                                        <p:attrNameLst>
                                          <p:attrName>style.visibility</p:attrName>
                                        </p:attrNameLst>
                                      </p:cBhvr>
                                      <p:to>
                                        <p:strVal val="hidden"/>
                                      </p:to>
                                    </p:set>
                                  </p:childTnLst>
                                </p:cTn>
                              </p:par>
                              <p:par>
                                <p:cTn id="164" presetID="13" presetClass="exit" presetSubtype="16" fill="hold" grpId="0" nodeType="withEffect">
                                  <p:stCondLst>
                                    <p:cond delay="0"/>
                                  </p:stCondLst>
                                  <p:childTnLst>
                                    <p:animEffect transition="out" filter="plus(in)">
                                      <p:cBhvr>
                                        <p:cTn id="165" dur="5000"/>
                                        <p:tgtEl>
                                          <p:spTgt spid="57"/>
                                        </p:tgtEl>
                                      </p:cBhvr>
                                    </p:animEffect>
                                    <p:set>
                                      <p:cBhvr>
                                        <p:cTn id="166" dur="1" fill="hold">
                                          <p:stCondLst>
                                            <p:cond delay="4999"/>
                                          </p:stCondLst>
                                        </p:cTn>
                                        <p:tgtEl>
                                          <p:spTgt spid="57"/>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stanbul-turkey-buildings-sea-690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0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492"/>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199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6" fill="hold" grpId="0" nodeType="withEffect">
                                  <p:stCondLst>
                                    <p:cond delay="0"/>
                                  </p:stCondLst>
                                  <p:childTnLst>
                                    <p:animEffect transition="out" filter="strips(downRigh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8" presetClass="exit" presetSubtype="6" fill="hold" grpId="0" nodeType="withEffect">
                                  <p:stCondLst>
                                    <p:cond delay="0"/>
                                  </p:stCondLst>
                                  <p:childTnLst>
                                    <p:animEffect transition="out" filter="strips(downRight)">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5000"/>
                                        <p:tgtEl>
                                          <p:spTgt spid="10"/>
                                        </p:tgtEl>
                                      </p:cBhvr>
                                    </p:animEffect>
                                    <p:set>
                                      <p:cBhvr>
                                        <p:cTn id="16" dur="1" fill="hold">
                                          <p:stCondLst>
                                            <p:cond delay="4999"/>
                                          </p:stCondLst>
                                        </p:cTn>
                                        <p:tgtEl>
                                          <p:spTgt spid="10"/>
                                        </p:tgtEl>
                                        <p:attrNameLst>
                                          <p:attrName>style.visibility</p:attrName>
                                        </p:attrNameLst>
                                      </p:cBhvr>
                                      <p:to>
                                        <p:strVal val="hidden"/>
                                      </p:to>
                                    </p:set>
                                  </p:childTnLst>
                                </p:cTn>
                              </p:par>
                              <p:par>
                                <p:cTn id="17" presetID="18" presetClass="exit" presetSubtype="6" fill="hold" grpId="0" nodeType="withEffect">
                                  <p:stCondLst>
                                    <p:cond delay="0"/>
                                  </p:stCondLst>
                                  <p:childTnLst>
                                    <p:animEffect transition="out" filter="strips(downRight)">
                                      <p:cBhvr>
                                        <p:cTn id="18" dur="5000"/>
                                        <p:tgtEl>
                                          <p:spTgt spid="14"/>
                                        </p:tgtEl>
                                      </p:cBhvr>
                                    </p:animEffect>
                                    <p:set>
                                      <p:cBhvr>
                                        <p:cTn id="19" dur="1" fill="hold">
                                          <p:stCondLst>
                                            <p:cond delay="4999"/>
                                          </p:stCondLst>
                                        </p:cTn>
                                        <p:tgtEl>
                                          <p:spTgt spid="14"/>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5000"/>
                                        <p:tgtEl>
                                          <p:spTgt spid="15"/>
                                        </p:tgtEl>
                                      </p:cBhvr>
                                    </p:animEffect>
                                    <p:set>
                                      <p:cBhvr>
                                        <p:cTn id="22" dur="1" fill="hold">
                                          <p:stCondLst>
                                            <p:cond delay="4999"/>
                                          </p:stCondLst>
                                        </p:cTn>
                                        <p:tgtEl>
                                          <p:spTgt spid="15"/>
                                        </p:tgtEl>
                                        <p:attrNameLst>
                                          <p:attrName>style.visibility</p:attrName>
                                        </p:attrNameLst>
                                      </p:cBhvr>
                                      <p:to>
                                        <p:strVal val="hidden"/>
                                      </p:to>
                                    </p:set>
                                  </p:childTnLst>
                                </p:cTn>
                              </p:par>
                              <p:par>
                                <p:cTn id="23" presetID="18" presetClass="exit" presetSubtype="6" fill="hold" grpId="0" nodeType="withEffect">
                                  <p:stCondLst>
                                    <p:cond delay="0"/>
                                  </p:stCondLst>
                                  <p:childTnLst>
                                    <p:animEffect transition="out" filter="strips(downRight)">
                                      <p:cBhvr>
                                        <p:cTn id="24" dur="5000"/>
                                        <p:tgtEl>
                                          <p:spTgt spid="19"/>
                                        </p:tgtEl>
                                      </p:cBhvr>
                                    </p:animEffect>
                                    <p:set>
                                      <p:cBhvr>
                                        <p:cTn id="25" dur="1" fill="hold">
                                          <p:stCondLst>
                                            <p:cond delay="4999"/>
                                          </p:stCondLst>
                                        </p:cTn>
                                        <p:tgtEl>
                                          <p:spTgt spid="19"/>
                                        </p:tgtEl>
                                        <p:attrNameLst>
                                          <p:attrName>style.visibility</p:attrName>
                                        </p:attrNameLst>
                                      </p:cBhvr>
                                      <p:to>
                                        <p:strVal val="hidden"/>
                                      </p:to>
                                    </p:set>
                                  </p:childTnLst>
                                </p:cTn>
                              </p:par>
                              <p:par>
                                <p:cTn id="26" presetID="18" presetClass="exit" presetSubtype="6" fill="hold" grpId="0" nodeType="withEffect">
                                  <p:stCondLst>
                                    <p:cond delay="0"/>
                                  </p:stCondLst>
                                  <p:childTnLst>
                                    <p:animEffect transition="out" filter="strips(downRight)">
                                      <p:cBhvr>
                                        <p:cTn id="27" dur="5000"/>
                                        <p:tgtEl>
                                          <p:spTgt spid="20"/>
                                        </p:tgtEl>
                                      </p:cBhvr>
                                    </p:animEffect>
                                    <p:set>
                                      <p:cBhvr>
                                        <p:cTn id="28" dur="1" fill="hold">
                                          <p:stCondLst>
                                            <p:cond delay="4999"/>
                                          </p:stCondLst>
                                        </p:cTn>
                                        <p:tgtEl>
                                          <p:spTgt spid="20"/>
                                        </p:tgtEl>
                                        <p:attrNameLst>
                                          <p:attrName>style.visibility</p:attrName>
                                        </p:attrNameLst>
                                      </p:cBhvr>
                                      <p:to>
                                        <p:strVal val="hidden"/>
                                      </p:to>
                                    </p:set>
                                  </p:childTnLst>
                                </p:cTn>
                              </p:par>
                              <p:par>
                                <p:cTn id="29" presetID="18" presetClass="exit" presetSubtype="6" fill="hold" grpId="0" nodeType="withEffect">
                                  <p:stCondLst>
                                    <p:cond delay="0"/>
                                  </p:stCondLst>
                                  <p:childTnLst>
                                    <p:animEffect transition="out" filter="strips(downRight)">
                                      <p:cBhvr>
                                        <p:cTn id="30" dur="5000"/>
                                        <p:tgtEl>
                                          <p:spTgt spid="24"/>
                                        </p:tgtEl>
                                      </p:cBhvr>
                                    </p:animEffect>
                                    <p:set>
                                      <p:cBhvr>
                                        <p:cTn id="31" dur="1" fill="hold">
                                          <p:stCondLst>
                                            <p:cond delay="4999"/>
                                          </p:stCondLst>
                                        </p:cTn>
                                        <p:tgtEl>
                                          <p:spTgt spid="24"/>
                                        </p:tgtEl>
                                        <p:attrNameLst>
                                          <p:attrName>style.visibility</p:attrName>
                                        </p:attrNameLst>
                                      </p:cBhvr>
                                      <p:to>
                                        <p:strVal val="hidden"/>
                                      </p:to>
                                    </p:set>
                                  </p:childTnLst>
                                </p:cTn>
                              </p:par>
                              <p:par>
                                <p:cTn id="32" presetID="18" presetClass="exit" presetSubtype="6" fill="hold" grpId="0" nodeType="withEffect">
                                  <p:stCondLst>
                                    <p:cond delay="0"/>
                                  </p:stCondLst>
                                  <p:childTnLst>
                                    <p:animEffect transition="out" filter="strips(downRight)">
                                      <p:cBhvr>
                                        <p:cTn id="33" dur="5000"/>
                                        <p:tgtEl>
                                          <p:spTgt spid="25"/>
                                        </p:tgtEl>
                                      </p:cBhvr>
                                    </p:animEffect>
                                    <p:set>
                                      <p:cBhvr>
                                        <p:cTn id="34" dur="1" fill="hold">
                                          <p:stCondLst>
                                            <p:cond delay="4999"/>
                                          </p:stCondLst>
                                        </p:cTn>
                                        <p:tgtEl>
                                          <p:spTgt spid="25"/>
                                        </p:tgtEl>
                                        <p:attrNameLst>
                                          <p:attrName>style.visibility</p:attrName>
                                        </p:attrNameLst>
                                      </p:cBhvr>
                                      <p:to>
                                        <p:strVal val="hidden"/>
                                      </p:to>
                                    </p:set>
                                  </p:childTnLst>
                                </p:cTn>
                              </p:par>
                              <p:par>
                                <p:cTn id="35" presetID="18" presetClass="exit" presetSubtype="6" fill="hold" grpId="0" nodeType="withEffect">
                                  <p:stCondLst>
                                    <p:cond delay="0"/>
                                  </p:stCondLst>
                                  <p:childTnLst>
                                    <p:animEffect transition="out" filter="strips(downRight)">
                                      <p:cBhvr>
                                        <p:cTn id="36" dur="5000"/>
                                        <p:tgtEl>
                                          <p:spTgt spid="29"/>
                                        </p:tgtEl>
                                      </p:cBhvr>
                                    </p:animEffect>
                                    <p:set>
                                      <p:cBhvr>
                                        <p:cTn id="37" dur="1" fill="hold">
                                          <p:stCondLst>
                                            <p:cond delay="4999"/>
                                          </p:stCondLst>
                                        </p:cTn>
                                        <p:tgtEl>
                                          <p:spTgt spid="29"/>
                                        </p:tgtEl>
                                        <p:attrNameLst>
                                          <p:attrName>style.visibility</p:attrName>
                                        </p:attrNameLst>
                                      </p:cBhvr>
                                      <p:to>
                                        <p:strVal val="hidden"/>
                                      </p:to>
                                    </p:set>
                                  </p:childTnLst>
                                </p:cTn>
                              </p:par>
                              <p:par>
                                <p:cTn id="38" presetID="18" presetClass="exit" presetSubtype="6" fill="hold" grpId="0" nodeType="withEffect">
                                  <p:stCondLst>
                                    <p:cond delay="0"/>
                                  </p:stCondLst>
                                  <p:childTnLst>
                                    <p:animEffect transition="out" filter="strips(downRight)">
                                      <p:cBhvr>
                                        <p:cTn id="39" dur="5000"/>
                                        <p:tgtEl>
                                          <p:spTgt spid="30"/>
                                        </p:tgtEl>
                                      </p:cBhvr>
                                    </p:animEffect>
                                    <p:set>
                                      <p:cBhvr>
                                        <p:cTn id="40" dur="1" fill="hold">
                                          <p:stCondLst>
                                            <p:cond delay="4999"/>
                                          </p:stCondLst>
                                        </p:cTn>
                                        <p:tgtEl>
                                          <p:spTgt spid="30"/>
                                        </p:tgtEl>
                                        <p:attrNameLst>
                                          <p:attrName>style.visibility</p:attrName>
                                        </p:attrNameLst>
                                      </p:cBhvr>
                                      <p:to>
                                        <p:strVal val="hidden"/>
                                      </p:to>
                                    </p:set>
                                  </p:childTnLst>
                                </p:cTn>
                              </p:par>
                              <p:par>
                                <p:cTn id="41" presetID="18" presetClass="exit" presetSubtype="6" fill="hold" grpId="0" nodeType="withEffect">
                                  <p:stCondLst>
                                    <p:cond delay="0"/>
                                  </p:stCondLst>
                                  <p:childTnLst>
                                    <p:animEffect transition="out" filter="strips(downRight)">
                                      <p:cBhvr>
                                        <p:cTn id="42" dur="5000"/>
                                        <p:tgtEl>
                                          <p:spTgt spid="34"/>
                                        </p:tgtEl>
                                      </p:cBhvr>
                                    </p:animEffect>
                                    <p:set>
                                      <p:cBhvr>
                                        <p:cTn id="43" dur="1" fill="hold">
                                          <p:stCondLst>
                                            <p:cond delay="4999"/>
                                          </p:stCondLst>
                                        </p:cTn>
                                        <p:tgtEl>
                                          <p:spTgt spid="34"/>
                                        </p:tgtEl>
                                        <p:attrNameLst>
                                          <p:attrName>style.visibility</p:attrName>
                                        </p:attrNameLst>
                                      </p:cBhvr>
                                      <p:to>
                                        <p:strVal val="hidden"/>
                                      </p:to>
                                    </p:set>
                                  </p:childTnLst>
                                </p:cTn>
                              </p:par>
                              <p:par>
                                <p:cTn id="44" presetID="18" presetClass="exit" presetSubtype="6" fill="hold" grpId="0" nodeType="withEffect">
                                  <p:stCondLst>
                                    <p:cond delay="0"/>
                                  </p:stCondLst>
                                  <p:childTnLst>
                                    <p:animEffect transition="out" filter="strips(downRight)">
                                      <p:cBhvr>
                                        <p:cTn id="45" dur="5000"/>
                                        <p:tgtEl>
                                          <p:spTgt spid="35"/>
                                        </p:tgtEl>
                                      </p:cBhvr>
                                    </p:animEffect>
                                    <p:set>
                                      <p:cBhvr>
                                        <p:cTn id="46" dur="1" fill="hold">
                                          <p:stCondLst>
                                            <p:cond delay="4999"/>
                                          </p:stCondLst>
                                        </p:cTn>
                                        <p:tgtEl>
                                          <p:spTgt spid="35"/>
                                        </p:tgtEl>
                                        <p:attrNameLst>
                                          <p:attrName>style.visibility</p:attrName>
                                        </p:attrNameLst>
                                      </p:cBhvr>
                                      <p:to>
                                        <p:strVal val="hidden"/>
                                      </p:to>
                                    </p:set>
                                  </p:childTnLst>
                                </p:cTn>
                              </p:par>
                              <p:par>
                                <p:cTn id="47" presetID="18" presetClass="exit" presetSubtype="6" fill="hold" grpId="0" nodeType="withEffect">
                                  <p:stCondLst>
                                    <p:cond delay="0"/>
                                  </p:stCondLst>
                                  <p:childTnLst>
                                    <p:animEffect transition="out" filter="strips(downRight)">
                                      <p:cBhvr>
                                        <p:cTn id="48" dur="5000"/>
                                        <p:tgtEl>
                                          <p:spTgt spid="39"/>
                                        </p:tgtEl>
                                      </p:cBhvr>
                                    </p:animEffect>
                                    <p:set>
                                      <p:cBhvr>
                                        <p:cTn id="49" dur="1" fill="hold">
                                          <p:stCondLst>
                                            <p:cond delay="4999"/>
                                          </p:stCondLst>
                                        </p:cTn>
                                        <p:tgtEl>
                                          <p:spTgt spid="39"/>
                                        </p:tgtEl>
                                        <p:attrNameLst>
                                          <p:attrName>style.visibility</p:attrName>
                                        </p:attrNameLst>
                                      </p:cBhvr>
                                      <p:to>
                                        <p:strVal val="hidden"/>
                                      </p:to>
                                    </p:set>
                                  </p:childTnLst>
                                </p:cTn>
                              </p:par>
                              <p:par>
                                <p:cTn id="50" presetID="18" presetClass="exit" presetSubtype="6" fill="hold" grpId="0" nodeType="withEffect">
                                  <p:stCondLst>
                                    <p:cond delay="0"/>
                                  </p:stCondLst>
                                  <p:childTnLst>
                                    <p:animEffect transition="out" filter="strips(downRight)">
                                      <p:cBhvr>
                                        <p:cTn id="51" dur="5000"/>
                                        <p:tgtEl>
                                          <p:spTgt spid="40"/>
                                        </p:tgtEl>
                                      </p:cBhvr>
                                    </p:animEffect>
                                    <p:set>
                                      <p:cBhvr>
                                        <p:cTn id="52" dur="1" fill="hold">
                                          <p:stCondLst>
                                            <p:cond delay="4999"/>
                                          </p:stCondLst>
                                        </p:cTn>
                                        <p:tgtEl>
                                          <p:spTgt spid="40"/>
                                        </p:tgtEl>
                                        <p:attrNameLst>
                                          <p:attrName>style.visibility</p:attrName>
                                        </p:attrNameLst>
                                      </p:cBhvr>
                                      <p:to>
                                        <p:strVal val="hidden"/>
                                      </p:to>
                                    </p:set>
                                  </p:childTnLst>
                                </p:cTn>
                              </p:par>
                              <p:par>
                                <p:cTn id="53" presetID="18" presetClass="exit" presetSubtype="6" fill="hold" grpId="0" nodeType="withEffect">
                                  <p:stCondLst>
                                    <p:cond delay="0"/>
                                  </p:stCondLst>
                                  <p:childTnLst>
                                    <p:animEffect transition="out" filter="strips(downRight)">
                                      <p:cBhvr>
                                        <p:cTn id="54" dur="5000"/>
                                        <p:tgtEl>
                                          <p:spTgt spid="44"/>
                                        </p:tgtEl>
                                      </p:cBhvr>
                                    </p:animEffect>
                                    <p:set>
                                      <p:cBhvr>
                                        <p:cTn id="55" dur="1" fill="hold">
                                          <p:stCondLst>
                                            <p:cond delay="4999"/>
                                          </p:stCondLst>
                                        </p:cTn>
                                        <p:tgtEl>
                                          <p:spTgt spid="44"/>
                                        </p:tgtEl>
                                        <p:attrNameLst>
                                          <p:attrName>style.visibility</p:attrName>
                                        </p:attrNameLst>
                                      </p:cBhvr>
                                      <p:to>
                                        <p:strVal val="hidden"/>
                                      </p:to>
                                    </p:set>
                                  </p:childTnLst>
                                </p:cTn>
                              </p:par>
                              <p:par>
                                <p:cTn id="56" presetID="18" presetClass="exit" presetSubtype="6" fill="hold" grpId="0" nodeType="withEffect">
                                  <p:stCondLst>
                                    <p:cond delay="0"/>
                                  </p:stCondLst>
                                  <p:childTnLst>
                                    <p:animEffect transition="out" filter="strips(downRight)">
                                      <p:cBhvr>
                                        <p:cTn id="57" dur="5000"/>
                                        <p:tgtEl>
                                          <p:spTgt spid="45"/>
                                        </p:tgtEl>
                                      </p:cBhvr>
                                    </p:animEffect>
                                    <p:set>
                                      <p:cBhvr>
                                        <p:cTn id="58" dur="1" fill="hold">
                                          <p:stCondLst>
                                            <p:cond delay="4999"/>
                                          </p:stCondLst>
                                        </p:cTn>
                                        <p:tgtEl>
                                          <p:spTgt spid="45"/>
                                        </p:tgtEl>
                                        <p:attrNameLst>
                                          <p:attrName>style.visibility</p:attrName>
                                        </p:attrNameLst>
                                      </p:cBhvr>
                                      <p:to>
                                        <p:strVal val="hidden"/>
                                      </p:to>
                                    </p:set>
                                  </p:childTnLst>
                                </p:cTn>
                              </p:par>
                              <p:par>
                                <p:cTn id="59" presetID="18" presetClass="exit" presetSubtype="12" fill="hold" grpId="0" nodeType="withEffect">
                                  <p:stCondLst>
                                    <p:cond delay="0"/>
                                  </p:stCondLst>
                                  <p:childTnLst>
                                    <p:animEffect transition="out" filter="strips(downLeft)">
                                      <p:cBhvr>
                                        <p:cTn id="60" dur="5000"/>
                                        <p:tgtEl>
                                          <p:spTgt spid="8"/>
                                        </p:tgtEl>
                                      </p:cBhvr>
                                    </p:animEffect>
                                    <p:set>
                                      <p:cBhvr>
                                        <p:cTn id="61" dur="1" fill="hold">
                                          <p:stCondLst>
                                            <p:cond delay="4999"/>
                                          </p:stCondLst>
                                        </p:cTn>
                                        <p:tgtEl>
                                          <p:spTgt spid="8"/>
                                        </p:tgtEl>
                                        <p:attrNameLst>
                                          <p:attrName>style.visibility</p:attrName>
                                        </p:attrNameLst>
                                      </p:cBhvr>
                                      <p:to>
                                        <p:strVal val="hidden"/>
                                      </p:to>
                                    </p:set>
                                  </p:childTnLst>
                                </p:cTn>
                              </p:par>
                              <p:par>
                                <p:cTn id="62" presetID="18" presetClass="exit" presetSubtype="12" fill="hold" grpId="0" nodeType="withEffect">
                                  <p:stCondLst>
                                    <p:cond delay="0"/>
                                  </p:stCondLst>
                                  <p:childTnLst>
                                    <p:animEffect transition="out" filter="strips(downLeft)">
                                      <p:cBhvr>
                                        <p:cTn id="63" dur="5000"/>
                                        <p:tgtEl>
                                          <p:spTgt spid="13"/>
                                        </p:tgtEl>
                                      </p:cBhvr>
                                    </p:animEffect>
                                    <p:set>
                                      <p:cBhvr>
                                        <p:cTn id="64" dur="1" fill="hold">
                                          <p:stCondLst>
                                            <p:cond delay="4999"/>
                                          </p:stCondLst>
                                        </p:cTn>
                                        <p:tgtEl>
                                          <p:spTgt spid="13"/>
                                        </p:tgtEl>
                                        <p:attrNameLst>
                                          <p:attrName>style.visibility</p:attrName>
                                        </p:attrNameLst>
                                      </p:cBhvr>
                                      <p:to>
                                        <p:strVal val="hidden"/>
                                      </p:to>
                                    </p:set>
                                  </p:childTnLst>
                                </p:cTn>
                              </p:par>
                              <p:par>
                                <p:cTn id="65" presetID="18" presetClass="exit" presetSubtype="12" fill="hold" grpId="0" nodeType="withEffect">
                                  <p:stCondLst>
                                    <p:cond delay="0"/>
                                  </p:stCondLst>
                                  <p:childTnLst>
                                    <p:animEffect transition="out" filter="strips(downLeft)">
                                      <p:cBhvr>
                                        <p:cTn id="66" dur="5000"/>
                                        <p:tgtEl>
                                          <p:spTgt spid="18"/>
                                        </p:tgtEl>
                                      </p:cBhvr>
                                    </p:animEffect>
                                    <p:set>
                                      <p:cBhvr>
                                        <p:cTn id="67" dur="1" fill="hold">
                                          <p:stCondLst>
                                            <p:cond delay="4999"/>
                                          </p:stCondLst>
                                        </p:cTn>
                                        <p:tgtEl>
                                          <p:spTgt spid="18"/>
                                        </p:tgtEl>
                                        <p:attrNameLst>
                                          <p:attrName>style.visibility</p:attrName>
                                        </p:attrNameLst>
                                      </p:cBhvr>
                                      <p:to>
                                        <p:strVal val="hidden"/>
                                      </p:to>
                                    </p:set>
                                  </p:childTnLst>
                                </p:cTn>
                              </p:par>
                              <p:par>
                                <p:cTn id="68" presetID="18" presetClass="exit" presetSubtype="12" fill="hold" grpId="0" nodeType="withEffect">
                                  <p:stCondLst>
                                    <p:cond delay="0"/>
                                  </p:stCondLst>
                                  <p:childTnLst>
                                    <p:animEffect transition="out" filter="strips(downLeft)">
                                      <p:cBhvr>
                                        <p:cTn id="69" dur="5000"/>
                                        <p:tgtEl>
                                          <p:spTgt spid="23"/>
                                        </p:tgtEl>
                                      </p:cBhvr>
                                    </p:animEffect>
                                    <p:set>
                                      <p:cBhvr>
                                        <p:cTn id="70" dur="1" fill="hold">
                                          <p:stCondLst>
                                            <p:cond delay="4999"/>
                                          </p:stCondLst>
                                        </p:cTn>
                                        <p:tgtEl>
                                          <p:spTgt spid="23"/>
                                        </p:tgtEl>
                                        <p:attrNameLst>
                                          <p:attrName>style.visibility</p:attrName>
                                        </p:attrNameLst>
                                      </p:cBhvr>
                                      <p:to>
                                        <p:strVal val="hidden"/>
                                      </p:to>
                                    </p:set>
                                  </p:childTnLst>
                                </p:cTn>
                              </p:par>
                              <p:par>
                                <p:cTn id="71" presetID="18" presetClass="exit" presetSubtype="12" fill="hold" grpId="0" nodeType="withEffect">
                                  <p:stCondLst>
                                    <p:cond delay="0"/>
                                  </p:stCondLst>
                                  <p:childTnLst>
                                    <p:animEffect transition="out" filter="strips(downLeft)">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18" presetClass="exit" presetSubtype="12" fill="hold" grpId="0" nodeType="withEffect">
                                  <p:stCondLst>
                                    <p:cond delay="0"/>
                                  </p:stCondLst>
                                  <p:childTnLst>
                                    <p:animEffect transition="out" filter="strips(downLeft)">
                                      <p:cBhvr>
                                        <p:cTn id="75" dur="5000"/>
                                        <p:tgtEl>
                                          <p:spTgt spid="33"/>
                                        </p:tgtEl>
                                      </p:cBhvr>
                                    </p:animEffect>
                                    <p:set>
                                      <p:cBhvr>
                                        <p:cTn id="76" dur="1" fill="hold">
                                          <p:stCondLst>
                                            <p:cond delay="4999"/>
                                          </p:stCondLst>
                                        </p:cTn>
                                        <p:tgtEl>
                                          <p:spTgt spid="33"/>
                                        </p:tgtEl>
                                        <p:attrNameLst>
                                          <p:attrName>style.visibility</p:attrName>
                                        </p:attrNameLst>
                                      </p:cBhvr>
                                      <p:to>
                                        <p:strVal val="hidden"/>
                                      </p:to>
                                    </p:set>
                                  </p:childTnLst>
                                </p:cTn>
                              </p:par>
                              <p:par>
                                <p:cTn id="77" presetID="18" presetClass="exit" presetSubtype="12" fill="hold" grpId="0" nodeType="withEffect">
                                  <p:stCondLst>
                                    <p:cond delay="0"/>
                                  </p:stCondLst>
                                  <p:childTnLst>
                                    <p:animEffect transition="out" filter="strips(downLeft)">
                                      <p:cBhvr>
                                        <p:cTn id="78" dur="5000"/>
                                        <p:tgtEl>
                                          <p:spTgt spid="38"/>
                                        </p:tgtEl>
                                      </p:cBhvr>
                                    </p:animEffect>
                                    <p:set>
                                      <p:cBhvr>
                                        <p:cTn id="79" dur="1" fill="hold">
                                          <p:stCondLst>
                                            <p:cond delay="4999"/>
                                          </p:stCondLst>
                                        </p:cTn>
                                        <p:tgtEl>
                                          <p:spTgt spid="38"/>
                                        </p:tgtEl>
                                        <p:attrNameLst>
                                          <p:attrName>style.visibility</p:attrName>
                                        </p:attrNameLst>
                                      </p:cBhvr>
                                      <p:to>
                                        <p:strVal val="hidden"/>
                                      </p:to>
                                    </p:set>
                                  </p:childTnLst>
                                </p:cTn>
                              </p:par>
                              <p:par>
                                <p:cTn id="80" presetID="18" presetClass="exit" presetSubtype="12" fill="hold" grpId="0" nodeType="withEffect">
                                  <p:stCondLst>
                                    <p:cond delay="0"/>
                                  </p:stCondLst>
                                  <p:childTnLst>
                                    <p:animEffect transition="out" filter="strips(downLeft)">
                                      <p:cBhvr>
                                        <p:cTn id="81" dur="5000"/>
                                        <p:tgtEl>
                                          <p:spTgt spid="43"/>
                                        </p:tgtEl>
                                      </p:cBhvr>
                                    </p:animEffect>
                                    <p:set>
                                      <p:cBhvr>
                                        <p:cTn id="82" dur="1" fill="hold">
                                          <p:stCondLst>
                                            <p:cond delay="4999"/>
                                          </p:stCondLst>
                                        </p:cTn>
                                        <p:tgtEl>
                                          <p:spTgt spid="43"/>
                                        </p:tgtEl>
                                        <p:attrNameLst>
                                          <p:attrName>style.visibility</p:attrName>
                                        </p:attrNameLst>
                                      </p:cBhvr>
                                      <p:to>
                                        <p:strVal val="hidden"/>
                                      </p:to>
                                    </p:set>
                                  </p:childTnLst>
                                </p:cTn>
                              </p:par>
                              <p:par>
                                <p:cTn id="83" presetID="18" presetClass="exit" presetSubtype="12" fill="hold" grpId="0" nodeType="withEffect">
                                  <p:stCondLst>
                                    <p:cond delay="0"/>
                                  </p:stCondLst>
                                  <p:childTnLst>
                                    <p:animEffect transition="out" filter="strips(downLeft)">
                                      <p:cBhvr>
                                        <p:cTn id="84" dur="5000"/>
                                        <p:tgtEl>
                                          <p:spTgt spid="48"/>
                                        </p:tgtEl>
                                      </p:cBhvr>
                                    </p:animEffect>
                                    <p:set>
                                      <p:cBhvr>
                                        <p:cTn id="85" dur="1" fill="hold">
                                          <p:stCondLst>
                                            <p:cond delay="4999"/>
                                          </p:stCondLst>
                                        </p:cTn>
                                        <p:tgtEl>
                                          <p:spTgt spid="48"/>
                                        </p:tgtEl>
                                        <p:attrNameLst>
                                          <p:attrName>style.visibility</p:attrName>
                                        </p:attrNameLst>
                                      </p:cBhvr>
                                      <p:to>
                                        <p:strVal val="hidden"/>
                                      </p:to>
                                    </p:set>
                                  </p:childTnLst>
                                </p:cTn>
                              </p:par>
                              <p:par>
                                <p:cTn id="86" presetID="18" presetClass="exit" presetSubtype="12" fill="hold" grpId="0" nodeType="withEffect">
                                  <p:stCondLst>
                                    <p:cond delay="0"/>
                                  </p:stCondLst>
                                  <p:childTnLst>
                                    <p:animEffect transition="out" filter="strips(downLeft)">
                                      <p:cBhvr>
                                        <p:cTn id="87" dur="5000"/>
                                        <p:tgtEl>
                                          <p:spTgt spid="49"/>
                                        </p:tgtEl>
                                      </p:cBhvr>
                                    </p:animEffect>
                                    <p:set>
                                      <p:cBhvr>
                                        <p:cTn id="88" dur="1" fill="hold">
                                          <p:stCondLst>
                                            <p:cond delay="4999"/>
                                          </p:stCondLst>
                                        </p:cTn>
                                        <p:tgtEl>
                                          <p:spTgt spid="49"/>
                                        </p:tgtEl>
                                        <p:attrNameLst>
                                          <p:attrName>style.visibility</p:attrName>
                                        </p:attrNameLst>
                                      </p:cBhvr>
                                      <p:to>
                                        <p:strVal val="hidden"/>
                                      </p:to>
                                    </p:set>
                                  </p:childTnLst>
                                </p:cTn>
                              </p:par>
                              <p:par>
                                <p:cTn id="89" presetID="18" presetClass="exit" presetSubtype="12" fill="hold" grpId="0" nodeType="withEffect">
                                  <p:stCondLst>
                                    <p:cond delay="0"/>
                                  </p:stCondLst>
                                  <p:childTnLst>
                                    <p:animEffect transition="out" filter="strips(downLeft)">
                                      <p:cBhvr>
                                        <p:cTn id="90" dur="5000"/>
                                        <p:tgtEl>
                                          <p:spTgt spid="50"/>
                                        </p:tgtEl>
                                      </p:cBhvr>
                                    </p:animEffect>
                                    <p:set>
                                      <p:cBhvr>
                                        <p:cTn id="91" dur="1" fill="hold">
                                          <p:stCondLst>
                                            <p:cond delay="4999"/>
                                          </p:stCondLst>
                                        </p:cTn>
                                        <p:tgtEl>
                                          <p:spTgt spid="50"/>
                                        </p:tgtEl>
                                        <p:attrNameLst>
                                          <p:attrName>style.visibility</p:attrName>
                                        </p:attrNameLst>
                                      </p:cBhvr>
                                      <p:to>
                                        <p:strVal val="hidden"/>
                                      </p:to>
                                    </p:set>
                                  </p:childTnLst>
                                </p:cTn>
                              </p:par>
                              <p:par>
                                <p:cTn id="92" presetID="18" presetClass="exit" presetSubtype="12" fill="hold" grpId="0" nodeType="withEffect">
                                  <p:stCondLst>
                                    <p:cond delay="0"/>
                                  </p:stCondLst>
                                  <p:childTnLst>
                                    <p:animEffect transition="out" filter="strips(downLeft)">
                                      <p:cBhvr>
                                        <p:cTn id="93" dur="5000"/>
                                        <p:tgtEl>
                                          <p:spTgt spid="51"/>
                                        </p:tgtEl>
                                      </p:cBhvr>
                                    </p:animEffect>
                                    <p:set>
                                      <p:cBhvr>
                                        <p:cTn id="94" dur="1" fill="hold">
                                          <p:stCondLst>
                                            <p:cond delay="4999"/>
                                          </p:stCondLst>
                                        </p:cTn>
                                        <p:tgtEl>
                                          <p:spTgt spid="51"/>
                                        </p:tgtEl>
                                        <p:attrNameLst>
                                          <p:attrName>style.visibility</p:attrName>
                                        </p:attrNameLst>
                                      </p:cBhvr>
                                      <p:to>
                                        <p:strVal val="hidden"/>
                                      </p:to>
                                    </p:set>
                                  </p:childTnLst>
                                </p:cTn>
                              </p:par>
                              <p:par>
                                <p:cTn id="95" presetID="18" presetClass="exit" presetSubtype="12" fill="hold" grpId="0" nodeType="withEffect">
                                  <p:stCondLst>
                                    <p:cond delay="0"/>
                                  </p:stCondLst>
                                  <p:childTnLst>
                                    <p:animEffect transition="out" filter="strips(downLeft)">
                                      <p:cBhvr>
                                        <p:cTn id="96" dur="5000"/>
                                        <p:tgtEl>
                                          <p:spTgt spid="52"/>
                                        </p:tgtEl>
                                      </p:cBhvr>
                                    </p:animEffect>
                                    <p:set>
                                      <p:cBhvr>
                                        <p:cTn id="97" dur="1" fill="hold">
                                          <p:stCondLst>
                                            <p:cond delay="4999"/>
                                          </p:stCondLst>
                                        </p:cTn>
                                        <p:tgtEl>
                                          <p:spTgt spid="52"/>
                                        </p:tgtEl>
                                        <p:attrNameLst>
                                          <p:attrName>style.visibility</p:attrName>
                                        </p:attrNameLst>
                                      </p:cBhvr>
                                      <p:to>
                                        <p:strVal val="hidden"/>
                                      </p:to>
                                    </p:set>
                                  </p:childTnLst>
                                </p:cTn>
                              </p:par>
                              <p:par>
                                <p:cTn id="98" presetID="18" presetClass="exit" presetSubtype="12" fill="hold" grpId="0" nodeType="withEffect">
                                  <p:stCondLst>
                                    <p:cond delay="0"/>
                                  </p:stCondLst>
                                  <p:childTnLst>
                                    <p:animEffect transition="out" filter="strips(downLeft)">
                                      <p:cBhvr>
                                        <p:cTn id="99" dur="5000"/>
                                        <p:tgtEl>
                                          <p:spTgt spid="53"/>
                                        </p:tgtEl>
                                      </p:cBhvr>
                                    </p:animEffect>
                                    <p:set>
                                      <p:cBhvr>
                                        <p:cTn id="100" dur="1" fill="hold">
                                          <p:stCondLst>
                                            <p:cond delay="4999"/>
                                          </p:stCondLst>
                                        </p:cTn>
                                        <p:tgtEl>
                                          <p:spTgt spid="53"/>
                                        </p:tgtEl>
                                        <p:attrNameLst>
                                          <p:attrName>style.visibility</p:attrName>
                                        </p:attrNameLst>
                                      </p:cBhvr>
                                      <p:to>
                                        <p:strVal val="hidden"/>
                                      </p:to>
                                    </p:set>
                                  </p:childTnLst>
                                </p:cTn>
                              </p:par>
                              <p:par>
                                <p:cTn id="101" presetID="18" presetClass="exit" presetSubtype="12" fill="hold" grpId="0" nodeType="withEffect">
                                  <p:stCondLst>
                                    <p:cond delay="0"/>
                                  </p:stCondLst>
                                  <p:childTnLst>
                                    <p:animEffect transition="out" filter="strips(downLeft)">
                                      <p:cBhvr>
                                        <p:cTn id="102" dur="5000"/>
                                        <p:tgtEl>
                                          <p:spTgt spid="54"/>
                                        </p:tgtEl>
                                      </p:cBhvr>
                                    </p:animEffect>
                                    <p:set>
                                      <p:cBhvr>
                                        <p:cTn id="103" dur="1" fill="hold">
                                          <p:stCondLst>
                                            <p:cond delay="4999"/>
                                          </p:stCondLst>
                                        </p:cTn>
                                        <p:tgtEl>
                                          <p:spTgt spid="54"/>
                                        </p:tgtEl>
                                        <p:attrNameLst>
                                          <p:attrName>style.visibility</p:attrName>
                                        </p:attrNameLst>
                                      </p:cBhvr>
                                      <p:to>
                                        <p:strVal val="hidden"/>
                                      </p:to>
                                    </p:set>
                                  </p:childTnLst>
                                </p:cTn>
                              </p:par>
                              <p:par>
                                <p:cTn id="104" presetID="18" presetClass="exit" presetSubtype="12" fill="hold" grpId="0" nodeType="withEffect">
                                  <p:stCondLst>
                                    <p:cond delay="0"/>
                                  </p:stCondLst>
                                  <p:childTnLst>
                                    <p:animEffect transition="out" filter="strips(downLeft)">
                                      <p:cBhvr>
                                        <p:cTn id="105" dur="5000"/>
                                        <p:tgtEl>
                                          <p:spTgt spid="55"/>
                                        </p:tgtEl>
                                      </p:cBhvr>
                                    </p:animEffect>
                                    <p:set>
                                      <p:cBhvr>
                                        <p:cTn id="106" dur="1" fill="hold">
                                          <p:stCondLst>
                                            <p:cond delay="4999"/>
                                          </p:stCondLst>
                                        </p:cTn>
                                        <p:tgtEl>
                                          <p:spTgt spid="55"/>
                                        </p:tgtEl>
                                        <p:attrNameLst>
                                          <p:attrName>style.visibility</p:attrName>
                                        </p:attrNameLst>
                                      </p:cBhvr>
                                      <p:to>
                                        <p:strVal val="hidden"/>
                                      </p:to>
                                    </p:set>
                                  </p:childTnLst>
                                </p:cTn>
                              </p:par>
                              <p:par>
                                <p:cTn id="107" presetID="18" presetClass="exit" presetSubtype="12" fill="hold" grpId="0" nodeType="withEffect">
                                  <p:stCondLst>
                                    <p:cond delay="0"/>
                                  </p:stCondLst>
                                  <p:childTnLst>
                                    <p:animEffect transition="out" filter="strips(downLeft)">
                                      <p:cBhvr>
                                        <p:cTn id="108" dur="5000"/>
                                        <p:tgtEl>
                                          <p:spTgt spid="56"/>
                                        </p:tgtEl>
                                      </p:cBhvr>
                                    </p:animEffect>
                                    <p:set>
                                      <p:cBhvr>
                                        <p:cTn id="109" dur="1" fill="hold">
                                          <p:stCondLst>
                                            <p:cond delay="4999"/>
                                          </p:stCondLst>
                                        </p:cTn>
                                        <p:tgtEl>
                                          <p:spTgt spid="56"/>
                                        </p:tgtEl>
                                        <p:attrNameLst>
                                          <p:attrName>style.visibility</p:attrName>
                                        </p:attrNameLst>
                                      </p:cBhvr>
                                      <p:to>
                                        <p:strVal val="hidden"/>
                                      </p:to>
                                    </p:set>
                                  </p:childTnLst>
                                </p:cTn>
                              </p:par>
                              <p:par>
                                <p:cTn id="110" presetID="18" presetClass="exit" presetSubtype="12" fill="hold" grpId="0" nodeType="withEffect">
                                  <p:stCondLst>
                                    <p:cond delay="0"/>
                                  </p:stCondLst>
                                  <p:childTnLst>
                                    <p:animEffect transition="out" filter="strips(downLeft)">
                                      <p:cBhvr>
                                        <p:cTn id="111" dur="5000"/>
                                        <p:tgtEl>
                                          <p:spTgt spid="57"/>
                                        </p:tgtEl>
                                      </p:cBhvr>
                                    </p:animEffect>
                                    <p:set>
                                      <p:cBhvr>
                                        <p:cTn id="112" dur="1" fill="hold">
                                          <p:stCondLst>
                                            <p:cond delay="4999"/>
                                          </p:stCondLst>
                                        </p:cTn>
                                        <p:tgtEl>
                                          <p:spTgt spid="57"/>
                                        </p:tgtEl>
                                        <p:attrNameLst>
                                          <p:attrName>style.visibility</p:attrName>
                                        </p:attrNameLst>
                                      </p:cBhvr>
                                      <p:to>
                                        <p:strVal val="hidden"/>
                                      </p:to>
                                    </p:set>
                                  </p:childTnLst>
                                </p:cTn>
                              </p:par>
                              <p:par>
                                <p:cTn id="113" presetID="4" presetClass="exit" presetSubtype="16" fill="hold" grpId="0" nodeType="withEffect">
                                  <p:stCondLst>
                                    <p:cond delay="0"/>
                                  </p:stCondLst>
                                  <p:childTnLst>
                                    <p:animEffect transition="out" filter="box(in)">
                                      <p:cBhvr>
                                        <p:cTn id="114" dur="5000"/>
                                        <p:tgtEl>
                                          <p:spTgt spid="6"/>
                                        </p:tgtEl>
                                      </p:cBhvr>
                                    </p:animEffect>
                                    <p:set>
                                      <p:cBhvr>
                                        <p:cTn id="115" dur="1" fill="hold">
                                          <p:stCondLst>
                                            <p:cond delay="4999"/>
                                          </p:stCondLst>
                                        </p:cTn>
                                        <p:tgtEl>
                                          <p:spTgt spid="6"/>
                                        </p:tgtEl>
                                        <p:attrNameLst>
                                          <p:attrName>style.visibility</p:attrName>
                                        </p:attrNameLst>
                                      </p:cBhvr>
                                      <p:to>
                                        <p:strVal val="hidden"/>
                                      </p:to>
                                    </p:set>
                                  </p:childTnLst>
                                </p:cTn>
                              </p:par>
                              <p:par>
                                <p:cTn id="116" presetID="4" presetClass="exit" presetSubtype="16" fill="hold" grpId="0" nodeType="withEffect">
                                  <p:stCondLst>
                                    <p:cond delay="0"/>
                                  </p:stCondLst>
                                  <p:childTnLst>
                                    <p:animEffect transition="out" filter="box(in)">
                                      <p:cBhvr>
                                        <p:cTn id="117" dur="5000"/>
                                        <p:tgtEl>
                                          <p:spTgt spid="7"/>
                                        </p:tgtEl>
                                      </p:cBhvr>
                                    </p:animEffect>
                                    <p:set>
                                      <p:cBhvr>
                                        <p:cTn id="118" dur="1" fill="hold">
                                          <p:stCondLst>
                                            <p:cond delay="4999"/>
                                          </p:stCondLst>
                                        </p:cTn>
                                        <p:tgtEl>
                                          <p:spTgt spid="7"/>
                                        </p:tgtEl>
                                        <p:attrNameLst>
                                          <p:attrName>style.visibility</p:attrName>
                                        </p:attrNameLst>
                                      </p:cBhvr>
                                      <p:to>
                                        <p:strVal val="hidden"/>
                                      </p:to>
                                    </p:set>
                                  </p:childTnLst>
                                </p:cTn>
                              </p:par>
                              <p:par>
                                <p:cTn id="119" presetID="4" presetClass="exit" presetSubtype="16" fill="hold" grpId="0" nodeType="withEffect">
                                  <p:stCondLst>
                                    <p:cond delay="0"/>
                                  </p:stCondLst>
                                  <p:childTnLst>
                                    <p:animEffect transition="out" filter="box(in)">
                                      <p:cBhvr>
                                        <p:cTn id="120" dur="5000"/>
                                        <p:tgtEl>
                                          <p:spTgt spid="11"/>
                                        </p:tgtEl>
                                      </p:cBhvr>
                                    </p:animEffect>
                                    <p:set>
                                      <p:cBhvr>
                                        <p:cTn id="121" dur="1" fill="hold">
                                          <p:stCondLst>
                                            <p:cond delay="4999"/>
                                          </p:stCondLst>
                                        </p:cTn>
                                        <p:tgtEl>
                                          <p:spTgt spid="11"/>
                                        </p:tgtEl>
                                        <p:attrNameLst>
                                          <p:attrName>style.visibility</p:attrName>
                                        </p:attrNameLst>
                                      </p:cBhvr>
                                      <p:to>
                                        <p:strVal val="hidden"/>
                                      </p:to>
                                    </p:set>
                                  </p:childTnLst>
                                </p:cTn>
                              </p:par>
                              <p:par>
                                <p:cTn id="122" presetID="4" presetClass="exit" presetSubtype="16" fill="hold" grpId="0" nodeType="withEffect">
                                  <p:stCondLst>
                                    <p:cond delay="0"/>
                                  </p:stCondLst>
                                  <p:childTnLst>
                                    <p:animEffect transition="out" filter="box(in)">
                                      <p:cBhvr>
                                        <p:cTn id="123" dur="5000"/>
                                        <p:tgtEl>
                                          <p:spTgt spid="12"/>
                                        </p:tgtEl>
                                      </p:cBhvr>
                                    </p:animEffect>
                                    <p:set>
                                      <p:cBhvr>
                                        <p:cTn id="124" dur="1" fill="hold">
                                          <p:stCondLst>
                                            <p:cond delay="4999"/>
                                          </p:stCondLst>
                                        </p:cTn>
                                        <p:tgtEl>
                                          <p:spTgt spid="12"/>
                                        </p:tgtEl>
                                        <p:attrNameLst>
                                          <p:attrName>style.visibility</p:attrName>
                                        </p:attrNameLst>
                                      </p:cBhvr>
                                      <p:to>
                                        <p:strVal val="hidden"/>
                                      </p:to>
                                    </p:set>
                                  </p:childTnLst>
                                </p:cTn>
                              </p:par>
                              <p:par>
                                <p:cTn id="125" presetID="4" presetClass="exit" presetSubtype="16" fill="hold" grpId="0" nodeType="withEffect">
                                  <p:stCondLst>
                                    <p:cond delay="0"/>
                                  </p:stCondLst>
                                  <p:childTnLst>
                                    <p:animEffect transition="out" filter="box(in)">
                                      <p:cBhvr>
                                        <p:cTn id="126" dur="5000"/>
                                        <p:tgtEl>
                                          <p:spTgt spid="16"/>
                                        </p:tgtEl>
                                      </p:cBhvr>
                                    </p:animEffect>
                                    <p:set>
                                      <p:cBhvr>
                                        <p:cTn id="127" dur="1" fill="hold">
                                          <p:stCondLst>
                                            <p:cond delay="4999"/>
                                          </p:stCondLst>
                                        </p:cTn>
                                        <p:tgtEl>
                                          <p:spTgt spid="16"/>
                                        </p:tgtEl>
                                        <p:attrNameLst>
                                          <p:attrName>style.visibility</p:attrName>
                                        </p:attrNameLst>
                                      </p:cBhvr>
                                      <p:to>
                                        <p:strVal val="hidden"/>
                                      </p:to>
                                    </p:set>
                                  </p:childTnLst>
                                </p:cTn>
                              </p:par>
                              <p:par>
                                <p:cTn id="128" presetID="4" presetClass="exit" presetSubtype="16" fill="hold" grpId="0" nodeType="withEffect">
                                  <p:stCondLst>
                                    <p:cond delay="0"/>
                                  </p:stCondLst>
                                  <p:childTnLst>
                                    <p:animEffect transition="out" filter="box(in)">
                                      <p:cBhvr>
                                        <p:cTn id="129" dur="5000"/>
                                        <p:tgtEl>
                                          <p:spTgt spid="17"/>
                                        </p:tgtEl>
                                      </p:cBhvr>
                                    </p:animEffect>
                                    <p:set>
                                      <p:cBhvr>
                                        <p:cTn id="130" dur="1" fill="hold">
                                          <p:stCondLst>
                                            <p:cond delay="4999"/>
                                          </p:stCondLst>
                                        </p:cTn>
                                        <p:tgtEl>
                                          <p:spTgt spid="17"/>
                                        </p:tgtEl>
                                        <p:attrNameLst>
                                          <p:attrName>style.visibility</p:attrName>
                                        </p:attrNameLst>
                                      </p:cBhvr>
                                      <p:to>
                                        <p:strVal val="hidden"/>
                                      </p:to>
                                    </p:set>
                                  </p:childTnLst>
                                </p:cTn>
                              </p:par>
                              <p:par>
                                <p:cTn id="131" presetID="4" presetClass="exit" presetSubtype="16" fill="hold" grpId="0" nodeType="withEffect">
                                  <p:stCondLst>
                                    <p:cond delay="0"/>
                                  </p:stCondLst>
                                  <p:childTnLst>
                                    <p:animEffect transition="out" filter="box(in)">
                                      <p:cBhvr>
                                        <p:cTn id="132" dur="5000"/>
                                        <p:tgtEl>
                                          <p:spTgt spid="21"/>
                                        </p:tgtEl>
                                      </p:cBhvr>
                                    </p:animEffect>
                                    <p:set>
                                      <p:cBhvr>
                                        <p:cTn id="133" dur="1" fill="hold">
                                          <p:stCondLst>
                                            <p:cond delay="4999"/>
                                          </p:stCondLst>
                                        </p:cTn>
                                        <p:tgtEl>
                                          <p:spTgt spid="21"/>
                                        </p:tgtEl>
                                        <p:attrNameLst>
                                          <p:attrName>style.visibility</p:attrName>
                                        </p:attrNameLst>
                                      </p:cBhvr>
                                      <p:to>
                                        <p:strVal val="hidden"/>
                                      </p:to>
                                    </p:set>
                                  </p:childTnLst>
                                </p:cTn>
                              </p:par>
                              <p:par>
                                <p:cTn id="134" presetID="4" presetClass="exit" presetSubtype="16" fill="hold" grpId="0" nodeType="withEffect">
                                  <p:stCondLst>
                                    <p:cond delay="0"/>
                                  </p:stCondLst>
                                  <p:childTnLst>
                                    <p:animEffect transition="out" filter="box(in)">
                                      <p:cBhvr>
                                        <p:cTn id="135" dur="5000"/>
                                        <p:tgtEl>
                                          <p:spTgt spid="22"/>
                                        </p:tgtEl>
                                      </p:cBhvr>
                                    </p:animEffect>
                                    <p:set>
                                      <p:cBhvr>
                                        <p:cTn id="136" dur="1" fill="hold">
                                          <p:stCondLst>
                                            <p:cond delay="4999"/>
                                          </p:stCondLst>
                                        </p:cTn>
                                        <p:tgtEl>
                                          <p:spTgt spid="22"/>
                                        </p:tgtEl>
                                        <p:attrNameLst>
                                          <p:attrName>style.visibility</p:attrName>
                                        </p:attrNameLst>
                                      </p:cBhvr>
                                      <p:to>
                                        <p:strVal val="hidden"/>
                                      </p:to>
                                    </p:set>
                                  </p:childTnLst>
                                </p:cTn>
                              </p:par>
                              <p:par>
                                <p:cTn id="137" presetID="4" presetClass="exit" presetSubtype="16" fill="hold" grpId="0" nodeType="withEffect">
                                  <p:stCondLst>
                                    <p:cond delay="0"/>
                                  </p:stCondLst>
                                  <p:childTnLst>
                                    <p:animEffect transition="out" filter="box(in)">
                                      <p:cBhvr>
                                        <p:cTn id="138" dur="5000"/>
                                        <p:tgtEl>
                                          <p:spTgt spid="26"/>
                                        </p:tgtEl>
                                      </p:cBhvr>
                                    </p:animEffect>
                                    <p:set>
                                      <p:cBhvr>
                                        <p:cTn id="139" dur="1" fill="hold">
                                          <p:stCondLst>
                                            <p:cond delay="4999"/>
                                          </p:stCondLst>
                                        </p:cTn>
                                        <p:tgtEl>
                                          <p:spTgt spid="26"/>
                                        </p:tgtEl>
                                        <p:attrNameLst>
                                          <p:attrName>style.visibility</p:attrName>
                                        </p:attrNameLst>
                                      </p:cBhvr>
                                      <p:to>
                                        <p:strVal val="hidden"/>
                                      </p:to>
                                    </p:set>
                                  </p:childTnLst>
                                </p:cTn>
                              </p:par>
                              <p:par>
                                <p:cTn id="140" presetID="4" presetClass="exit" presetSubtype="16" fill="hold" grpId="0" nodeType="withEffect">
                                  <p:stCondLst>
                                    <p:cond delay="0"/>
                                  </p:stCondLst>
                                  <p:childTnLst>
                                    <p:animEffect transition="out" filter="box(in)">
                                      <p:cBhvr>
                                        <p:cTn id="141" dur="5000"/>
                                        <p:tgtEl>
                                          <p:spTgt spid="27"/>
                                        </p:tgtEl>
                                      </p:cBhvr>
                                    </p:animEffect>
                                    <p:set>
                                      <p:cBhvr>
                                        <p:cTn id="142" dur="1" fill="hold">
                                          <p:stCondLst>
                                            <p:cond delay="4999"/>
                                          </p:stCondLst>
                                        </p:cTn>
                                        <p:tgtEl>
                                          <p:spTgt spid="27"/>
                                        </p:tgtEl>
                                        <p:attrNameLst>
                                          <p:attrName>style.visibility</p:attrName>
                                        </p:attrNameLst>
                                      </p:cBhvr>
                                      <p:to>
                                        <p:strVal val="hidden"/>
                                      </p:to>
                                    </p:set>
                                  </p:childTnLst>
                                </p:cTn>
                              </p:par>
                              <p:par>
                                <p:cTn id="143" presetID="4" presetClass="exit" presetSubtype="16" fill="hold" grpId="0" nodeType="withEffect">
                                  <p:stCondLst>
                                    <p:cond delay="0"/>
                                  </p:stCondLst>
                                  <p:childTnLst>
                                    <p:animEffect transition="out" filter="box(in)">
                                      <p:cBhvr>
                                        <p:cTn id="144" dur="5000"/>
                                        <p:tgtEl>
                                          <p:spTgt spid="31"/>
                                        </p:tgtEl>
                                      </p:cBhvr>
                                    </p:animEffect>
                                    <p:set>
                                      <p:cBhvr>
                                        <p:cTn id="145" dur="1" fill="hold">
                                          <p:stCondLst>
                                            <p:cond delay="4999"/>
                                          </p:stCondLst>
                                        </p:cTn>
                                        <p:tgtEl>
                                          <p:spTgt spid="31"/>
                                        </p:tgtEl>
                                        <p:attrNameLst>
                                          <p:attrName>style.visibility</p:attrName>
                                        </p:attrNameLst>
                                      </p:cBhvr>
                                      <p:to>
                                        <p:strVal val="hidden"/>
                                      </p:to>
                                    </p:set>
                                  </p:childTnLst>
                                </p:cTn>
                              </p:par>
                              <p:par>
                                <p:cTn id="146" presetID="4" presetClass="exit" presetSubtype="16" fill="hold" grpId="0" nodeType="withEffect">
                                  <p:stCondLst>
                                    <p:cond delay="0"/>
                                  </p:stCondLst>
                                  <p:childTnLst>
                                    <p:animEffect transition="out" filter="box(in)">
                                      <p:cBhvr>
                                        <p:cTn id="147" dur="5000"/>
                                        <p:tgtEl>
                                          <p:spTgt spid="32"/>
                                        </p:tgtEl>
                                      </p:cBhvr>
                                    </p:animEffect>
                                    <p:set>
                                      <p:cBhvr>
                                        <p:cTn id="148" dur="1" fill="hold">
                                          <p:stCondLst>
                                            <p:cond delay="4999"/>
                                          </p:stCondLst>
                                        </p:cTn>
                                        <p:tgtEl>
                                          <p:spTgt spid="32"/>
                                        </p:tgtEl>
                                        <p:attrNameLst>
                                          <p:attrName>style.visibility</p:attrName>
                                        </p:attrNameLst>
                                      </p:cBhvr>
                                      <p:to>
                                        <p:strVal val="hidden"/>
                                      </p:to>
                                    </p:set>
                                  </p:childTnLst>
                                </p:cTn>
                              </p:par>
                              <p:par>
                                <p:cTn id="149" presetID="4" presetClass="exit" presetSubtype="16" fill="hold" grpId="0" nodeType="withEffect">
                                  <p:stCondLst>
                                    <p:cond delay="0"/>
                                  </p:stCondLst>
                                  <p:childTnLst>
                                    <p:animEffect transition="out" filter="box(in)">
                                      <p:cBhvr>
                                        <p:cTn id="150" dur="5000"/>
                                        <p:tgtEl>
                                          <p:spTgt spid="36"/>
                                        </p:tgtEl>
                                      </p:cBhvr>
                                    </p:animEffect>
                                    <p:set>
                                      <p:cBhvr>
                                        <p:cTn id="151" dur="1" fill="hold">
                                          <p:stCondLst>
                                            <p:cond delay="4999"/>
                                          </p:stCondLst>
                                        </p:cTn>
                                        <p:tgtEl>
                                          <p:spTgt spid="36"/>
                                        </p:tgtEl>
                                        <p:attrNameLst>
                                          <p:attrName>style.visibility</p:attrName>
                                        </p:attrNameLst>
                                      </p:cBhvr>
                                      <p:to>
                                        <p:strVal val="hidden"/>
                                      </p:to>
                                    </p:set>
                                  </p:childTnLst>
                                </p:cTn>
                              </p:par>
                              <p:par>
                                <p:cTn id="152" presetID="4" presetClass="exit" presetSubtype="16" fill="hold" grpId="0" nodeType="withEffect">
                                  <p:stCondLst>
                                    <p:cond delay="0"/>
                                  </p:stCondLst>
                                  <p:childTnLst>
                                    <p:animEffect transition="out" filter="box(in)">
                                      <p:cBhvr>
                                        <p:cTn id="153" dur="5000"/>
                                        <p:tgtEl>
                                          <p:spTgt spid="37"/>
                                        </p:tgtEl>
                                      </p:cBhvr>
                                    </p:animEffect>
                                    <p:set>
                                      <p:cBhvr>
                                        <p:cTn id="154" dur="1" fill="hold">
                                          <p:stCondLst>
                                            <p:cond delay="4999"/>
                                          </p:stCondLst>
                                        </p:cTn>
                                        <p:tgtEl>
                                          <p:spTgt spid="37"/>
                                        </p:tgtEl>
                                        <p:attrNameLst>
                                          <p:attrName>style.visibility</p:attrName>
                                        </p:attrNameLst>
                                      </p:cBhvr>
                                      <p:to>
                                        <p:strVal val="hidden"/>
                                      </p:to>
                                    </p:set>
                                  </p:childTnLst>
                                </p:cTn>
                              </p:par>
                              <p:par>
                                <p:cTn id="155" presetID="4" presetClass="exit" presetSubtype="16" fill="hold" grpId="0" nodeType="withEffect">
                                  <p:stCondLst>
                                    <p:cond delay="0"/>
                                  </p:stCondLst>
                                  <p:childTnLst>
                                    <p:animEffect transition="out" filter="box(in)">
                                      <p:cBhvr>
                                        <p:cTn id="156" dur="5000"/>
                                        <p:tgtEl>
                                          <p:spTgt spid="41"/>
                                        </p:tgtEl>
                                      </p:cBhvr>
                                    </p:animEffect>
                                    <p:set>
                                      <p:cBhvr>
                                        <p:cTn id="157" dur="1" fill="hold">
                                          <p:stCondLst>
                                            <p:cond delay="4999"/>
                                          </p:stCondLst>
                                        </p:cTn>
                                        <p:tgtEl>
                                          <p:spTgt spid="41"/>
                                        </p:tgtEl>
                                        <p:attrNameLst>
                                          <p:attrName>style.visibility</p:attrName>
                                        </p:attrNameLst>
                                      </p:cBhvr>
                                      <p:to>
                                        <p:strVal val="hidden"/>
                                      </p:to>
                                    </p:set>
                                  </p:childTnLst>
                                </p:cTn>
                              </p:par>
                              <p:par>
                                <p:cTn id="158" presetID="4" presetClass="exit" presetSubtype="16" fill="hold" grpId="0" nodeType="withEffect">
                                  <p:stCondLst>
                                    <p:cond delay="0"/>
                                  </p:stCondLst>
                                  <p:childTnLst>
                                    <p:animEffect transition="out" filter="box(in)">
                                      <p:cBhvr>
                                        <p:cTn id="159" dur="5000"/>
                                        <p:tgtEl>
                                          <p:spTgt spid="42"/>
                                        </p:tgtEl>
                                      </p:cBhvr>
                                    </p:animEffect>
                                    <p:set>
                                      <p:cBhvr>
                                        <p:cTn id="160" dur="1" fill="hold">
                                          <p:stCondLst>
                                            <p:cond delay="4999"/>
                                          </p:stCondLst>
                                        </p:cTn>
                                        <p:tgtEl>
                                          <p:spTgt spid="42"/>
                                        </p:tgtEl>
                                        <p:attrNameLst>
                                          <p:attrName>style.visibility</p:attrName>
                                        </p:attrNameLst>
                                      </p:cBhvr>
                                      <p:to>
                                        <p:strVal val="hidden"/>
                                      </p:to>
                                    </p:set>
                                  </p:childTnLst>
                                </p:cTn>
                              </p:par>
                              <p:par>
                                <p:cTn id="161" presetID="4" presetClass="exit" presetSubtype="16" fill="hold" grpId="0" nodeType="withEffect">
                                  <p:stCondLst>
                                    <p:cond delay="0"/>
                                  </p:stCondLst>
                                  <p:childTnLst>
                                    <p:animEffect transition="out" filter="box(in)">
                                      <p:cBhvr>
                                        <p:cTn id="162" dur="5000"/>
                                        <p:tgtEl>
                                          <p:spTgt spid="46"/>
                                        </p:tgtEl>
                                      </p:cBhvr>
                                    </p:animEffect>
                                    <p:set>
                                      <p:cBhvr>
                                        <p:cTn id="163" dur="1" fill="hold">
                                          <p:stCondLst>
                                            <p:cond delay="4999"/>
                                          </p:stCondLst>
                                        </p:cTn>
                                        <p:tgtEl>
                                          <p:spTgt spid="46"/>
                                        </p:tgtEl>
                                        <p:attrNameLst>
                                          <p:attrName>style.visibility</p:attrName>
                                        </p:attrNameLst>
                                      </p:cBhvr>
                                      <p:to>
                                        <p:strVal val="hidden"/>
                                      </p:to>
                                    </p:set>
                                  </p:childTnLst>
                                </p:cTn>
                              </p:par>
                              <p:par>
                                <p:cTn id="164" presetID="4" presetClass="exit" presetSubtype="16" fill="hold" grpId="0" nodeType="withEffect">
                                  <p:stCondLst>
                                    <p:cond delay="0"/>
                                  </p:stCondLst>
                                  <p:childTnLst>
                                    <p:animEffect transition="out" filter="box(in)">
                                      <p:cBhvr>
                                        <p:cTn id="165" dur="5000"/>
                                        <p:tgtEl>
                                          <p:spTgt spid="47"/>
                                        </p:tgtEl>
                                      </p:cBhvr>
                                    </p:animEffect>
                                    <p:set>
                                      <p:cBhvr>
                                        <p:cTn id="166" dur="1" fill="hold">
                                          <p:stCondLst>
                                            <p:cond delay="4999"/>
                                          </p:stCondLst>
                                        </p:cTn>
                                        <p:tgtEl>
                                          <p:spTgt spid="47"/>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3160366.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0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492"/>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199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18" presetClass="exit" presetSubtype="12" fill="hold" grpId="0" nodeType="withEffect">
                                  <p:stCondLst>
                                    <p:cond delay="0"/>
                                  </p:stCondLst>
                                  <p:childTnLst>
                                    <p:animEffect transition="out" filter="strips(downLef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18" presetClass="exit" presetSubtype="12" fill="hold" grpId="0" nodeType="withEffect">
                                  <p:stCondLst>
                                    <p:cond delay="0"/>
                                  </p:stCondLst>
                                  <p:childTnLst>
                                    <p:animEffect transition="out" filter="strips(downLeft)">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5000"/>
                                        <p:tgtEl>
                                          <p:spTgt spid="16"/>
                                        </p:tgtEl>
                                      </p:cBhvr>
                                    </p:animEffect>
                                    <p:set>
                                      <p:cBhvr>
                                        <p:cTn id="31" dur="1" fill="hold">
                                          <p:stCondLst>
                                            <p:cond delay="4999"/>
                                          </p:stCondLst>
                                        </p:cTn>
                                        <p:tgtEl>
                                          <p:spTgt spid="16"/>
                                        </p:tgtEl>
                                        <p:attrNameLst>
                                          <p:attrName>style.visibility</p:attrName>
                                        </p:attrNameLst>
                                      </p:cBhvr>
                                      <p:to>
                                        <p:strVal val="hidden"/>
                                      </p:to>
                                    </p:set>
                                  </p:childTnLst>
                                </p:cTn>
                              </p:par>
                              <p:par>
                                <p:cTn id="32" presetID="18" presetClass="exit" presetSubtype="12" fill="hold" grpId="0" nodeType="withEffect">
                                  <p:stCondLst>
                                    <p:cond delay="0"/>
                                  </p:stCondLst>
                                  <p:childTnLst>
                                    <p:animEffect transition="out" filter="strips(downLeft)">
                                      <p:cBhvr>
                                        <p:cTn id="33" dur="5000"/>
                                        <p:tgtEl>
                                          <p:spTgt spid="19"/>
                                        </p:tgtEl>
                                      </p:cBhvr>
                                    </p:animEffect>
                                    <p:set>
                                      <p:cBhvr>
                                        <p:cTn id="34" dur="1" fill="hold">
                                          <p:stCondLst>
                                            <p:cond delay="4999"/>
                                          </p:stCondLst>
                                        </p:cTn>
                                        <p:tgtEl>
                                          <p:spTgt spid="19"/>
                                        </p:tgtEl>
                                        <p:attrNameLst>
                                          <p:attrName>style.visibility</p:attrName>
                                        </p:attrNameLst>
                                      </p:cBhvr>
                                      <p:to>
                                        <p:strVal val="hidden"/>
                                      </p:to>
                                    </p:set>
                                  </p:childTnLst>
                                </p:cTn>
                              </p:par>
                              <p:par>
                                <p:cTn id="35" presetID="18" presetClass="exit" presetSubtype="12" fill="hold" grpId="0" nodeType="withEffect">
                                  <p:stCondLst>
                                    <p:cond delay="0"/>
                                  </p:stCondLst>
                                  <p:childTnLst>
                                    <p:animEffect transition="out" filter="strips(downLeft)">
                                      <p:cBhvr>
                                        <p:cTn id="36" dur="5000"/>
                                        <p:tgtEl>
                                          <p:spTgt spid="20"/>
                                        </p:tgtEl>
                                      </p:cBhvr>
                                    </p:animEffect>
                                    <p:set>
                                      <p:cBhvr>
                                        <p:cTn id="37" dur="1" fill="hold">
                                          <p:stCondLst>
                                            <p:cond delay="4999"/>
                                          </p:stCondLst>
                                        </p:cTn>
                                        <p:tgtEl>
                                          <p:spTgt spid="20"/>
                                        </p:tgtEl>
                                        <p:attrNameLst>
                                          <p:attrName>style.visibility</p:attrName>
                                        </p:attrNameLst>
                                      </p:cBhvr>
                                      <p:to>
                                        <p:strVal val="hidden"/>
                                      </p:to>
                                    </p:set>
                                  </p:childTnLst>
                                </p:cTn>
                              </p:par>
                              <p:par>
                                <p:cTn id="38" presetID="18" presetClass="exit" presetSubtype="12" fill="hold" grpId="0" nodeType="withEffect">
                                  <p:stCondLst>
                                    <p:cond delay="0"/>
                                  </p:stCondLst>
                                  <p:childTnLst>
                                    <p:animEffect transition="out" filter="strips(downLeft)">
                                      <p:cBhvr>
                                        <p:cTn id="39" dur="5000"/>
                                        <p:tgtEl>
                                          <p:spTgt spid="21"/>
                                        </p:tgtEl>
                                      </p:cBhvr>
                                    </p:animEffect>
                                    <p:set>
                                      <p:cBhvr>
                                        <p:cTn id="40" dur="1" fill="hold">
                                          <p:stCondLst>
                                            <p:cond delay="4999"/>
                                          </p:stCondLst>
                                        </p:cTn>
                                        <p:tgtEl>
                                          <p:spTgt spid="21"/>
                                        </p:tgtEl>
                                        <p:attrNameLst>
                                          <p:attrName>style.visibility</p:attrName>
                                        </p:attrNameLst>
                                      </p:cBhvr>
                                      <p:to>
                                        <p:strVal val="hidden"/>
                                      </p:to>
                                    </p:set>
                                  </p:childTnLst>
                                </p:cTn>
                              </p:par>
                              <p:par>
                                <p:cTn id="41" presetID="18" presetClass="exit" presetSubtype="6" fill="hold" grpId="0" nodeType="withEffect">
                                  <p:stCondLst>
                                    <p:cond delay="0"/>
                                  </p:stCondLst>
                                  <p:childTnLst>
                                    <p:animEffect transition="out" filter="strips(downRight)">
                                      <p:cBhvr>
                                        <p:cTn id="42" dur="5000"/>
                                        <p:tgtEl>
                                          <p:spTgt spid="7"/>
                                        </p:tgtEl>
                                      </p:cBhvr>
                                    </p:animEffect>
                                    <p:set>
                                      <p:cBhvr>
                                        <p:cTn id="43" dur="1" fill="hold">
                                          <p:stCondLst>
                                            <p:cond delay="4999"/>
                                          </p:stCondLst>
                                        </p:cTn>
                                        <p:tgtEl>
                                          <p:spTgt spid="7"/>
                                        </p:tgtEl>
                                        <p:attrNameLst>
                                          <p:attrName>style.visibility</p:attrName>
                                        </p:attrNameLst>
                                      </p:cBhvr>
                                      <p:to>
                                        <p:strVal val="hidden"/>
                                      </p:to>
                                    </p:set>
                                  </p:childTnLst>
                                </p:cTn>
                              </p:par>
                              <p:par>
                                <p:cTn id="44" presetID="18" presetClass="exit" presetSubtype="6" fill="hold" grpId="0" nodeType="withEffect">
                                  <p:stCondLst>
                                    <p:cond delay="0"/>
                                  </p:stCondLst>
                                  <p:childTnLst>
                                    <p:animEffect transition="out" filter="strips(downRight)">
                                      <p:cBhvr>
                                        <p:cTn id="45" dur="5000"/>
                                        <p:tgtEl>
                                          <p:spTgt spid="8"/>
                                        </p:tgtEl>
                                      </p:cBhvr>
                                    </p:animEffect>
                                    <p:set>
                                      <p:cBhvr>
                                        <p:cTn id="46" dur="1" fill="hold">
                                          <p:stCondLst>
                                            <p:cond delay="4999"/>
                                          </p:stCondLst>
                                        </p:cTn>
                                        <p:tgtEl>
                                          <p:spTgt spid="8"/>
                                        </p:tgtEl>
                                        <p:attrNameLst>
                                          <p:attrName>style.visibility</p:attrName>
                                        </p:attrNameLst>
                                      </p:cBhvr>
                                      <p:to>
                                        <p:strVal val="hidden"/>
                                      </p:to>
                                    </p:set>
                                  </p:childTnLst>
                                </p:cTn>
                              </p:par>
                              <p:par>
                                <p:cTn id="47" presetID="18" presetClass="exit" presetSubtype="6" fill="hold" grpId="0" nodeType="withEffect">
                                  <p:stCondLst>
                                    <p:cond delay="0"/>
                                  </p:stCondLst>
                                  <p:childTnLst>
                                    <p:animEffect transition="out" filter="strips(downRight)">
                                      <p:cBhvr>
                                        <p:cTn id="48" dur="5000"/>
                                        <p:tgtEl>
                                          <p:spTgt spid="12"/>
                                        </p:tgtEl>
                                      </p:cBhvr>
                                    </p:animEffect>
                                    <p:set>
                                      <p:cBhvr>
                                        <p:cTn id="49" dur="1" fill="hold">
                                          <p:stCondLst>
                                            <p:cond delay="4999"/>
                                          </p:stCondLst>
                                        </p:cTn>
                                        <p:tgtEl>
                                          <p:spTgt spid="12"/>
                                        </p:tgtEl>
                                        <p:attrNameLst>
                                          <p:attrName>style.visibility</p:attrName>
                                        </p:attrNameLst>
                                      </p:cBhvr>
                                      <p:to>
                                        <p:strVal val="hidden"/>
                                      </p:to>
                                    </p:set>
                                  </p:childTnLst>
                                </p:cTn>
                              </p:par>
                              <p:par>
                                <p:cTn id="50" presetID="18" presetClass="exit" presetSubtype="6" fill="hold" grpId="0" nodeType="withEffect">
                                  <p:stCondLst>
                                    <p:cond delay="0"/>
                                  </p:stCondLst>
                                  <p:childTnLst>
                                    <p:animEffect transition="out" filter="strips(downRight)">
                                      <p:cBhvr>
                                        <p:cTn id="51" dur="5000"/>
                                        <p:tgtEl>
                                          <p:spTgt spid="13"/>
                                        </p:tgtEl>
                                      </p:cBhvr>
                                    </p:animEffect>
                                    <p:set>
                                      <p:cBhvr>
                                        <p:cTn id="52" dur="1" fill="hold">
                                          <p:stCondLst>
                                            <p:cond delay="4999"/>
                                          </p:stCondLst>
                                        </p:cTn>
                                        <p:tgtEl>
                                          <p:spTgt spid="13"/>
                                        </p:tgtEl>
                                        <p:attrNameLst>
                                          <p:attrName>style.visibility</p:attrName>
                                        </p:attrNameLst>
                                      </p:cBhvr>
                                      <p:to>
                                        <p:strVal val="hidden"/>
                                      </p:to>
                                    </p:set>
                                  </p:childTnLst>
                                </p:cTn>
                              </p:par>
                              <p:par>
                                <p:cTn id="53" presetID="18" presetClass="exit" presetSubtype="6" fill="hold" grpId="0" nodeType="withEffect">
                                  <p:stCondLst>
                                    <p:cond delay="0"/>
                                  </p:stCondLst>
                                  <p:childTnLst>
                                    <p:animEffect transition="out" filter="strips(downRight)">
                                      <p:cBhvr>
                                        <p:cTn id="54" dur="5000"/>
                                        <p:tgtEl>
                                          <p:spTgt spid="17"/>
                                        </p:tgtEl>
                                      </p:cBhvr>
                                    </p:animEffect>
                                    <p:set>
                                      <p:cBhvr>
                                        <p:cTn id="55" dur="1" fill="hold">
                                          <p:stCondLst>
                                            <p:cond delay="4999"/>
                                          </p:stCondLst>
                                        </p:cTn>
                                        <p:tgtEl>
                                          <p:spTgt spid="17"/>
                                        </p:tgtEl>
                                        <p:attrNameLst>
                                          <p:attrName>style.visibility</p:attrName>
                                        </p:attrNameLst>
                                      </p:cBhvr>
                                      <p:to>
                                        <p:strVal val="hidden"/>
                                      </p:to>
                                    </p:set>
                                  </p:childTnLst>
                                </p:cTn>
                              </p:par>
                              <p:par>
                                <p:cTn id="56" presetID="18" presetClass="exit" presetSubtype="6" fill="hold" grpId="0" nodeType="withEffect">
                                  <p:stCondLst>
                                    <p:cond delay="0"/>
                                  </p:stCondLst>
                                  <p:childTnLst>
                                    <p:animEffect transition="out" filter="strips(downRight)">
                                      <p:cBhvr>
                                        <p:cTn id="57" dur="5000"/>
                                        <p:tgtEl>
                                          <p:spTgt spid="18"/>
                                        </p:tgtEl>
                                      </p:cBhvr>
                                    </p:animEffect>
                                    <p:set>
                                      <p:cBhvr>
                                        <p:cTn id="58" dur="1" fill="hold">
                                          <p:stCondLst>
                                            <p:cond delay="4999"/>
                                          </p:stCondLst>
                                        </p:cTn>
                                        <p:tgtEl>
                                          <p:spTgt spid="18"/>
                                        </p:tgtEl>
                                        <p:attrNameLst>
                                          <p:attrName>style.visibility</p:attrName>
                                        </p:attrNameLst>
                                      </p:cBhvr>
                                      <p:to>
                                        <p:strVal val="hidden"/>
                                      </p:to>
                                    </p:set>
                                  </p:childTnLst>
                                </p:cTn>
                              </p:par>
                              <p:par>
                                <p:cTn id="59" presetID="18" presetClass="exit" presetSubtype="6" fill="hold" grpId="0" nodeType="withEffect">
                                  <p:stCondLst>
                                    <p:cond delay="0"/>
                                  </p:stCondLst>
                                  <p:childTnLst>
                                    <p:animEffect transition="out" filter="strips(downRight)">
                                      <p:cBhvr>
                                        <p:cTn id="60" dur="5000"/>
                                        <p:tgtEl>
                                          <p:spTgt spid="22"/>
                                        </p:tgtEl>
                                      </p:cBhvr>
                                    </p:animEffect>
                                    <p:set>
                                      <p:cBhvr>
                                        <p:cTn id="61" dur="1" fill="hold">
                                          <p:stCondLst>
                                            <p:cond delay="4999"/>
                                          </p:stCondLst>
                                        </p:cTn>
                                        <p:tgtEl>
                                          <p:spTgt spid="22"/>
                                        </p:tgtEl>
                                        <p:attrNameLst>
                                          <p:attrName>style.visibility</p:attrName>
                                        </p:attrNameLst>
                                      </p:cBhvr>
                                      <p:to>
                                        <p:strVal val="hidden"/>
                                      </p:to>
                                    </p:set>
                                  </p:childTnLst>
                                </p:cTn>
                              </p:par>
                              <p:par>
                                <p:cTn id="62" presetID="18" presetClass="exit" presetSubtype="6" fill="hold" grpId="0" nodeType="withEffect">
                                  <p:stCondLst>
                                    <p:cond delay="0"/>
                                  </p:stCondLst>
                                  <p:childTnLst>
                                    <p:animEffect transition="out" filter="strips(downRight)">
                                      <p:cBhvr>
                                        <p:cTn id="63" dur="5000"/>
                                        <p:tgtEl>
                                          <p:spTgt spid="23"/>
                                        </p:tgtEl>
                                      </p:cBhvr>
                                    </p:animEffect>
                                    <p:set>
                                      <p:cBhvr>
                                        <p:cTn id="64" dur="1" fill="hold">
                                          <p:stCondLst>
                                            <p:cond delay="4999"/>
                                          </p:stCondLst>
                                        </p:cTn>
                                        <p:tgtEl>
                                          <p:spTgt spid="23"/>
                                        </p:tgtEl>
                                        <p:attrNameLst>
                                          <p:attrName>style.visibility</p:attrName>
                                        </p:attrNameLst>
                                      </p:cBhvr>
                                      <p:to>
                                        <p:strVal val="hidden"/>
                                      </p:to>
                                    </p:set>
                                  </p:childTnLst>
                                </p:cTn>
                              </p:par>
                              <p:par>
                                <p:cTn id="65" presetID="18" presetClass="exit" presetSubtype="6" fill="hold" grpId="0" nodeType="withEffect">
                                  <p:stCondLst>
                                    <p:cond delay="0"/>
                                  </p:stCondLst>
                                  <p:childTnLst>
                                    <p:animEffect transition="out" filter="strips(downRight)">
                                      <p:cBhvr>
                                        <p:cTn id="66" dur="5000"/>
                                        <p:tgtEl>
                                          <p:spTgt spid="49"/>
                                        </p:tgtEl>
                                      </p:cBhvr>
                                    </p:animEffect>
                                    <p:set>
                                      <p:cBhvr>
                                        <p:cTn id="67" dur="1" fill="hold">
                                          <p:stCondLst>
                                            <p:cond delay="4999"/>
                                          </p:stCondLst>
                                        </p:cTn>
                                        <p:tgtEl>
                                          <p:spTgt spid="49"/>
                                        </p:tgtEl>
                                        <p:attrNameLst>
                                          <p:attrName>style.visibility</p:attrName>
                                        </p:attrNameLst>
                                      </p:cBhvr>
                                      <p:to>
                                        <p:strVal val="hidden"/>
                                      </p:to>
                                    </p:set>
                                  </p:childTnLst>
                                </p:cTn>
                              </p:par>
                              <p:par>
                                <p:cTn id="68" presetID="18" presetClass="exit" presetSubtype="6" fill="hold" grpId="0" nodeType="withEffect">
                                  <p:stCondLst>
                                    <p:cond delay="0"/>
                                  </p:stCondLst>
                                  <p:childTnLst>
                                    <p:animEffect transition="out" filter="strips(downRight)">
                                      <p:cBhvr>
                                        <p:cTn id="69" dur="5000"/>
                                        <p:tgtEl>
                                          <p:spTgt spid="50"/>
                                        </p:tgtEl>
                                      </p:cBhvr>
                                    </p:animEffect>
                                    <p:set>
                                      <p:cBhvr>
                                        <p:cTn id="70" dur="1" fill="hold">
                                          <p:stCondLst>
                                            <p:cond delay="4999"/>
                                          </p:stCondLst>
                                        </p:cTn>
                                        <p:tgtEl>
                                          <p:spTgt spid="50"/>
                                        </p:tgtEl>
                                        <p:attrNameLst>
                                          <p:attrName>style.visibility</p:attrName>
                                        </p:attrNameLst>
                                      </p:cBhvr>
                                      <p:to>
                                        <p:strVal val="hidden"/>
                                      </p:to>
                                    </p:set>
                                  </p:childTnLst>
                                </p:cTn>
                              </p:par>
                              <p:par>
                                <p:cTn id="71" presetID="18" presetClass="exit" presetSubtype="6" fill="hold" grpId="0" nodeType="withEffect">
                                  <p:stCondLst>
                                    <p:cond delay="0"/>
                                  </p:stCondLst>
                                  <p:childTnLst>
                                    <p:animEffect transition="out" filter="strips(downRight)">
                                      <p:cBhvr>
                                        <p:cTn id="72" dur="5000"/>
                                        <p:tgtEl>
                                          <p:spTgt spid="51"/>
                                        </p:tgtEl>
                                      </p:cBhvr>
                                    </p:animEffect>
                                    <p:set>
                                      <p:cBhvr>
                                        <p:cTn id="73" dur="1" fill="hold">
                                          <p:stCondLst>
                                            <p:cond delay="4999"/>
                                          </p:stCondLst>
                                        </p:cTn>
                                        <p:tgtEl>
                                          <p:spTgt spid="51"/>
                                        </p:tgtEl>
                                        <p:attrNameLst>
                                          <p:attrName>style.visibility</p:attrName>
                                        </p:attrNameLst>
                                      </p:cBhvr>
                                      <p:to>
                                        <p:strVal val="hidden"/>
                                      </p:to>
                                    </p:set>
                                  </p:childTnLst>
                                </p:cTn>
                              </p:par>
                              <p:par>
                                <p:cTn id="74" presetID="18" presetClass="exit" presetSubtype="6" fill="hold" grpId="0" nodeType="withEffect">
                                  <p:stCondLst>
                                    <p:cond delay="0"/>
                                  </p:stCondLst>
                                  <p:childTnLst>
                                    <p:animEffect transition="out" filter="strips(downRight)">
                                      <p:cBhvr>
                                        <p:cTn id="75" dur="5000"/>
                                        <p:tgtEl>
                                          <p:spTgt spid="52"/>
                                        </p:tgtEl>
                                      </p:cBhvr>
                                    </p:animEffect>
                                    <p:set>
                                      <p:cBhvr>
                                        <p:cTn id="76" dur="1" fill="hold">
                                          <p:stCondLst>
                                            <p:cond delay="4999"/>
                                          </p:stCondLst>
                                        </p:cTn>
                                        <p:tgtEl>
                                          <p:spTgt spid="52"/>
                                        </p:tgtEl>
                                        <p:attrNameLst>
                                          <p:attrName>style.visibility</p:attrName>
                                        </p:attrNameLst>
                                      </p:cBhvr>
                                      <p:to>
                                        <p:strVal val="hidden"/>
                                      </p:to>
                                    </p:set>
                                  </p:childTnLst>
                                </p:cTn>
                              </p:par>
                              <p:par>
                                <p:cTn id="77" presetID="18" presetClass="exit" presetSubtype="9" fill="hold" grpId="0" nodeType="withEffect">
                                  <p:stCondLst>
                                    <p:cond delay="0"/>
                                  </p:stCondLst>
                                  <p:childTnLst>
                                    <p:animEffect transition="out" filter="strips(upLeft)">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18" presetClass="exit" presetSubtype="9" fill="hold" grpId="0" nodeType="withEffect">
                                  <p:stCondLst>
                                    <p:cond delay="0"/>
                                  </p:stCondLst>
                                  <p:childTnLst>
                                    <p:animEffect transition="out" filter="strips(upLeft)">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18" presetClass="exit" presetSubtype="9" fill="hold" grpId="0" nodeType="withEffect">
                                  <p:stCondLst>
                                    <p:cond delay="0"/>
                                  </p:stCondLst>
                                  <p:childTnLst>
                                    <p:animEffect transition="out" filter="strips(upLeft)">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18" presetClass="exit" presetSubtype="9" fill="hold" grpId="0" nodeType="withEffect">
                                  <p:stCondLst>
                                    <p:cond delay="0"/>
                                  </p:stCondLst>
                                  <p:childTnLst>
                                    <p:animEffect transition="out" filter="strips(upLeft)">
                                      <p:cBhvr>
                                        <p:cTn id="87" dur="5000"/>
                                        <p:tgtEl>
                                          <p:spTgt spid="34"/>
                                        </p:tgtEl>
                                      </p:cBhvr>
                                    </p:animEffect>
                                    <p:set>
                                      <p:cBhvr>
                                        <p:cTn id="88" dur="1" fill="hold">
                                          <p:stCondLst>
                                            <p:cond delay="4999"/>
                                          </p:stCondLst>
                                        </p:cTn>
                                        <p:tgtEl>
                                          <p:spTgt spid="34"/>
                                        </p:tgtEl>
                                        <p:attrNameLst>
                                          <p:attrName>style.visibility</p:attrName>
                                        </p:attrNameLst>
                                      </p:cBhvr>
                                      <p:to>
                                        <p:strVal val="hidden"/>
                                      </p:to>
                                    </p:set>
                                  </p:childTnLst>
                                </p:cTn>
                              </p:par>
                              <p:par>
                                <p:cTn id="89" presetID="18" presetClass="exit" presetSubtype="9" fill="hold" grpId="0" nodeType="withEffect">
                                  <p:stCondLst>
                                    <p:cond delay="0"/>
                                  </p:stCondLst>
                                  <p:childTnLst>
                                    <p:animEffect transition="out" filter="strips(upLeft)">
                                      <p:cBhvr>
                                        <p:cTn id="90" dur="5000"/>
                                        <p:tgtEl>
                                          <p:spTgt spid="35"/>
                                        </p:tgtEl>
                                      </p:cBhvr>
                                    </p:animEffect>
                                    <p:set>
                                      <p:cBhvr>
                                        <p:cTn id="91" dur="1" fill="hold">
                                          <p:stCondLst>
                                            <p:cond delay="4999"/>
                                          </p:stCondLst>
                                        </p:cTn>
                                        <p:tgtEl>
                                          <p:spTgt spid="35"/>
                                        </p:tgtEl>
                                        <p:attrNameLst>
                                          <p:attrName>style.visibility</p:attrName>
                                        </p:attrNameLst>
                                      </p:cBhvr>
                                      <p:to>
                                        <p:strVal val="hidden"/>
                                      </p:to>
                                    </p:set>
                                  </p:childTnLst>
                                </p:cTn>
                              </p:par>
                              <p:par>
                                <p:cTn id="92" presetID="18" presetClass="exit" presetSubtype="9" fill="hold" grpId="0" nodeType="withEffect">
                                  <p:stCondLst>
                                    <p:cond delay="0"/>
                                  </p:stCondLst>
                                  <p:childTnLst>
                                    <p:animEffect transition="out" filter="strips(upLeft)">
                                      <p:cBhvr>
                                        <p:cTn id="93" dur="5000"/>
                                        <p:tgtEl>
                                          <p:spTgt spid="36"/>
                                        </p:tgtEl>
                                      </p:cBhvr>
                                    </p:animEffect>
                                    <p:set>
                                      <p:cBhvr>
                                        <p:cTn id="94" dur="1" fill="hold">
                                          <p:stCondLst>
                                            <p:cond delay="4999"/>
                                          </p:stCondLst>
                                        </p:cTn>
                                        <p:tgtEl>
                                          <p:spTgt spid="36"/>
                                        </p:tgtEl>
                                        <p:attrNameLst>
                                          <p:attrName>style.visibility</p:attrName>
                                        </p:attrNameLst>
                                      </p:cBhvr>
                                      <p:to>
                                        <p:strVal val="hidden"/>
                                      </p:to>
                                    </p:set>
                                  </p:childTnLst>
                                </p:cTn>
                              </p:par>
                              <p:par>
                                <p:cTn id="95" presetID="18" presetClass="exit" presetSubtype="9" fill="hold" grpId="0" nodeType="withEffect">
                                  <p:stCondLst>
                                    <p:cond delay="0"/>
                                  </p:stCondLst>
                                  <p:childTnLst>
                                    <p:animEffect transition="out" filter="strips(upLeft)">
                                      <p:cBhvr>
                                        <p:cTn id="96" dur="5000"/>
                                        <p:tgtEl>
                                          <p:spTgt spid="39"/>
                                        </p:tgtEl>
                                      </p:cBhvr>
                                    </p:animEffect>
                                    <p:set>
                                      <p:cBhvr>
                                        <p:cTn id="97" dur="1" fill="hold">
                                          <p:stCondLst>
                                            <p:cond delay="4999"/>
                                          </p:stCondLst>
                                        </p:cTn>
                                        <p:tgtEl>
                                          <p:spTgt spid="39"/>
                                        </p:tgtEl>
                                        <p:attrNameLst>
                                          <p:attrName>style.visibility</p:attrName>
                                        </p:attrNameLst>
                                      </p:cBhvr>
                                      <p:to>
                                        <p:strVal val="hidden"/>
                                      </p:to>
                                    </p:set>
                                  </p:childTnLst>
                                </p:cTn>
                              </p:par>
                              <p:par>
                                <p:cTn id="98" presetID="18" presetClass="exit" presetSubtype="9" fill="hold" grpId="0" nodeType="withEffect">
                                  <p:stCondLst>
                                    <p:cond delay="0"/>
                                  </p:stCondLst>
                                  <p:childTnLst>
                                    <p:animEffect transition="out" filter="strips(upLeft)">
                                      <p:cBhvr>
                                        <p:cTn id="99" dur="5000"/>
                                        <p:tgtEl>
                                          <p:spTgt spid="40"/>
                                        </p:tgtEl>
                                      </p:cBhvr>
                                    </p:animEffect>
                                    <p:set>
                                      <p:cBhvr>
                                        <p:cTn id="100" dur="1" fill="hold">
                                          <p:stCondLst>
                                            <p:cond delay="4999"/>
                                          </p:stCondLst>
                                        </p:cTn>
                                        <p:tgtEl>
                                          <p:spTgt spid="40"/>
                                        </p:tgtEl>
                                        <p:attrNameLst>
                                          <p:attrName>style.visibility</p:attrName>
                                        </p:attrNameLst>
                                      </p:cBhvr>
                                      <p:to>
                                        <p:strVal val="hidden"/>
                                      </p:to>
                                    </p:set>
                                  </p:childTnLst>
                                </p:cTn>
                              </p:par>
                              <p:par>
                                <p:cTn id="101" presetID="18" presetClass="exit" presetSubtype="9" fill="hold" grpId="0" nodeType="withEffect">
                                  <p:stCondLst>
                                    <p:cond delay="0"/>
                                  </p:stCondLst>
                                  <p:childTnLst>
                                    <p:animEffect transition="out" filter="strips(upLeft)">
                                      <p:cBhvr>
                                        <p:cTn id="102" dur="5000"/>
                                        <p:tgtEl>
                                          <p:spTgt spid="41"/>
                                        </p:tgtEl>
                                      </p:cBhvr>
                                    </p:animEffect>
                                    <p:set>
                                      <p:cBhvr>
                                        <p:cTn id="103" dur="1" fill="hold">
                                          <p:stCondLst>
                                            <p:cond delay="4999"/>
                                          </p:stCondLst>
                                        </p:cTn>
                                        <p:tgtEl>
                                          <p:spTgt spid="41"/>
                                        </p:tgtEl>
                                        <p:attrNameLst>
                                          <p:attrName>style.visibility</p:attrName>
                                        </p:attrNameLst>
                                      </p:cBhvr>
                                      <p:to>
                                        <p:strVal val="hidden"/>
                                      </p:to>
                                    </p:set>
                                  </p:childTnLst>
                                </p:cTn>
                              </p:par>
                              <p:par>
                                <p:cTn id="104" presetID="18" presetClass="exit" presetSubtype="9" fill="hold" grpId="0" nodeType="withEffect">
                                  <p:stCondLst>
                                    <p:cond delay="0"/>
                                  </p:stCondLst>
                                  <p:childTnLst>
                                    <p:animEffect transition="out" filter="strips(upLeft)">
                                      <p:cBhvr>
                                        <p:cTn id="105" dur="5000"/>
                                        <p:tgtEl>
                                          <p:spTgt spid="44"/>
                                        </p:tgtEl>
                                      </p:cBhvr>
                                    </p:animEffect>
                                    <p:set>
                                      <p:cBhvr>
                                        <p:cTn id="106" dur="1" fill="hold">
                                          <p:stCondLst>
                                            <p:cond delay="4999"/>
                                          </p:stCondLst>
                                        </p:cTn>
                                        <p:tgtEl>
                                          <p:spTgt spid="44"/>
                                        </p:tgtEl>
                                        <p:attrNameLst>
                                          <p:attrName>style.visibility</p:attrName>
                                        </p:attrNameLst>
                                      </p:cBhvr>
                                      <p:to>
                                        <p:strVal val="hidden"/>
                                      </p:to>
                                    </p:set>
                                  </p:childTnLst>
                                </p:cTn>
                              </p:par>
                              <p:par>
                                <p:cTn id="107" presetID="18" presetClass="exit" presetSubtype="9" fill="hold" grpId="0" nodeType="withEffect">
                                  <p:stCondLst>
                                    <p:cond delay="0"/>
                                  </p:stCondLst>
                                  <p:childTnLst>
                                    <p:animEffect transition="out" filter="strips(upLeft)">
                                      <p:cBhvr>
                                        <p:cTn id="108" dur="5000"/>
                                        <p:tgtEl>
                                          <p:spTgt spid="45"/>
                                        </p:tgtEl>
                                      </p:cBhvr>
                                    </p:animEffect>
                                    <p:set>
                                      <p:cBhvr>
                                        <p:cTn id="109" dur="1" fill="hold">
                                          <p:stCondLst>
                                            <p:cond delay="4999"/>
                                          </p:stCondLst>
                                        </p:cTn>
                                        <p:tgtEl>
                                          <p:spTgt spid="45"/>
                                        </p:tgtEl>
                                        <p:attrNameLst>
                                          <p:attrName>style.visibility</p:attrName>
                                        </p:attrNameLst>
                                      </p:cBhvr>
                                      <p:to>
                                        <p:strVal val="hidden"/>
                                      </p:to>
                                    </p:set>
                                  </p:childTnLst>
                                </p:cTn>
                              </p:par>
                              <p:par>
                                <p:cTn id="110" presetID="18" presetClass="exit" presetSubtype="9" fill="hold" grpId="0" nodeType="withEffect">
                                  <p:stCondLst>
                                    <p:cond delay="0"/>
                                  </p:stCondLst>
                                  <p:childTnLst>
                                    <p:animEffect transition="out" filter="strips(upLeft)">
                                      <p:cBhvr>
                                        <p:cTn id="111" dur="5000"/>
                                        <p:tgtEl>
                                          <p:spTgt spid="46"/>
                                        </p:tgtEl>
                                      </p:cBhvr>
                                    </p:animEffect>
                                    <p:set>
                                      <p:cBhvr>
                                        <p:cTn id="112" dur="1" fill="hold">
                                          <p:stCondLst>
                                            <p:cond delay="4999"/>
                                          </p:stCondLst>
                                        </p:cTn>
                                        <p:tgtEl>
                                          <p:spTgt spid="46"/>
                                        </p:tgtEl>
                                        <p:attrNameLst>
                                          <p:attrName>style.visibility</p:attrName>
                                        </p:attrNameLst>
                                      </p:cBhvr>
                                      <p:to>
                                        <p:strVal val="hidden"/>
                                      </p:to>
                                    </p:set>
                                  </p:childTnLst>
                                </p:cTn>
                              </p:par>
                              <p:par>
                                <p:cTn id="113" presetID="18" presetClass="exit" presetSubtype="3" fill="hold" grpId="0" nodeType="withEffect">
                                  <p:stCondLst>
                                    <p:cond delay="0"/>
                                  </p:stCondLst>
                                  <p:childTnLst>
                                    <p:animEffect transition="out" filter="strips(upRight)">
                                      <p:cBhvr>
                                        <p:cTn id="114" dur="5000"/>
                                        <p:tgtEl>
                                          <p:spTgt spid="32"/>
                                        </p:tgtEl>
                                      </p:cBhvr>
                                    </p:animEffect>
                                    <p:set>
                                      <p:cBhvr>
                                        <p:cTn id="115" dur="1" fill="hold">
                                          <p:stCondLst>
                                            <p:cond delay="4999"/>
                                          </p:stCondLst>
                                        </p:cTn>
                                        <p:tgtEl>
                                          <p:spTgt spid="32"/>
                                        </p:tgtEl>
                                        <p:attrNameLst>
                                          <p:attrName>style.visibility</p:attrName>
                                        </p:attrNameLst>
                                      </p:cBhvr>
                                      <p:to>
                                        <p:strVal val="hidden"/>
                                      </p:to>
                                    </p:set>
                                  </p:childTnLst>
                                </p:cTn>
                              </p:par>
                              <p:par>
                                <p:cTn id="116" presetID="18" presetClass="exit" presetSubtype="3" fill="hold" grpId="0" nodeType="withEffect">
                                  <p:stCondLst>
                                    <p:cond delay="0"/>
                                  </p:stCondLst>
                                  <p:childTnLst>
                                    <p:animEffect transition="out" filter="strips(upRight)">
                                      <p:cBhvr>
                                        <p:cTn id="117" dur="5000"/>
                                        <p:tgtEl>
                                          <p:spTgt spid="33"/>
                                        </p:tgtEl>
                                      </p:cBhvr>
                                    </p:animEffect>
                                    <p:set>
                                      <p:cBhvr>
                                        <p:cTn id="118" dur="1" fill="hold">
                                          <p:stCondLst>
                                            <p:cond delay="4999"/>
                                          </p:stCondLst>
                                        </p:cTn>
                                        <p:tgtEl>
                                          <p:spTgt spid="33"/>
                                        </p:tgtEl>
                                        <p:attrNameLst>
                                          <p:attrName>style.visibility</p:attrName>
                                        </p:attrNameLst>
                                      </p:cBhvr>
                                      <p:to>
                                        <p:strVal val="hidden"/>
                                      </p:to>
                                    </p:set>
                                  </p:childTnLst>
                                </p:cTn>
                              </p:par>
                              <p:par>
                                <p:cTn id="119" presetID="18" presetClass="exit" presetSubtype="3" fill="hold" grpId="0" nodeType="withEffect">
                                  <p:stCondLst>
                                    <p:cond delay="0"/>
                                  </p:stCondLst>
                                  <p:childTnLst>
                                    <p:animEffect transition="out" filter="strips(upRight)">
                                      <p:cBhvr>
                                        <p:cTn id="120" dur="5000"/>
                                        <p:tgtEl>
                                          <p:spTgt spid="37"/>
                                        </p:tgtEl>
                                      </p:cBhvr>
                                    </p:animEffect>
                                    <p:set>
                                      <p:cBhvr>
                                        <p:cTn id="121" dur="1" fill="hold">
                                          <p:stCondLst>
                                            <p:cond delay="4999"/>
                                          </p:stCondLst>
                                        </p:cTn>
                                        <p:tgtEl>
                                          <p:spTgt spid="37"/>
                                        </p:tgtEl>
                                        <p:attrNameLst>
                                          <p:attrName>style.visibility</p:attrName>
                                        </p:attrNameLst>
                                      </p:cBhvr>
                                      <p:to>
                                        <p:strVal val="hidden"/>
                                      </p:to>
                                    </p:set>
                                  </p:childTnLst>
                                </p:cTn>
                              </p:par>
                              <p:par>
                                <p:cTn id="122" presetID="18" presetClass="exit" presetSubtype="3" fill="hold" grpId="0" nodeType="withEffect">
                                  <p:stCondLst>
                                    <p:cond delay="0"/>
                                  </p:stCondLst>
                                  <p:childTnLst>
                                    <p:animEffect transition="out" filter="strips(upRight)">
                                      <p:cBhvr>
                                        <p:cTn id="123" dur="5000"/>
                                        <p:tgtEl>
                                          <p:spTgt spid="38"/>
                                        </p:tgtEl>
                                      </p:cBhvr>
                                    </p:animEffect>
                                    <p:set>
                                      <p:cBhvr>
                                        <p:cTn id="124" dur="1" fill="hold">
                                          <p:stCondLst>
                                            <p:cond delay="4999"/>
                                          </p:stCondLst>
                                        </p:cTn>
                                        <p:tgtEl>
                                          <p:spTgt spid="38"/>
                                        </p:tgtEl>
                                        <p:attrNameLst>
                                          <p:attrName>style.visibility</p:attrName>
                                        </p:attrNameLst>
                                      </p:cBhvr>
                                      <p:to>
                                        <p:strVal val="hidden"/>
                                      </p:to>
                                    </p:set>
                                  </p:childTnLst>
                                </p:cTn>
                              </p:par>
                              <p:par>
                                <p:cTn id="125" presetID="18" presetClass="exit" presetSubtype="3" fill="hold" grpId="0" nodeType="withEffect">
                                  <p:stCondLst>
                                    <p:cond delay="0"/>
                                  </p:stCondLst>
                                  <p:childTnLst>
                                    <p:animEffect transition="out" filter="strips(upRight)">
                                      <p:cBhvr>
                                        <p:cTn id="126" dur="5000"/>
                                        <p:tgtEl>
                                          <p:spTgt spid="42"/>
                                        </p:tgtEl>
                                      </p:cBhvr>
                                    </p:animEffect>
                                    <p:set>
                                      <p:cBhvr>
                                        <p:cTn id="127" dur="1" fill="hold">
                                          <p:stCondLst>
                                            <p:cond delay="4999"/>
                                          </p:stCondLst>
                                        </p:cTn>
                                        <p:tgtEl>
                                          <p:spTgt spid="42"/>
                                        </p:tgtEl>
                                        <p:attrNameLst>
                                          <p:attrName>style.visibility</p:attrName>
                                        </p:attrNameLst>
                                      </p:cBhvr>
                                      <p:to>
                                        <p:strVal val="hidden"/>
                                      </p:to>
                                    </p:set>
                                  </p:childTnLst>
                                </p:cTn>
                              </p:par>
                              <p:par>
                                <p:cTn id="128" presetID="18" presetClass="exit" presetSubtype="3" fill="hold" grpId="0" nodeType="withEffect">
                                  <p:stCondLst>
                                    <p:cond delay="0"/>
                                  </p:stCondLst>
                                  <p:childTnLst>
                                    <p:animEffect transition="out" filter="strips(upRight)">
                                      <p:cBhvr>
                                        <p:cTn id="129" dur="5000"/>
                                        <p:tgtEl>
                                          <p:spTgt spid="43"/>
                                        </p:tgtEl>
                                      </p:cBhvr>
                                    </p:animEffect>
                                    <p:set>
                                      <p:cBhvr>
                                        <p:cTn id="130" dur="1" fill="hold">
                                          <p:stCondLst>
                                            <p:cond delay="4999"/>
                                          </p:stCondLst>
                                        </p:cTn>
                                        <p:tgtEl>
                                          <p:spTgt spid="43"/>
                                        </p:tgtEl>
                                        <p:attrNameLst>
                                          <p:attrName>style.visibility</p:attrName>
                                        </p:attrNameLst>
                                      </p:cBhvr>
                                      <p:to>
                                        <p:strVal val="hidden"/>
                                      </p:to>
                                    </p:set>
                                  </p:childTnLst>
                                </p:cTn>
                              </p:par>
                              <p:par>
                                <p:cTn id="131" presetID="18" presetClass="exit" presetSubtype="3" fill="hold" grpId="0" nodeType="withEffect">
                                  <p:stCondLst>
                                    <p:cond delay="0"/>
                                  </p:stCondLst>
                                  <p:childTnLst>
                                    <p:animEffect transition="out" filter="strips(upRight)">
                                      <p:cBhvr>
                                        <p:cTn id="132" dur="5000"/>
                                        <p:tgtEl>
                                          <p:spTgt spid="47"/>
                                        </p:tgtEl>
                                      </p:cBhvr>
                                    </p:animEffect>
                                    <p:set>
                                      <p:cBhvr>
                                        <p:cTn id="133" dur="1" fill="hold">
                                          <p:stCondLst>
                                            <p:cond delay="4999"/>
                                          </p:stCondLst>
                                        </p:cTn>
                                        <p:tgtEl>
                                          <p:spTgt spid="47"/>
                                        </p:tgtEl>
                                        <p:attrNameLst>
                                          <p:attrName>style.visibility</p:attrName>
                                        </p:attrNameLst>
                                      </p:cBhvr>
                                      <p:to>
                                        <p:strVal val="hidden"/>
                                      </p:to>
                                    </p:set>
                                  </p:childTnLst>
                                </p:cTn>
                              </p:par>
                              <p:par>
                                <p:cTn id="134" presetID="18" presetClass="exit" presetSubtype="3" fill="hold" grpId="0" nodeType="withEffect">
                                  <p:stCondLst>
                                    <p:cond delay="0"/>
                                  </p:stCondLst>
                                  <p:childTnLst>
                                    <p:animEffect transition="out" filter="strips(upRight)">
                                      <p:cBhvr>
                                        <p:cTn id="135" dur="5000"/>
                                        <p:tgtEl>
                                          <p:spTgt spid="48"/>
                                        </p:tgtEl>
                                      </p:cBhvr>
                                    </p:animEffect>
                                    <p:set>
                                      <p:cBhvr>
                                        <p:cTn id="136" dur="1" fill="hold">
                                          <p:stCondLst>
                                            <p:cond delay="4999"/>
                                          </p:stCondLst>
                                        </p:cTn>
                                        <p:tgtEl>
                                          <p:spTgt spid="48"/>
                                        </p:tgtEl>
                                        <p:attrNameLst>
                                          <p:attrName>style.visibility</p:attrName>
                                        </p:attrNameLst>
                                      </p:cBhvr>
                                      <p:to>
                                        <p:strVal val="hidden"/>
                                      </p:to>
                                    </p:set>
                                  </p:childTnLst>
                                </p:cTn>
                              </p:par>
                              <p:par>
                                <p:cTn id="137" presetID="18" presetClass="exit" presetSubtype="3" fill="hold" grpId="0" nodeType="withEffect">
                                  <p:stCondLst>
                                    <p:cond delay="0"/>
                                  </p:stCondLst>
                                  <p:childTnLst>
                                    <p:animEffect transition="out" filter="strips(upRight)">
                                      <p:cBhvr>
                                        <p:cTn id="138" dur="5000"/>
                                        <p:tgtEl>
                                          <p:spTgt spid="54"/>
                                        </p:tgtEl>
                                      </p:cBhvr>
                                    </p:animEffect>
                                    <p:set>
                                      <p:cBhvr>
                                        <p:cTn id="139" dur="1" fill="hold">
                                          <p:stCondLst>
                                            <p:cond delay="4999"/>
                                          </p:stCondLst>
                                        </p:cTn>
                                        <p:tgtEl>
                                          <p:spTgt spid="54"/>
                                        </p:tgtEl>
                                        <p:attrNameLst>
                                          <p:attrName>style.visibility</p:attrName>
                                        </p:attrNameLst>
                                      </p:cBhvr>
                                      <p:to>
                                        <p:strVal val="hidden"/>
                                      </p:to>
                                    </p:set>
                                  </p:childTnLst>
                                </p:cTn>
                              </p:par>
                              <p:par>
                                <p:cTn id="140" presetID="18" presetClass="exit" presetSubtype="3" fill="hold" grpId="0" nodeType="withEffect">
                                  <p:stCondLst>
                                    <p:cond delay="0"/>
                                  </p:stCondLst>
                                  <p:childTnLst>
                                    <p:animEffect transition="out" filter="strips(upRight)">
                                      <p:cBhvr>
                                        <p:cTn id="141" dur="5000"/>
                                        <p:tgtEl>
                                          <p:spTgt spid="55"/>
                                        </p:tgtEl>
                                      </p:cBhvr>
                                    </p:animEffect>
                                    <p:set>
                                      <p:cBhvr>
                                        <p:cTn id="142" dur="1" fill="hold">
                                          <p:stCondLst>
                                            <p:cond delay="4999"/>
                                          </p:stCondLst>
                                        </p:cTn>
                                        <p:tgtEl>
                                          <p:spTgt spid="55"/>
                                        </p:tgtEl>
                                        <p:attrNameLst>
                                          <p:attrName>style.visibility</p:attrName>
                                        </p:attrNameLst>
                                      </p:cBhvr>
                                      <p:to>
                                        <p:strVal val="hidden"/>
                                      </p:to>
                                    </p:set>
                                  </p:childTnLst>
                                </p:cTn>
                              </p:par>
                              <p:par>
                                <p:cTn id="143" presetID="18" presetClass="exit" presetSubtype="3" fill="hold" grpId="0" nodeType="withEffect">
                                  <p:stCondLst>
                                    <p:cond delay="0"/>
                                  </p:stCondLst>
                                  <p:childTnLst>
                                    <p:animEffect transition="out" filter="strips(upRight)">
                                      <p:cBhvr>
                                        <p:cTn id="144" dur="5000"/>
                                        <p:tgtEl>
                                          <p:spTgt spid="56"/>
                                        </p:tgtEl>
                                      </p:cBhvr>
                                    </p:animEffect>
                                    <p:set>
                                      <p:cBhvr>
                                        <p:cTn id="145" dur="1" fill="hold">
                                          <p:stCondLst>
                                            <p:cond delay="4999"/>
                                          </p:stCondLst>
                                        </p:cTn>
                                        <p:tgtEl>
                                          <p:spTgt spid="56"/>
                                        </p:tgtEl>
                                        <p:attrNameLst>
                                          <p:attrName>style.visibility</p:attrName>
                                        </p:attrNameLst>
                                      </p:cBhvr>
                                      <p:to>
                                        <p:strVal val="hidden"/>
                                      </p:to>
                                    </p:set>
                                  </p:childTnLst>
                                </p:cTn>
                              </p:par>
                              <p:par>
                                <p:cTn id="146" presetID="18" presetClass="exit" presetSubtype="3" fill="hold" grpId="0" nodeType="withEffect">
                                  <p:stCondLst>
                                    <p:cond delay="0"/>
                                  </p:stCondLst>
                                  <p:childTnLst>
                                    <p:animEffect transition="out" filter="strips(upRight)">
                                      <p:cBhvr>
                                        <p:cTn id="147" dur="5000"/>
                                        <p:tgtEl>
                                          <p:spTgt spid="57"/>
                                        </p:tgtEl>
                                      </p:cBhvr>
                                    </p:animEffect>
                                    <p:set>
                                      <p:cBhvr>
                                        <p:cTn id="148" dur="1" fill="hold">
                                          <p:stCondLst>
                                            <p:cond delay="4999"/>
                                          </p:stCondLst>
                                        </p:cTn>
                                        <p:tgtEl>
                                          <p:spTgt spid="57"/>
                                        </p:tgtEl>
                                        <p:attrNameLst>
                                          <p:attrName>style.visibility</p:attrName>
                                        </p:attrNameLst>
                                      </p:cBhvr>
                                      <p:to>
                                        <p:strVal val="hidden"/>
                                      </p:to>
                                    </p:set>
                                  </p:childTnLst>
                                </p:cTn>
                              </p:par>
                              <p:par>
                                <p:cTn id="149" presetID="3" presetClass="exit" presetSubtype="10" fill="hold" grpId="0" nodeType="withEffect">
                                  <p:stCondLst>
                                    <p:cond delay="0"/>
                                  </p:stCondLst>
                                  <p:childTnLst>
                                    <p:animEffect transition="out" filter="blinds(horizontal)">
                                      <p:cBhvr>
                                        <p:cTn id="150" dur="5000"/>
                                        <p:tgtEl>
                                          <p:spTgt spid="24"/>
                                        </p:tgtEl>
                                      </p:cBhvr>
                                    </p:animEffect>
                                    <p:set>
                                      <p:cBhvr>
                                        <p:cTn id="151" dur="1" fill="hold">
                                          <p:stCondLst>
                                            <p:cond delay="4999"/>
                                          </p:stCondLst>
                                        </p:cTn>
                                        <p:tgtEl>
                                          <p:spTgt spid="24"/>
                                        </p:tgtEl>
                                        <p:attrNameLst>
                                          <p:attrName>style.visibility</p:attrName>
                                        </p:attrNameLst>
                                      </p:cBhvr>
                                      <p:to>
                                        <p:strVal val="hidden"/>
                                      </p:to>
                                    </p:set>
                                  </p:childTnLst>
                                </p:cTn>
                              </p:par>
                              <p:par>
                                <p:cTn id="152" presetID="3" presetClass="exit" presetSubtype="10" fill="hold" grpId="0" nodeType="withEffect">
                                  <p:stCondLst>
                                    <p:cond delay="0"/>
                                  </p:stCondLst>
                                  <p:childTnLst>
                                    <p:animEffect transition="out" filter="blinds(horizontal)">
                                      <p:cBhvr>
                                        <p:cTn id="153" dur="5000"/>
                                        <p:tgtEl>
                                          <p:spTgt spid="25"/>
                                        </p:tgtEl>
                                      </p:cBhvr>
                                    </p:animEffect>
                                    <p:set>
                                      <p:cBhvr>
                                        <p:cTn id="154" dur="1" fill="hold">
                                          <p:stCondLst>
                                            <p:cond delay="4999"/>
                                          </p:stCondLst>
                                        </p:cTn>
                                        <p:tgtEl>
                                          <p:spTgt spid="25"/>
                                        </p:tgtEl>
                                        <p:attrNameLst>
                                          <p:attrName>style.visibility</p:attrName>
                                        </p:attrNameLst>
                                      </p:cBhvr>
                                      <p:to>
                                        <p:strVal val="hidden"/>
                                      </p:to>
                                    </p:set>
                                  </p:childTnLst>
                                </p:cTn>
                              </p:par>
                              <p:par>
                                <p:cTn id="155" presetID="3" presetClass="exit" presetSubtype="10" fill="hold" grpId="0" nodeType="withEffect">
                                  <p:stCondLst>
                                    <p:cond delay="0"/>
                                  </p:stCondLst>
                                  <p:childTnLst>
                                    <p:animEffect transition="out" filter="blinds(horizontal)">
                                      <p:cBhvr>
                                        <p:cTn id="156" dur="5000"/>
                                        <p:tgtEl>
                                          <p:spTgt spid="26"/>
                                        </p:tgtEl>
                                      </p:cBhvr>
                                    </p:animEffect>
                                    <p:set>
                                      <p:cBhvr>
                                        <p:cTn id="157" dur="1" fill="hold">
                                          <p:stCondLst>
                                            <p:cond delay="4999"/>
                                          </p:stCondLst>
                                        </p:cTn>
                                        <p:tgtEl>
                                          <p:spTgt spid="26"/>
                                        </p:tgtEl>
                                        <p:attrNameLst>
                                          <p:attrName>style.visibility</p:attrName>
                                        </p:attrNameLst>
                                      </p:cBhvr>
                                      <p:to>
                                        <p:strVal val="hidden"/>
                                      </p:to>
                                    </p:set>
                                  </p:childTnLst>
                                </p:cTn>
                              </p:par>
                              <p:par>
                                <p:cTn id="158" presetID="3" presetClass="exit" presetSubtype="10" fill="hold" grpId="0" nodeType="withEffect">
                                  <p:stCondLst>
                                    <p:cond delay="0"/>
                                  </p:stCondLst>
                                  <p:childTnLst>
                                    <p:animEffect transition="out" filter="blinds(horizontal)">
                                      <p:cBhvr>
                                        <p:cTn id="159" dur="5000"/>
                                        <p:tgtEl>
                                          <p:spTgt spid="27"/>
                                        </p:tgtEl>
                                      </p:cBhvr>
                                    </p:animEffect>
                                    <p:set>
                                      <p:cBhvr>
                                        <p:cTn id="160" dur="1" fill="hold">
                                          <p:stCondLst>
                                            <p:cond delay="4999"/>
                                          </p:stCondLst>
                                        </p:cTn>
                                        <p:tgtEl>
                                          <p:spTgt spid="27"/>
                                        </p:tgtEl>
                                        <p:attrNameLst>
                                          <p:attrName>style.visibility</p:attrName>
                                        </p:attrNameLst>
                                      </p:cBhvr>
                                      <p:to>
                                        <p:strVal val="hidden"/>
                                      </p:to>
                                    </p:set>
                                  </p:childTnLst>
                                </p:cTn>
                              </p:par>
                              <p:par>
                                <p:cTn id="161" presetID="3" presetClass="exit" presetSubtype="10" fill="hold" grpId="0" nodeType="withEffect">
                                  <p:stCondLst>
                                    <p:cond delay="0"/>
                                  </p:stCondLst>
                                  <p:childTnLst>
                                    <p:animEffect transition="out" filter="blinds(horizontal)">
                                      <p:cBhvr>
                                        <p:cTn id="162" dur="5000"/>
                                        <p:tgtEl>
                                          <p:spTgt spid="28"/>
                                        </p:tgtEl>
                                      </p:cBhvr>
                                    </p:animEffect>
                                    <p:set>
                                      <p:cBhvr>
                                        <p:cTn id="163" dur="1" fill="hold">
                                          <p:stCondLst>
                                            <p:cond delay="4999"/>
                                          </p:stCondLst>
                                        </p:cTn>
                                        <p:tgtEl>
                                          <p:spTgt spid="28"/>
                                        </p:tgtEl>
                                        <p:attrNameLst>
                                          <p:attrName>style.visibility</p:attrName>
                                        </p:attrNameLst>
                                      </p:cBhvr>
                                      <p:to>
                                        <p:strVal val="hidden"/>
                                      </p:to>
                                    </p:set>
                                  </p:childTnLst>
                                </p:cTn>
                              </p:par>
                              <p:par>
                                <p:cTn id="164" presetID="3" presetClass="exit" presetSubtype="10" fill="hold" grpId="0" nodeType="withEffect">
                                  <p:stCondLst>
                                    <p:cond delay="0"/>
                                  </p:stCondLst>
                                  <p:childTnLst>
                                    <p:animEffect transition="out" filter="blinds(horizontal)">
                                      <p:cBhvr>
                                        <p:cTn id="165" dur="5000"/>
                                        <p:tgtEl>
                                          <p:spTgt spid="53"/>
                                        </p:tgtEl>
                                      </p:cBhvr>
                                    </p:animEffect>
                                    <p:set>
                                      <p:cBhvr>
                                        <p:cTn id="166" dur="1" fill="hold">
                                          <p:stCondLst>
                                            <p:cond delay="4999"/>
                                          </p:stCondLst>
                                        </p:cTn>
                                        <p:tgtEl>
                                          <p:spTgt spid="53"/>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stiklal.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1500166"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1500166" y="0"/>
            <a:ext cx="1500198"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3000364" y="0"/>
            <a:ext cx="1500198"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4500562" y="0"/>
            <a:ext cx="1571636"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6072198" y="0"/>
            <a:ext cx="1571636"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571486"/>
            <a:ext cx="1500166" cy="5715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1500166" y="571486"/>
            <a:ext cx="1500198" cy="5715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000364" y="571486"/>
            <a:ext cx="1500198" cy="5715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4500562" y="571486"/>
            <a:ext cx="1571636" cy="5715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072198" y="571486"/>
            <a:ext cx="1571636" cy="5715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1143008"/>
            <a:ext cx="1500166"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1500166" y="1143008"/>
            <a:ext cx="1500198"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000364" y="1143008"/>
            <a:ext cx="1500198"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500562" y="1143008"/>
            <a:ext cx="1571636"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072198" y="1143008"/>
            <a:ext cx="1571636"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1714494"/>
            <a:ext cx="1500166"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1500166" y="1714494"/>
            <a:ext cx="1500198"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3000364" y="1714494"/>
            <a:ext cx="1500198"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500562" y="1714494"/>
            <a:ext cx="1571636"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072198" y="1714494"/>
            <a:ext cx="1571636"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0" y="2286016"/>
            <a:ext cx="150016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500166" y="2286016"/>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3000364" y="2286016"/>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4500562" y="2286016"/>
            <a:ext cx="157163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6072198" y="2286016"/>
            <a:ext cx="157163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0" y="2857502"/>
            <a:ext cx="150016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1500166" y="2857502"/>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3000364" y="2857502"/>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4500562" y="2857502"/>
            <a:ext cx="157163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6072198" y="2857502"/>
            <a:ext cx="157163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0" y="3429024"/>
            <a:ext cx="150016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500166" y="3429024"/>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000364" y="3429024"/>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500562" y="3429024"/>
            <a:ext cx="157163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6072198" y="3429024"/>
            <a:ext cx="157163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0" y="4000510"/>
            <a:ext cx="150016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1500166" y="4000510"/>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3000364" y="4000510"/>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4500562" y="4000510"/>
            <a:ext cx="157163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6072198" y="4000510"/>
            <a:ext cx="157163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0" y="4572014"/>
            <a:ext cx="150016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500166" y="4572014"/>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000364" y="4572014"/>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500562" y="4572014"/>
            <a:ext cx="157163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6072198" y="4572014"/>
            <a:ext cx="157163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24"/>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510"/>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2014"/>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14"/>
                                        </p:tgtEl>
                                      </p:cBhvr>
                                    </p:animEffect>
                                    <p:set>
                                      <p:cBhvr>
                                        <p:cTn id="13" dur="1" fill="hold">
                                          <p:stCondLst>
                                            <p:cond delay="4999"/>
                                          </p:stCondLst>
                                        </p:cTn>
                                        <p:tgtEl>
                                          <p:spTgt spid="14"/>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19"/>
                                        </p:tgtEl>
                                      </p:cBhvr>
                                    </p:animEffect>
                                    <p:set>
                                      <p:cBhvr>
                                        <p:cTn id="16" dur="1" fill="hold">
                                          <p:stCondLst>
                                            <p:cond delay="4999"/>
                                          </p:stCondLst>
                                        </p:cTn>
                                        <p:tgtEl>
                                          <p:spTgt spid="19"/>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5000"/>
                                        <p:tgtEl>
                                          <p:spTgt spid="24"/>
                                        </p:tgtEl>
                                      </p:cBhvr>
                                    </p:animEffect>
                                    <p:set>
                                      <p:cBhvr>
                                        <p:cTn id="19" dur="1" fill="hold">
                                          <p:stCondLst>
                                            <p:cond delay="4999"/>
                                          </p:stCondLst>
                                        </p:cTn>
                                        <p:tgtEl>
                                          <p:spTgt spid="24"/>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5000"/>
                                        <p:tgtEl>
                                          <p:spTgt spid="29"/>
                                        </p:tgtEl>
                                      </p:cBhvr>
                                    </p:animEffect>
                                    <p:set>
                                      <p:cBhvr>
                                        <p:cTn id="22" dur="1" fill="hold">
                                          <p:stCondLst>
                                            <p:cond delay="4999"/>
                                          </p:stCondLst>
                                        </p:cTn>
                                        <p:tgtEl>
                                          <p:spTgt spid="29"/>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5000"/>
                                        <p:tgtEl>
                                          <p:spTgt spid="34"/>
                                        </p:tgtEl>
                                      </p:cBhvr>
                                    </p:animEffect>
                                    <p:set>
                                      <p:cBhvr>
                                        <p:cTn id="25" dur="1" fill="hold">
                                          <p:stCondLst>
                                            <p:cond delay="4999"/>
                                          </p:stCondLst>
                                        </p:cTn>
                                        <p:tgtEl>
                                          <p:spTgt spid="34"/>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5000"/>
                                        <p:tgtEl>
                                          <p:spTgt spid="39"/>
                                        </p:tgtEl>
                                      </p:cBhvr>
                                    </p:animEffect>
                                    <p:set>
                                      <p:cBhvr>
                                        <p:cTn id="28" dur="1" fill="hold">
                                          <p:stCondLst>
                                            <p:cond delay="4999"/>
                                          </p:stCondLst>
                                        </p:cTn>
                                        <p:tgtEl>
                                          <p:spTgt spid="39"/>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5000"/>
                                        <p:tgtEl>
                                          <p:spTgt spid="44"/>
                                        </p:tgtEl>
                                      </p:cBhvr>
                                    </p:animEffect>
                                    <p:set>
                                      <p:cBhvr>
                                        <p:cTn id="31" dur="1" fill="hold">
                                          <p:stCondLst>
                                            <p:cond delay="4999"/>
                                          </p:stCondLst>
                                        </p:cTn>
                                        <p:tgtEl>
                                          <p:spTgt spid="44"/>
                                        </p:tgtEl>
                                        <p:attrNameLst>
                                          <p:attrName>style.visibility</p:attrName>
                                        </p:attrNameLst>
                                      </p:cBhvr>
                                      <p:to>
                                        <p:strVal val="hidden"/>
                                      </p:to>
                                    </p:set>
                                  </p:childTnLst>
                                </p:cTn>
                              </p:par>
                              <p:par>
                                <p:cTn id="32" presetID="3" presetClass="exit" presetSubtype="5" fill="hold" grpId="0" nodeType="withEffect">
                                  <p:stCondLst>
                                    <p:cond delay="0"/>
                                  </p:stCondLst>
                                  <p:childTnLst>
                                    <p:animEffect transition="out" filter="blinds(vertical)">
                                      <p:cBhvr>
                                        <p:cTn id="33" dur="5000"/>
                                        <p:tgtEl>
                                          <p:spTgt spid="5"/>
                                        </p:tgtEl>
                                      </p:cBhvr>
                                    </p:animEffect>
                                    <p:set>
                                      <p:cBhvr>
                                        <p:cTn id="34" dur="1" fill="hold">
                                          <p:stCondLst>
                                            <p:cond delay="4999"/>
                                          </p:stCondLst>
                                        </p:cTn>
                                        <p:tgtEl>
                                          <p:spTgt spid="5"/>
                                        </p:tgtEl>
                                        <p:attrNameLst>
                                          <p:attrName>style.visibility</p:attrName>
                                        </p:attrNameLst>
                                      </p:cBhvr>
                                      <p:to>
                                        <p:strVal val="hidden"/>
                                      </p:to>
                                    </p:set>
                                  </p:childTnLst>
                                </p:cTn>
                              </p:par>
                              <p:par>
                                <p:cTn id="35" presetID="3" presetClass="exit" presetSubtype="5" fill="hold" grpId="0" nodeType="withEffect">
                                  <p:stCondLst>
                                    <p:cond delay="0"/>
                                  </p:stCondLst>
                                  <p:childTnLst>
                                    <p:animEffect transition="out" filter="blinds(vertical)">
                                      <p:cBhvr>
                                        <p:cTn id="36" dur="5000"/>
                                        <p:tgtEl>
                                          <p:spTgt spid="10"/>
                                        </p:tgtEl>
                                      </p:cBhvr>
                                    </p:animEffect>
                                    <p:set>
                                      <p:cBhvr>
                                        <p:cTn id="37" dur="1" fill="hold">
                                          <p:stCondLst>
                                            <p:cond delay="4999"/>
                                          </p:stCondLst>
                                        </p:cTn>
                                        <p:tgtEl>
                                          <p:spTgt spid="10"/>
                                        </p:tgtEl>
                                        <p:attrNameLst>
                                          <p:attrName>style.visibility</p:attrName>
                                        </p:attrNameLst>
                                      </p:cBhvr>
                                      <p:to>
                                        <p:strVal val="hidden"/>
                                      </p:to>
                                    </p:set>
                                  </p:childTnLst>
                                </p:cTn>
                              </p:par>
                              <p:par>
                                <p:cTn id="38" presetID="3" presetClass="exit" presetSubtype="5" fill="hold" grpId="0" nodeType="withEffect">
                                  <p:stCondLst>
                                    <p:cond delay="0"/>
                                  </p:stCondLst>
                                  <p:childTnLst>
                                    <p:animEffect transition="out" filter="blinds(vertical)">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3" presetClass="exit" presetSubtype="5" fill="hold" grpId="0" nodeType="withEffect">
                                  <p:stCondLst>
                                    <p:cond delay="0"/>
                                  </p:stCondLst>
                                  <p:childTnLst>
                                    <p:animEffect transition="out" filter="blinds(vertical)">
                                      <p:cBhvr>
                                        <p:cTn id="42" dur="5000"/>
                                        <p:tgtEl>
                                          <p:spTgt spid="20"/>
                                        </p:tgtEl>
                                      </p:cBhvr>
                                    </p:animEffect>
                                    <p:set>
                                      <p:cBhvr>
                                        <p:cTn id="43" dur="1" fill="hold">
                                          <p:stCondLst>
                                            <p:cond delay="4999"/>
                                          </p:stCondLst>
                                        </p:cTn>
                                        <p:tgtEl>
                                          <p:spTgt spid="20"/>
                                        </p:tgtEl>
                                        <p:attrNameLst>
                                          <p:attrName>style.visibility</p:attrName>
                                        </p:attrNameLst>
                                      </p:cBhvr>
                                      <p:to>
                                        <p:strVal val="hidden"/>
                                      </p:to>
                                    </p:set>
                                  </p:childTnLst>
                                </p:cTn>
                              </p:par>
                              <p:par>
                                <p:cTn id="44" presetID="3" presetClass="exit" presetSubtype="5" fill="hold" grpId="0" nodeType="withEffect">
                                  <p:stCondLst>
                                    <p:cond delay="0"/>
                                  </p:stCondLst>
                                  <p:childTnLst>
                                    <p:animEffect transition="out" filter="blinds(vertical)">
                                      <p:cBhvr>
                                        <p:cTn id="45" dur="5000"/>
                                        <p:tgtEl>
                                          <p:spTgt spid="25"/>
                                        </p:tgtEl>
                                      </p:cBhvr>
                                    </p:animEffect>
                                    <p:set>
                                      <p:cBhvr>
                                        <p:cTn id="46" dur="1" fill="hold">
                                          <p:stCondLst>
                                            <p:cond delay="4999"/>
                                          </p:stCondLst>
                                        </p:cTn>
                                        <p:tgtEl>
                                          <p:spTgt spid="25"/>
                                        </p:tgtEl>
                                        <p:attrNameLst>
                                          <p:attrName>style.visibility</p:attrName>
                                        </p:attrNameLst>
                                      </p:cBhvr>
                                      <p:to>
                                        <p:strVal val="hidden"/>
                                      </p:to>
                                    </p:set>
                                  </p:childTnLst>
                                </p:cTn>
                              </p:par>
                              <p:par>
                                <p:cTn id="47" presetID="3" presetClass="exit" presetSubtype="5" fill="hold" grpId="0" nodeType="withEffect">
                                  <p:stCondLst>
                                    <p:cond delay="0"/>
                                  </p:stCondLst>
                                  <p:childTnLst>
                                    <p:animEffect transition="out" filter="blinds(vertical)">
                                      <p:cBhvr>
                                        <p:cTn id="48" dur="5000"/>
                                        <p:tgtEl>
                                          <p:spTgt spid="30"/>
                                        </p:tgtEl>
                                      </p:cBhvr>
                                    </p:animEffect>
                                    <p:set>
                                      <p:cBhvr>
                                        <p:cTn id="49" dur="1" fill="hold">
                                          <p:stCondLst>
                                            <p:cond delay="4999"/>
                                          </p:stCondLst>
                                        </p:cTn>
                                        <p:tgtEl>
                                          <p:spTgt spid="30"/>
                                        </p:tgtEl>
                                        <p:attrNameLst>
                                          <p:attrName>style.visibility</p:attrName>
                                        </p:attrNameLst>
                                      </p:cBhvr>
                                      <p:to>
                                        <p:strVal val="hidden"/>
                                      </p:to>
                                    </p:set>
                                  </p:childTnLst>
                                </p:cTn>
                              </p:par>
                              <p:par>
                                <p:cTn id="50" presetID="3" presetClass="exit" presetSubtype="5" fill="hold" grpId="0" nodeType="withEffect">
                                  <p:stCondLst>
                                    <p:cond delay="0"/>
                                  </p:stCondLst>
                                  <p:childTnLst>
                                    <p:animEffect transition="out" filter="blinds(vertical)">
                                      <p:cBhvr>
                                        <p:cTn id="51" dur="5000"/>
                                        <p:tgtEl>
                                          <p:spTgt spid="35"/>
                                        </p:tgtEl>
                                      </p:cBhvr>
                                    </p:animEffect>
                                    <p:set>
                                      <p:cBhvr>
                                        <p:cTn id="52" dur="1" fill="hold">
                                          <p:stCondLst>
                                            <p:cond delay="4999"/>
                                          </p:stCondLst>
                                        </p:cTn>
                                        <p:tgtEl>
                                          <p:spTgt spid="35"/>
                                        </p:tgtEl>
                                        <p:attrNameLst>
                                          <p:attrName>style.visibility</p:attrName>
                                        </p:attrNameLst>
                                      </p:cBhvr>
                                      <p:to>
                                        <p:strVal val="hidden"/>
                                      </p:to>
                                    </p:set>
                                  </p:childTnLst>
                                </p:cTn>
                              </p:par>
                              <p:par>
                                <p:cTn id="53" presetID="3" presetClass="exit" presetSubtype="5" fill="hold" grpId="0" nodeType="withEffect">
                                  <p:stCondLst>
                                    <p:cond delay="0"/>
                                  </p:stCondLst>
                                  <p:childTnLst>
                                    <p:animEffect transition="out" filter="blinds(vertical)">
                                      <p:cBhvr>
                                        <p:cTn id="54" dur="5000"/>
                                        <p:tgtEl>
                                          <p:spTgt spid="40"/>
                                        </p:tgtEl>
                                      </p:cBhvr>
                                    </p:animEffect>
                                    <p:set>
                                      <p:cBhvr>
                                        <p:cTn id="55" dur="1" fill="hold">
                                          <p:stCondLst>
                                            <p:cond delay="4999"/>
                                          </p:stCondLst>
                                        </p:cTn>
                                        <p:tgtEl>
                                          <p:spTgt spid="40"/>
                                        </p:tgtEl>
                                        <p:attrNameLst>
                                          <p:attrName>style.visibility</p:attrName>
                                        </p:attrNameLst>
                                      </p:cBhvr>
                                      <p:to>
                                        <p:strVal val="hidden"/>
                                      </p:to>
                                    </p:set>
                                  </p:childTnLst>
                                </p:cTn>
                              </p:par>
                              <p:par>
                                <p:cTn id="56" presetID="3" presetClass="exit" presetSubtype="5" fill="hold" grpId="0" nodeType="withEffect">
                                  <p:stCondLst>
                                    <p:cond delay="0"/>
                                  </p:stCondLst>
                                  <p:childTnLst>
                                    <p:animEffect transition="out" filter="blinds(vertical)">
                                      <p:cBhvr>
                                        <p:cTn id="57" dur="5000"/>
                                        <p:tgtEl>
                                          <p:spTgt spid="45"/>
                                        </p:tgtEl>
                                      </p:cBhvr>
                                    </p:animEffect>
                                    <p:set>
                                      <p:cBhvr>
                                        <p:cTn id="58" dur="1" fill="hold">
                                          <p:stCondLst>
                                            <p:cond delay="4999"/>
                                          </p:stCondLst>
                                        </p:cTn>
                                        <p:tgtEl>
                                          <p:spTgt spid="45"/>
                                        </p:tgtEl>
                                        <p:attrNameLst>
                                          <p:attrName>style.visibility</p:attrName>
                                        </p:attrNameLst>
                                      </p:cBhvr>
                                      <p:to>
                                        <p:strVal val="hidden"/>
                                      </p:to>
                                    </p:set>
                                  </p:childTnLst>
                                </p:cTn>
                              </p:par>
                              <p:par>
                                <p:cTn id="59" presetID="6" presetClass="exit" presetSubtype="16" fill="hold" grpId="0" nodeType="withEffect">
                                  <p:stCondLst>
                                    <p:cond delay="0"/>
                                  </p:stCondLst>
                                  <p:childTnLst>
                                    <p:animEffect transition="out" filter="circle(in)">
                                      <p:cBhvr>
                                        <p:cTn id="60" dur="5000"/>
                                        <p:tgtEl>
                                          <p:spTgt spid="6"/>
                                        </p:tgtEl>
                                      </p:cBhvr>
                                    </p:animEffect>
                                    <p:set>
                                      <p:cBhvr>
                                        <p:cTn id="61" dur="1" fill="hold">
                                          <p:stCondLst>
                                            <p:cond delay="4999"/>
                                          </p:stCondLst>
                                        </p:cTn>
                                        <p:tgtEl>
                                          <p:spTgt spid="6"/>
                                        </p:tgtEl>
                                        <p:attrNameLst>
                                          <p:attrName>style.visibility</p:attrName>
                                        </p:attrNameLst>
                                      </p:cBhvr>
                                      <p:to>
                                        <p:strVal val="hidden"/>
                                      </p:to>
                                    </p:set>
                                  </p:childTnLst>
                                </p:cTn>
                              </p:par>
                              <p:par>
                                <p:cTn id="62" presetID="6" presetClass="exit" presetSubtype="16" fill="hold" grpId="0" nodeType="withEffect">
                                  <p:stCondLst>
                                    <p:cond delay="0"/>
                                  </p:stCondLst>
                                  <p:childTnLst>
                                    <p:animEffect transition="out" filter="circle(in)">
                                      <p:cBhvr>
                                        <p:cTn id="63" dur="5000"/>
                                        <p:tgtEl>
                                          <p:spTgt spid="11"/>
                                        </p:tgtEl>
                                      </p:cBhvr>
                                    </p:animEffect>
                                    <p:set>
                                      <p:cBhvr>
                                        <p:cTn id="64" dur="1" fill="hold">
                                          <p:stCondLst>
                                            <p:cond delay="4999"/>
                                          </p:stCondLst>
                                        </p:cTn>
                                        <p:tgtEl>
                                          <p:spTgt spid="11"/>
                                        </p:tgtEl>
                                        <p:attrNameLst>
                                          <p:attrName>style.visibility</p:attrName>
                                        </p:attrNameLst>
                                      </p:cBhvr>
                                      <p:to>
                                        <p:strVal val="hidden"/>
                                      </p:to>
                                    </p:set>
                                  </p:childTnLst>
                                </p:cTn>
                              </p:par>
                              <p:par>
                                <p:cTn id="65" presetID="6" presetClass="exit" presetSubtype="16" fill="hold" grpId="0" nodeType="withEffect">
                                  <p:stCondLst>
                                    <p:cond delay="0"/>
                                  </p:stCondLst>
                                  <p:childTnLst>
                                    <p:animEffect transition="out" filter="circle(in)">
                                      <p:cBhvr>
                                        <p:cTn id="66" dur="5000"/>
                                        <p:tgtEl>
                                          <p:spTgt spid="16"/>
                                        </p:tgtEl>
                                      </p:cBhvr>
                                    </p:animEffect>
                                    <p:set>
                                      <p:cBhvr>
                                        <p:cTn id="67" dur="1" fill="hold">
                                          <p:stCondLst>
                                            <p:cond delay="4999"/>
                                          </p:stCondLst>
                                        </p:cTn>
                                        <p:tgtEl>
                                          <p:spTgt spid="16"/>
                                        </p:tgtEl>
                                        <p:attrNameLst>
                                          <p:attrName>style.visibility</p:attrName>
                                        </p:attrNameLst>
                                      </p:cBhvr>
                                      <p:to>
                                        <p:strVal val="hidden"/>
                                      </p:to>
                                    </p:set>
                                  </p:childTnLst>
                                </p:cTn>
                              </p:par>
                              <p:par>
                                <p:cTn id="68" presetID="6" presetClass="exit" presetSubtype="16" fill="hold" grpId="0" nodeType="withEffect">
                                  <p:stCondLst>
                                    <p:cond delay="0"/>
                                  </p:stCondLst>
                                  <p:childTnLst>
                                    <p:animEffect transition="out" filter="circle(in)">
                                      <p:cBhvr>
                                        <p:cTn id="69" dur="5000"/>
                                        <p:tgtEl>
                                          <p:spTgt spid="21"/>
                                        </p:tgtEl>
                                      </p:cBhvr>
                                    </p:animEffect>
                                    <p:set>
                                      <p:cBhvr>
                                        <p:cTn id="70" dur="1" fill="hold">
                                          <p:stCondLst>
                                            <p:cond delay="4999"/>
                                          </p:stCondLst>
                                        </p:cTn>
                                        <p:tgtEl>
                                          <p:spTgt spid="21"/>
                                        </p:tgtEl>
                                        <p:attrNameLst>
                                          <p:attrName>style.visibility</p:attrName>
                                        </p:attrNameLst>
                                      </p:cBhvr>
                                      <p:to>
                                        <p:strVal val="hidden"/>
                                      </p:to>
                                    </p:set>
                                  </p:childTnLst>
                                </p:cTn>
                              </p:par>
                              <p:par>
                                <p:cTn id="71" presetID="6" presetClass="exit" presetSubtype="16" fill="hold" grpId="0" nodeType="withEffect">
                                  <p:stCondLst>
                                    <p:cond delay="0"/>
                                  </p:stCondLst>
                                  <p:childTnLst>
                                    <p:animEffect transition="out" filter="circle(in)">
                                      <p:cBhvr>
                                        <p:cTn id="72" dur="5000"/>
                                        <p:tgtEl>
                                          <p:spTgt spid="26"/>
                                        </p:tgtEl>
                                      </p:cBhvr>
                                    </p:animEffect>
                                    <p:set>
                                      <p:cBhvr>
                                        <p:cTn id="73" dur="1" fill="hold">
                                          <p:stCondLst>
                                            <p:cond delay="4999"/>
                                          </p:stCondLst>
                                        </p:cTn>
                                        <p:tgtEl>
                                          <p:spTgt spid="26"/>
                                        </p:tgtEl>
                                        <p:attrNameLst>
                                          <p:attrName>style.visibility</p:attrName>
                                        </p:attrNameLst>
                                      </p:cBhvr>
                                      <p:to>
                                        <p:strVal val="hidden"/>
                                      </p:to>
                                    </p:set>
                                  </p:childTnLst>
                                </p:cTn>
                              </p:par>
                              <p:par>
                                <p:cTn id="74" presetID="6" presetClass="exit" presetSubtype="16" fill="hold" grpId="0" nodeType="withEffect">
                                  <p:stCondLst>
                                    <p:cond delay="0"/>
                                  </p:stCondLst>
                                  <p:childTnLst>
                                    <p:animEffect transition="out" filter="circle(in)">
                                      <p:cBhvr>
                                        <p:cTn id="75" dur="5000"/>
                                        <p:tgtEl>
                                          <p:spTgt spid="31"/>
                                        </p:tgtEl>
                                      </p:cBhvr>
                                    </p:animEffect>
                                    <p:set>
                                      <p:cBhvr>
                                        <p:cTn id="76" dur="1" fill="hold">
                                          <p:stCondLst>
                                            <p:cond delay="4999"/>
                                          </p:stCondLst>
                                        </p:cTn>
                                        <p:tgtEl>
                                          <p:spTgt spid="31"/>
                                        </p:tgtEl>
                                        <p:attrNameLst>
                                          <p:attrName>style.visibility</p:attrName>
                                        </p:attrNameLst>
                                      </p:cBhvr>
                                      <p:to>
                                        <p:strVal val="hidden"/>
                                      </p:to>
                                    </p:set>
                                  </p:childTnLst>
                                </p:cTn>
                              </p:par>
                              <p:par>
                                <p:cTn id="77" presetID="6" presetClass="exit" presetSubtype="16" fill="hold" grpId="0" nodeType="withEffect">
                                  <p:stCondLst>
                                    <p:cond delay="0"/>
                                  </p:stCondLst>
                                  <p:childTnLst>
                                    <p:animEffect transition="out" filter="circle(in)">
                                      <p:cBhvr>
                                        <p:cTn id="78" dur="5000"/>
                                        <p:tgtEl>
                                          <p:spTgt spid="36"/>
                                        </p:tgtEl>
                                      </p:cBhvr>
                                    </p:animEffect>
                                    <p:set>
                                      <p:cBhvr>
                                        <p:cTn id="79" dur="1" fill="hold">
                                          <p:stCondLst>
                                            <p:cond delay="4999"/>
                                          </p:stCondLst>
                                        </p:cTn>
                                        <p:tgtEl>
                                          <p:spTgt spid="36"/>
                                        </p:tgtEl>
                                        <p:attrNameLst>
                                          <p:attrName>style.visibility</p:attrName>
                                        </p:attrNameLst>
                                      </p:cBhvr>
                                      <p:to>
                                        <p:strVal val="hidden"/>
                                      </p:to>
                                    </p:set>
                                  </p:childTnLst>
                                </p:cTn>
                              </p:par>
                              <p:par>
                                <p:cTn id="80" presetID="6" presetClass="exit" presetSubtype="16" fill="hold" grpId="0" nodeType="withEffect">
                                  <p:stCondLst>
                                    <p:cond delay="0"/>
                                  </p:stCondLst>
                                  <p:childTnLst>
                                    <p:animEffect transition="out" filter="circle(in)">
                                      <p:cBhvr>
                                        <p:cTn id="81" dur="5000"/>
                                        <p:tgtEl>
                                          <p:spTgt spid="41"/>
                                        </p:tgtEl>
                                      </p:cBhvr>
                                    </p:animEffect>
                                    <p:set>
                                      <p:cBhvr>
                                        <p:cTn id="82" dur="1" fill="hold">
                                          <p:stCondLst>
                                            <p:cond delay="4999"/>
                                          </p:stCondLst>
                                        </p:cTn>
                                        <p:tgtEl>
                                          <p:spTgt spid="41"/>
                                        </p:tgtEl>
                                        <p:attrNameLst>
                                          <p:attrName>style.visibility</p:attrName>
                                        </p:attrNameLst>
                                      </p:cBhvr>
                                      <p:to>
                                        <p:strVal val="hidden"/>
                                      </p:to>
                                    </p:set>
                                  </p:childTnLst>
                                </p:cTn>
                              </p:par>
                              <p:par>
                                <p:cTn id="83" presetID="6" presetClass="exit" presetSubtype="16" fill="hold" grpId="0" nodeType="withEffect">
                                  <p:stCondLst>
                                    <p:cond delay="0"/>
                                  </p:stCondLst>
                                  <p:childTnLst>
                                    <p:animEffect transition="out" filter="circle(in)">
                                      <p:cBhvr>
                                        <p:cTn id="84" dur="5000"/>
                                        <p:tgtEl>
                                          <p:spTgt spid="46"/>
                                        </p:tgtEl>
                                      </p:cBhvr>
                                    </p:animEffect>
                                    <p:set>
                                      <p:cBhvr>
                                        <p:cTn id="85" dur="1" fill="hold">
                                          <p:stCondLst>
                                            <p:cond delay="4999"/>
                                          </p:stCondLst>
                                        </p:cTn>
                                        <p:tgtEl>
                                          <p:spTgt spid="46"/>
                                        </p:tgtEl>
                                        <p:attrNameLst>
                                          <p:attrName>style.visibility</p:attrName>
                                        </p:attrNameLst>
                                      </p:cBhvr>
                                      <p:to>
                                        <p:strVal val="hidden"/>
                                      </p:to>
                                    </p:set>
                                  </p:childTnLst>
                                </p:cTn>
                              </p:par>
                              <p:par>
                                <p:cTn id="86" presetID="3" presetClass="exit" presetSubtype="5" fill="hold" grpId="0" nodeType="withEffect">
                                  <p:stCondLst>
                                    <p:cond delay="0"/>
                                  </p:stCondLst>
                                  <p:childTnLst>
                                    <p:animEffect transition="out" filter="blinds(vertical)">
                                      <p:cBhvr>
                                        <p:cTn id="87" dur="5000"/>
                                        <p:tgtEl>
                                          <p:spTgt spid="7"/>
                                        </p:tgtEl>
                                      </p:cBhvr>
                                    </p:animEffect>
                                    <p:set>
                                      <p:cBhvr>
                                        <p:cTn id="88" dur="1" fill="hold">
                                          <p:stCondLst>
                                            <p:cond delay="4999"/>
                                          </p:stCondLst>
                                        </p:cTn>
                                        <p:tgtEl>
                                          <p:spTgt spid="7"/>
                                        </p:tgtEl>
                                        <p:attrNameLst>
                                          <p:attrName>style.visibility</p:attrName>
                                        </p:attrNameLst>
                                      </p:cBhvr>
                                      <p:to>
                                        <p:strVal val="hidden"/>
                                      </p:to>
                                    </p:set>
                                  </p:childTnLst>
                                </p:cTn>
                              </p:par>
                              <p:par>
                                <p:cTn id="89" presetID="3" presetClass="exit" presetSubtype="5" fill="hold" grpId="0" nodeType="withEffect">
                                  <p:stCondLst>
                                    <p:cond delay="0"/>
                                  </p:stCondLst>
                                  <p:childTnLst>
                                    <p:animEffect transition="out" filter="blinds(vertical)">
                                      <p:cBhvr>
                                        <p:cTn id="90" dur="5000"/>
                                        <p:tgtEl>
                                          <p:spTgt spid="12"/>
                                        </p:tgtEl>
                                      </p:cBhvr>
                                    </p:animEffect>
                                    <p:set>
                                      <p:cBhvr>
                                        <p:cTn id="91" dur="1" fill="hold">
                                          <p:stCondLst>
                                            <p:cond delay="4999"/>
                                          </p:stCondLst>
                                        </p:cTn>
                                        <p:tgtEl>
                                          <p:spTgt spid="12"/>
                                        </p:tgtEl>
                                        <p:attrNameLst>
                                          <p:attrName>style.visibility</p:attrName>
                                        </p:attrNameLst>
                                      </p:cBhvr>
                                      <p:to>
                                        <p:strVal val="hidden"/>
                                      </p:to>
                                    </p:set>
                                  </p:childTnLst>
                                </p:cTn>
                              </p:par>
                              <p:par>
                                <p:cTn id="92" presetID="3" presetClass="exit" presetSubtype="5" fill="hold" grpId="0" nodeType="withEffect">
                                  <p:stCondLst>
                                    <p:cond delay="0"/>
                                  </p:stCondLst>
                                  <p:childTnLst>
                                    <p:animEffect transition="out" filter="blinds(vertical)">
                                      <p:cBhvr>
                                        <p:cTn id="93" dur="5000"/>
                                        <p:tgtEl>
                                          <p:spTgt spid="17"/>
                                        </p:tgtEl>
                                      </p:cBhvr>
                                    </p:animEffect>
                                    <p:set>
                                      <p:cBhvr>
                                        <p:cTn id="94" dur="1" fill="hold">
                                          <p:stCondLst>
                                            <p:cond delay="4999"/>
                                          </p:stCondLst>
                                        </p:cTn>
                                        <p:tgtEl>
                                          <p:spTgt spid="17"/>
                                        </p:tgtEl>
                                        <p:attrNameLst>
                                          <p:attrName>style.visibility</p:attrName>
                                        </p:attrNameLst>
                                      </p:cBhvr>
                                      <p:to>
                                        <p:strVal val="hidden"/>
                                      </p:to>
                                    </p:set>
                                  </p:childTnLst>
                                </p:cTn>
                              </p:par>
                              <p:par>
                                <p:cTn id="95" presetID="3" presetClass="exit" presetSubtype="5" fill="hold" grpId="0" nodeType="withEffect">
                                  <p:stCondLst>
                                    <p:cond delay="0"/>
                                  </p:stCondLst>
                                  <p:childTnLst>
                                    <p:animEffect transition="out" filter="blinds(vertical)">
                                      <p:cBhvr>
                                        <p:cTn id="96" dur="5000"/>
                                        <p:tgtEl>
                                          <p:spTgt spid="22"/>
                                        </p:tgtEl>
                                      </p:cBhvr>
                                    </p:animEffect>
                                    <p:set>
                                      <p:cBhvr>
                                        <p:cTn id="97" dur="1" fill="hold">
                                          <p:stCondLst>
                                            <p:cond delay="4999"/>
                                          </p:stCondLst>
                                        </p:cTn>
                                        <p:tgtEl>
                                          <p:spTgt spid="22"/>
                                        </p:tgtEl>
                                        <p:attrNameLst>
                                          <p:attrName>style.visibility</p:attrName>
                                        </p:attrNameLst>
                                      </p:cBhvr>
                                      <p:to>
                                        <p:strVal val="hidden"/>
                                      </p:to>
                                    </p:set>
                                  </p:childTnLst>
                                </p:cTn>
                              </p:par>
                              <p:par>
                                <p:cTn id="98" presetID="3" presetClass="exit" presetSubtype="5" fill="hold" grpId="0" nodeType="withEffect">
                                  <p:stCondLst>
                                    <p:cond delay="0"/>
                                  </p:stCondLst>
                                  <p:childTnLst>
                                    <p:animEffect transition="out" filter="blinds(vertical)">
                                      <p:cBhvr>
                                        <p:cTn id="99" dur="5000"/>
                                        <p:tgtEl>
                                          <p:spTgt spid="27"/>
                                        </p:tgtEl>
                                      </p:cBhvr>
                                    </p:animEffect>
                                    <p:set>
                                      <p:cBhvr>
                                        <p:cTn id="100" dur="1" fill="hold">
                                          <p:stCondLst>
                                            <p:cond delay="4999"/>
                                          </p:stCondLst>
                                        </p:cTn>
                                        <p:tgtEl>
                                          <p:spTgt spid="27"/>
                                        </p:tgtEl>
                                        <p:attrNameLst>
                                          <p:attrName>style.visibility</p:attrName>
                                        </p:attrNameLst>
                                      </p:cBhvr>
                                      <p:to>
                                        <p:strVal val="hidden"/>
                                      </p:to>
                                    </p:set>
                                  </p:childTnLst>
                                </p:cTn>
                              </p:par>
                              <p:par>
                                <p:cTn id="101" presetID="3" presetClass="exit" presetSubtype="5" fill="hold" grpId="0" nodeType="withEffect">
                                  <p:stCondLst>
                                    <p:cond delay="0"/>
                                  </p:stCondLst>
                                  <p:childTnLst>
                                    <p:animEffect transition="out" filter="blinds(vertical)">
                                      <p:cBhvr>
                                        <p:cTn id="102" dur="5000"/>
                                        <p:tgtEl>
                                          <p:spTgt spid="32"/>
                                        </p:tgtEl>
                                      </p:cBhvr>
                                    </p:animEffect>
                                    <p:set>
                                      <p:cBhvr>
                                        <p:cTn id="103" dur="1" fill="hold">
                                          <p:stCondLst>
                                            <p:cond delay="4999"/>
                                          </p:stCondLst>
                                        </p:cTn>
                                        <p:tgtEl>
                                          <p:spTgt spid="32"/>
                                        </p:tgtEl>
                                        <p:attrNameLst>
                                          <p:attrName>style.visibility</p:attrName>
                                        </p:attrNameLst>
                                      </p:cBhvr>
                                      <p:to>
                                        <p:strVal val="hidden"/>
                                      </p:to>
                                    </p:set>
                                  </p:childTnLst>
                                </p:cTn>
                              </p:par>
                              <p:par>
                                <p:cTn id="104" presetID="3" presetClass="exit" presetSubtype="5" fill="hold" grpId="0" nodeType="withEffect">
                                  <p:stCondLst>
                                    <p:cond delay="0"/>
                                  </p:stCondLst>
                                  <p:childTnLst>
                                    <p:animEffect transition="out" filter="blinds(vertical)">
                                      <p:cBhvr>
                                        <p:cTn id="105" dur="5000"/>
                                        <p:tgtEl>
                                          <p:spTgt spid="37"/>
                                        </p:tgtEl>
                                      </p:cBhvr>
                                    </p:animEffect>
                                    <p:set>
                                      <p:cBhvr>
                                        <p:cTn id="106" dur="1" fill="hold">
                                          <p:stCondLst>
                                            <p:cond delay="4999"/>
                                          </p:stCondLst>
                                        </p:cTn>
                                        <p:tgtEl>
                                          <p:spTgt spid="37"/>
                                        </p:tgtEl>
                                        <p:attrNameLst>
                                          <p:attrName>style.visibility</p:attrName>
                                        </p:attrNameLst>
                                      </p:cBhvr>
                                      <p:to>
                                        <p:strVal val="hidden"/>
                                      </p:to>
                                    </p:set>
                                  </p:childTnLst>
                                </p:cTn>
                              </p:par>
                              <p:par>
                                <p:cTn id="107" presetID="3" presetClass="exit" presetSubtype="5" fill="hold" grpId="0" nodeType="withEffect">
                                  <p:stCondLst>
                                    <p:cond delay="0"/>
                                  </p:stCondLst>
                                  <p:childTnLst>
                                    <p:animEffect transition="out" filter="blinds(vertical)">
                                      <p:cBhvr>
                                        <p:cTn id="108" dur="5000"/>
                                        <p:tgtEl>
                                          <p:spTgt spid="42"/>
                                        </p:tgtEl>
                                      </p:cBhvr>
                                    </p:animEffect>
                                    <p:set>
                                      <p:cBhvr>
                                        <p:cTn id="109" dur="1" fill="hold">
                                          <p:stCondLst>
                                            <p:cond delay="4999"/>
                                          </p:stCondLst>
                                        </p:cTn>
                                        <p:tgtEl>
                                          <p:spTgt spid="42"/>
                                        </p:tgtEl>
                                        <p:attrNameLst>
                                          <p:attrName>style.visibility</p:attrName>
                                        </p:attrNameLst>
                                      </p:cBhvr>
                                      <p:to>
                                        <p:strVal val="hidden"/>
                                      </p:to>
                                    </p:set>
                                  </p:childTnLst>
                                </p:cTn>
                              </p:par>
                              <p:par>
                                <p:cTn id="110" presetID="3" presetClass="exit" presetSubtype="5" fill="hold" grpId="0" nodeType="withEffect">
                                  <p:stCondLst>
                                    <p:cond delay="0"/>
                                  </p:stCondLst>
                                  <p:childTnLst>
                                    <p:animEffect transition="out" filter="blinds(vertical)">
                                      <p:cBhvr>
                                        <p:cTn id="111" dur="5000"/>
                                        <p:tgtEl>
                                          <p:spTgt spid="47"/>
                                        </p:tgtEl>
                                      </p:cBhvr>
                                    </p:animEffect>
                                    <p:set>
                                      <p:cBhvr>
                                        <p:cTn id="112" dur="1" fill="hold">
                                          <p:stCondLst>
                                            <p:cond delay="4999"/>
                                          </p:stCondLst>
                                        </p:cTn>
                                        <p:tgtEl>
                                          <p:spTgt spid="47"/>
                                        </p:tgtEl>
                                        <p:attrNameLst>
                                          <p:attrName>style.visibility</p:attrName>
                                        </p:attrNameLst>
                                      </p:cBhvr>
                                      <p:to>
                                        <p:strVal val="hidden"/>
                                      </p:to>
                                    </p:set>
                                  </p:childTnLst>
                                </p:cTn>
                              </p:par>
                              <p:par>
                                <p:cTn id="113" presetID="6" presetClass="exit" presetSubtype="16" fill="hold" grpId="0" nodeType="withEffect">
                                  <p:stCondLst>
                                    <p:cond delay="0"/>
                                  </p:stCondLst>
                                  <p:childTnLst>
                                    <p:animEffect transition="out" filter="circle(in)">
                                      <p:cBhvr>
                                        <p:cTn id="114" dur="5000"/>
                                        <p:tgtEl>
                                          <p:spTgt spid="8"/>
                                        </p:tgtEl>
                                      </p:cBhvr>
                                    </p:animEffect>
                                    <p:set>
                                      <p:cBhvr>
                                        <p:cTn id="115" dur="1" fill="hold">
                                          <p:stCondLst>
                                            <p:cond delay="4999"/>
                                          </p:stCondLst>
                                        </p:cTn>
                                        <p:tgtEl>
                                          <p:spTgt spid="8"/>
                                        </p:tgtEl>
                                        <p:attrNameLst>
                                          <p:attrName>style.visibility</p:attrName>
                                        </p:attrNameLst>
                                      </p:cBhvr>
                                      <p:to>
                                        <p:strVal val="hidden"/>
                                      </p:to>
                                    </p:set>
                                  </p:childTnLst>
                                </p:cTn>
                              </p:par>
                              <p:par>
                                <p:cTn id="116" presetID="6" presetClass="exit" presetSubtype="16" fill="hold" grpId="0" nodeType="withEffect">
                                  <p:stCondLst>
                                    <p:cond delay="0"/>
                                  </p:stCondLst>
                                  <p:childTnLst>
                                    <p:animEffect transition="out" filter="circle(in)">
                                      <p:cBhvr>
                                        <p:cTn id="117" dur="5000"/>
                                        <p:tgtEl>
                                          <p:spTgt spid="13"/>
                                        </p:tgtEl>
                                      </p:cBhvr>
                                    </p:animEffect>
                                    <p:set>
                                      <p:cBhvr>
                                        <p:cTn id="118" dur="1" fill="hold">
                                          <p:stCondLst>
                                            <p:cond delay="4999"/>
                                          </p:stCondLst>
                                        </p:cTn>
                                        <p:tgtEl>
                                          <p:spTgt spid="13"/>
                                        </p:tgtEl>
                                        <p:attrNameLst>
                                          <p:attrName>style.visibility</p:attrName>
                                        </p:attrNameLst>
                                      </p:cBhvr>
                                      <p:to>
                                        <p:strVal val="hidden"/>
                                      </p:to>
                                    </p:set>
                                  </p:childTnLst>
                                </p:cTn>
                              </p:par>
                              <p:par>
                                <p:cTn id="119" presetID="6" presetClass="exit" presetSubtype="16" fill="hold" grpId="0" nodeType="withEffect">
                                  <p:stCondLst>
                                    <p:cond delay="0"/>
                                  </p:stCondLst>
                                  <p:childTnLst>
                                    <p:animEffect transition="out" filter="circle(in)">
                                      <p:cBhvr>
                                        <p:cTn id="120" dur="5000"/>
                                        <p:tgtEl>
                                          <p:spTgt spid="18"/>
                                        </p:tgtEl>
                                      </p:cBhvr>
                                    </p:animEffect>
                                    <p:set>
                                      <p:cBhvr>
                                        <p:cTn id="121" dur="1" fill="hold">
                                          <p:stCondLst>
                                            <p:cond delay="4999"/>
                                          </p:stCondLst>
                                        </p:cTn>
                                        <p:tgtEl>
                                          <p:spTgt spid="18"/>
                                        </p:tgtEl>
                                        <p:attrNameLst>
                                          <p:attrName>style.visibility</p:attrName>
                                        </p:attrNameLst>
                                      </p:cBhvr>
                                      <p:to>
                                        <p:strVal val="hidden"/>
                                      </p:to>
                                    </p:set>
                                  </p:childTnLst>
                                </p:cTn>
                              </p:par>
                              <p:par>
                                <p:cTn id="122" presetID="6" presetClass="exit" presetSubtype="16" fill="hold" grpId="0" nodeType="withEffect">
                                  <p:stCondLst>
                                    <p:cond delay="0"/>
                                  </p:stCondLst>
                                  <p:childTnLst>
                                    <p:animEffect transition="out" filter="circle(in)">
                                      <p:cBhvr>
                                        <p:cTn id="123" dur="5000"/>
                                        <p:tgtEl>
                                          <p:spTgt spid="23"/>
                                        </p:tgtEl>
                                      </p:cBhvr>
                                    </p:animEffect>
                                    <p:set>
                                      <p:cBhvr>
                                        <p:cTn id="124" dur="1" fill="hold">
                                          <p:stCondLst>
                                            <p:cond delay="4999"/>
                                          </p:stCondLst>
                                        </p:cTn>
                                        <p:tgtEl>
                                          <p:spTgt spid="23"/>
                                        </p:tgtEl>
                                        <p:attrNameLst>
                                          <p:attrName>style.visibility</p:attrName>
                                        </p:attrNameLst>
                                      </p:cBhvr>
                                      <p:to>
                                        <p:strVal val="hidden"/>
                                      </p:to>
                                    </p:set>
                                  </p:childTnLst>
                                </p:cTn>
                              </p:par>
                              <p:par>
                                <p:cTn id="125" presetID="6" presetClass="exit" presetSubtype="16" fill="hold" grpId="0" nodeType="withEffect">
                                  <p:stCondLst>
                                    <p:cond delay="0"/>
                                  </p:stCondLst>
                                  <p:childTnLst>
                                    <p:animEffect transition="out" filter="circle(in)">
                                      <p:cBhvr>
                                        <p:cTn id="126" dur="5000"/>
                                        <p:tgtEl>
                                          <p:spTgt spid="28"/>
                                        </p:tgtEl>
                                      </p:cBhvr>
                                    </p:animEffect>
                                    <p:set>
                                      <p:cBhvr>
                                        <p:cTn id="127" dur="1" fill="hold">
                                          <p:stCondLst>
                                            <p:cond delay="4999"/>
                                          </p:stCondLst>
                                        </p:cTn>
                                        <p:tgtEl>
                                          <p:spTgt spid="28"/>
                                        </p:tgtEl>
                                        <p:attrNameLst>
                                          <p:attrName>style.visibility</p:attrName>
                                        </p:attrNameLst>
                                      </p:cBhvr>
                                      <p:to>
                                        <p:strVal val="hidden"/>
                                      </p:to>
                                    </p:set>
                                  </p:childTnLst>
                                </p:cTn>
                              </p:par>
                              <p:par>
                                <p:cTn id="128" presetID="6" presetClass="exit" presetSubtype="16" fill="hold" grpId="0" nodeType="withEffect">
                                  <p:stCondLst>
                                    <p:cond delay="0"/>
                                  </p:stCondLst>
                                  <p:childTnLst>
                                    <p:animEffect transition="out" filter="circle(in)">
                                      <p:cBhvr>
                                        <p:cTn id="129" dur="5000"/>
                                        <p:tgtEl>
                                          <p:spTgt spid="33"/>
                                        </p:tgtEl>
                                      </p:cBhvr>
                                    </p:animEffect>
                                    <p:set>
                                      <p:cBhvr>
                                        <p:cTn id="130" dur="1" fill="hold">
                                          <p:stCondLst>
                                            <p:cond delay="4999"/>
                                          </p:stCondLst>
                                        </p:cTn>
                                        <p:tgtEl>
                                          <p:spTgt spid="33"/>
                                        </p:tgtEl>
                                        <p:attrNameLst>
                                          <p:attrName>style.visibility</p:attrName>
                                        </p:attrNameLst>
                                      </p:cBhvr>
                                      <p:to>
                                        <p:strVal val="hidden"/>
                                      </p:to>
                                    </p:set>
                                  </p:childTnLst>
                                </p:cTn>
                              </p:par>
                              <p:par>
                                <p:cTn id="131" presetID="6" presetClass="exit" presetSubtype="16" fill="hold" grpId="0" nodeType="withEffect">
                                  <p:stCondLst>
                                    <p:cond delay="0"/>
                                  </p:stCondLst>
                                  <p:childTnLst>
                                    <p:animEffect transition="out" filter="circle(in)">
                                      <p:cBhvr>
                                        <p:cTn id="132" dur="5000"/>
                                        <p:tgtEl>
                                          <p:spTgt spid="38"/>
                                        </p:tgtEl>
                                      </p:cBhvr>
                                    </p:animEffect>
                                    <p:set>
                                      <p:cBhvr>
                                        <p:cTn id="133" dur="1" fill="hold">
                                          <p:stCondLst>
                                            <p:cond delay="4999"/>
                                          </p:stCondLst>
                                        </p:cTn>
                                        <p:tgtEl>
                                          <p:spTgt spid="38"/>
                                        </p:tgtEl>
                                        <p:attrNameLst>
                                          <p:attrName>style.visibility</p:attrName>
                                        </p:attrNameLst>
                                      </p:cBhvr>
                                      <p:to>
                                        <p:strVal val="hidden"/>
                                      </p:to>
                                    </p:set>
                                  </p:childTnLst>
                                </p:cTn>
                              </p:par>
                              <p:par>
                                <p:cTn id="134" presetID="6" presetClass="exit" presetSubtype="16" fill="hold" grpId="0" nodeType="withEffect">
                                  <p:stCondLst>
                                    <p:cond delay="0"/>
                                  </p:stCondLst>
                                  <p:childTnLst>
                                    <p:animEffect transition="out" filter="circle(in)">
                                      <p:cBhvr>
                                        <p:cTn id="135" dur="5000"/>
                                        <p:tgtEl>
                                          <p:spTgt spid="43"/>
                                        </p:tgtEl>
                                      </p:cBhvr>
                                    </p:animEffect>
                                    <p:set>
                                      <p:cBhvr>
                                        <p:cTn id="136" dur="1" fill="hold">
                                          <p:stCondLst>
                                            <p:cond delay="4999"/>
                                          </p:stCondLst>
                                        </p:cTn>
                                        <p:tgtEl>
                                          <p:spTgt spid="43"/>
                                        </p:tgtEl>
                                        <p:attrNameLst>
                                          <p:attrName>style.visibility</p:attrName>
                                        </p:attrNameLst>
                                      </p:cBhvr>
                                      <p:to>
                                        <p:strVal val="hidden"/>
                                      </p:to>
                                    </p:set>
                                  </p:childTnLst>
                                </p:cTn>
                              </p:par>
                              <p:par>
                                <p:cTn id="137" presetID="6" presetClass="exit" presetSubtype="16" fill="hold" grpId="0" nodeType="withEffect">
                                  <p:stCondLst>
                                    <p:cond delay="0"/>
                                  </p:stCondLst>
                                  <p:childTnLst>
                                    <p:animEffect transition="out" filter="circle(in)">
                                      <p:cBhvr>
                                        <p:cTn id="138" dur="5000"/>
                                        <p:tgtEl>
                                          <p:spTgt spid="48"/>
                                        </p:tgtEl>
                                      </p:cBhvr>
                                    </p:animEffect>
                                    <p:set>
                                      <p:cBhvr>
                                        <p:cTn id="139" dur="1" fill="hold">
                                          <p:stCondLst>
                                            <p:cond delay="4999"/>
                                          </p:stCondLst>
                                        </p:cTn>
                                        <p:tgtEl>
                                          <p:spTgt spid="48"/>
                                        </p:tgtEl>
                                        <p:attrNameLst>
                                          <p:attrName>style.visibility</p:attrName>
                                        </p:attrNameLst>
                                      </p:cBhvr>
                                      <p:to>
                                        <p:strVal val="hidden"/>
                                      </p:to>
                                    </p:set>
                                  </p:childTnLst>
                                </p:cTn>
                              </p:par>
                              <p:par>
                                <p:cTn id="140" presetID="3" presetClass="exit" presetSubtype="5" fill="hold" grpId="0" nodeType="withEffect">
                                  <p:stCondLst>
                                    <p:cond delay="0"/>
                                  </p:stCondLst>
                                  <p:childTnLst>
                                    <p:animEffect transition="out" filter="blinds(vertical)">
                                      <p:cBhvr>
                                        <p:cTn id="141" dur="5000"/>
                                        <p:tgtEl>
                                          <p:spTgt spid="49"/>
                                        </p:tgtEl>
                                      </p:cBhvr>
                                    </p:animEffect>
                                    <p:set>
                                      <p:cBhvr>
                                        <p:cTn id="142" dur="1" fill="hold">
                                          <p:stCondLst>
                                            <p:cond delay="4999"/>
                                          </p:stCondLst>
                                        </p:cTn>
                                        <p:tgtEl>
                                          <p:spTgt spid="49"/>
                                        </p:tgtEl>
                                        <p:attrNameLst>
                                          <p:attrName>style.visibility</p:attrName>
                                        </p:attrNameLst>
                                      </p:cBhvr>
                                      <p:to>
                                        <p:strVal val="hidden"/>
                                      </p:to>
                                    </p:set>
                                  </p:childTnLst>
                                </p:cTn>
                              </p:par>
                              <p:par>
                                <p:cTn id="143" presetID="3" presetClass="exit" presetSubtype="5" fill="hold" grpId="0" nodeType="withEffect">
                                  <p:stCondLst>
                                    <p:cond delay="0"/>
                                  </p:stCondLst>
                                  <p:childTnLst>
                                    <p:animEffect transition="out" filter="blinds(vertical)">
                                      <p:cBhvr>
                                        <p:cTn id="144" dur="5000"/>
                                        <p:tgtEl>
                                          <p:spTgt spid="50"/>
                                        </p:tgtEl>
                                      </p:cBhvr>
                                    </p:animEffect>
                                    <p:set>
                                      <p:cBhvr>
                                        <p:cTn id="145" dur="1" fill="hold">
                                          <p:stCondLst>
                                            <p:cond delay="4999"/>
                                          </p:stCondLst>
                                        </p:cTn>
                                        <p:tgtEl>
                                          <p:spTgt spid="50"/>
                                        </p:tgtEl>
                                        <p:attrNameLst>
                                          <p:attrName>style.visibility</p:attrName>
                                        </p:attrNameLst>
                                      </p:cBhvr>
                                      <p:to>
                                        <p:strVal val="hidden"/>
                                      </p:to>
                                    </p:set>
                                  </p:childTnLst>
                                </p:cTn>
                              </p:par>
                              <p:par>
                                <p:cTn id="146" presetID="3" presetClass="exit" presetSubtype="5" fill="hold" grpId="0" nodeType="withEffect">
                                  <p:stCondLst>
                                    <p:cond delay="0"/>
                                  </p:stCondLst>
                                  <p:childTnLst>
                                    <p:animEffect transition="out" filter="blinds(vertical)">
                                      <p:cBhvr>
                                        <p:cTn id="147" dur="5000"/>
                                        <p:tgtEl>
                                          <p:spTgt spid="51"/>
                                        </p:tgtEl>
                                      </p:cBhvr>
                                    </p:animEffect>
                                    <p:set>
                                      <p:cBhvr>
                                        <p:cTn id="148" dur="1" fill="hold">
                                          <p:stCondLst>
                                            <p:cond delay="4999"/>
                                          </p:stCondLst>
                                        </p:cTn>
                                        <p:tgtEl>
                                          <p:spTgt spid="51"/>
                                        </p:tgtEl>
                                        <p:attrNameLst>
                                          <p:attrName>style.visibility</p:attrName>
                                        </p:attrNameLst>
                                      </p:cBhvr>
                                      <p:to>
                                        <p:strVal val="hidden"/>
                                      </p:to>
                                    </p:set>
                                  </p:childTnLst>
                                </p:cTn>
                              </p:par>
                              <p:par>
                                <p:cTn id="149" presetID="3" presetClass="exit" presetSubtype="5" fill="hold" grpId="0" nodeType="withEffect">
                                  <p:stCondLst>
                                    <p:cond delay="0"/>
                                  </p:stCondLst>
                                  <p:childTnLst>
                                    <p:animEffect transition="out" filter="blinds(vertical)">
                                      <p:cBhvr>
                                        <p:cTn id="150" dur="5000"/>
                                        <p:tgtEl>
                                          <p:spTgt spid="52"/>
                                        </p:tgtEl>
                                      </p:cBhvr>
                                    </p:animEffect>
                                    <p:set>
                                      <p:cBhvr>
                                        <p:cTn id="151" dur="1" fill="hold">
                                          <p:stCondLst>
                                            <p:cond delay="4999"/>
                                          </p:stCondLst>
                                        </p:cTn>
                                        <p:tgtEl>
                                          <p:spTgt spid="52"/>
                                        </p:tgtEl>
                                        <p:attrNameLst>
                                          <p:attrName>style.visibility</p:attrName>
                                        </p:attrNameLst>
                                      </p:cBhvr>
                                      <p:to>
                                        <p:strVal val="hidden"/>
                                      </p:to>
                                    </p:set>
                                  </p:childTnLst>
                                </p:cTn>
                              </p:par>
                              <p:par>
                                <p:cTn id="152" presetID="3" presetClass="exit" presetSubtype="5" fill="hold" grpId="0" nodeType="withEffect">
                                  <p:stCondLst>
                                    <p:cond delay="0"/>
                                  </p:stCondLst>
                                  <p:childTnLst>
                                    <p:animEffect transition="out" filter="blinds(vertical)">
                                      <p:cBhvr>
                                        <p:cTn id="153" dur="5000"/>
                                        <p:tgtEl>
                                          <p:spTgt spid="53"/>
                                        </p:tgtEl>
                                      </p:cBhvr>
                                    </p:animEffect>
                                    <p:set>
                                      <p:cBhvr>
                                        <p:cTn id="154" dur="1" fill="hold">
                                          <p:stCondLst>
                                            <p:cond delay="4999"/>
                                          </p:stCondLst>
                                        </p:cTn>
                                        <p:tgtEl>
                                          <p:spTgt spid="53"/>
                                        </p:tgtEl>
                                        <p:attrNameLst>
                                          <p:attrName>style.visibility</p:attrName>
                                        </p:attrNameLst>
                                      </p:cBhvr>
                                      <p:to>
                                        <p:strVal val="hidden"/>
                                      </p:to>
                                    </p:set>
                                  </p:childTnLst>
                                </p:cTn>
                              </p:par>
                              <p:par>
                                <p:cTn id="155" presetID="3" presetClass="exit" presetSubtype="5" fill="hold" grpId="0" nodeType="withEffect">
                                  <p:stCondLst>
                                    <p:cond delay="0"/>
                                  </p:stCondLst>
                                  <p:childTnLst>
                                    <p:animEffect transition="out" filter="blinds(vertical)">
                                      <p:cBhvr>
                                        <p:cTn id="156" dur="5000"/>
                                        <p:tgtEl>
                                          <p:spTgt spid="54"/>
                                        </p:tgtEl>
                                      </p:cBhvr>
                                    </p:animEffect>
                                    <p:set>
                                      <p:cBhvr>
                                        <p:cTn id="157" dur="1" fill="hold">
                                          <p:stCondLst>
                                            <p:cond delay="4999"/>
                                          </p:stCondLst>
                                        </p:cTn>
                                        <p:tgtEl>
                                          <p:spTgt spid="54"/>
                                        </p:tgtEl>
                                        <p:attrNameLst>
                                          <p:attrName>style.visibility</p:attrName>
                                        </p:attrNameLst>
                                      </p:cBhvr>
                                      <p:to>
                                        <p:strVal val="hidden"/>
                                      </p:to>
                                    </p:set>
                                  </p:childTnLst>
                                </p:cTn>
                              </p:par>
                              <p:par>
                                <p:cTn id="158" presetID="3" presetClass="exit" presetSubtype="5" fill="hold" grpId="0" nodeType="withEffect">
                                  <p:stCondLst>
                                    <p:cond delay="0"/>
                                  </p:stCondLst>
                                  <p:childTnLst>
                                    <p:animEffect transition="out" filter="blinds(vertical)">
                                      <p:cBhvr>
                                        <p:cTn id="159" dur="5000"/>
                                        <p:tgtEl>
                                          <p:spTgt spid="55"/>
                                        </p:tgtEl>
                                      </p:cBhvr>
                                    </p:animEffect>
                                    <p:set>
                                      <p:cBhvr>
                                        <p:cTn id="160" dur="1" fill="hold">
                                          <p:stCondLst>
                                            <p:cond delay="4999"/>
                                          </p:stCondLst>
                                        </p:cTn>
                                        <p:tgtEl>
                                          <p:spTgt spid="55"/>
                                        </p:tgtEl>
                                        <p:attrNameLst>
                                          <p:attrName>style.visibility</p:attrName>
                                        </p:attrNameLst>
                                      </p:cBhvr>
                                      <p:to>
                                        <p:strVal val="hidden"/>
                                      </p:to>
                                    </p:set>
                                  </p:childTnLst>
                                </p:cTn>
                              </p:par>
                              <p:par>
                                <p:cTn id="161" presetID="3" presetClass="exit" presetSubtype="5" fill="hold" grpId="0" nodeType="withEffect">
                                  <p:stCondLst>
                                    <p:cond delay="0"/>
                                  </p:stCondLst>
                                  <p:childTnLst>
                                    <p:animEffect transition="out" filter="blinds(vertical)">
                                      <p:cBhvr>
                                        <p:cTn id="162" dur="5000"/>
                                        <p:tgtEl>
                                          <p:spTgt spid="56"/>
                                        </p:tgtEl>
                                      </p:cBhvr>
                                    </p:animEffect>
                                    <p:set>
                                      <p:cBhvr>
                                        <p:cTn id="163" dur="1" fill="hold">
                                          <p:stCondLst>
                                            <p:cond delay="4999"/>
                                          </p:stCondLst>
                                        </p:cTn>
                                        <p:tgtEl>
                                          <p:spTgt spid="56"/>
                                        </p:tgtEl>
                                        <p:attrNameLst>
                                          <p:attrName>style.visibility</p:attrName>
                                        </p:attrNameLst>
                                      </p:cBhvr>
                                      <p:to>
                                        <p:strVal val="hidden"/>
                                      </p:to>
                                    </p:set>
                                  </p:childTnLst>
                                </p:cTn>
                              </p:par>
                              <p:par>
                                <p:cTn id="164" presetID="3" presetClass="exit" presetSubtype="5" fill="hold" grpId="0" nodeType="withEffect">
                                  <p:stCondLst>
                                    <p:cond delay="0"/>
                                  </p:stCondLst>
                                  <p:childTnLst>
                                    <p:animEffect transition="out" filter="blinds(vertical)">
                                      <p:cBhvr>
                                        <p:cTn id="165" dur="5000"/>
                                        <p:tgtEl>
                                          <p:spTgt spid="57"/>
                                        </p:tgtEl>
                                      </p:cBhvr>
                                    </p:animEffect>
                                    <p:set>
                                      <p:cBhvr>
                                        <p:cTn id="166" dur="1" fill="hold">
                                          <p:stCondLst>
                                            <p:cond delay="4999"/>
                                          </p:stCondLst>
                                        </p:cTn>
                                        <p:tgtEl>
                                          <p:spTgt spid="57"/>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ama-shelter-rooftop.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2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510"/>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201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8"/>
                                        </p:tgtEl>
                                      </p:cBhvr>
                                    </p:animEffect>
                                    <p:set>
                                      <p:cBhvr>
                                        <p:cTn id="19" dur="1" fill="hold">
                                          <p:stCondLst>
                                            <p:cond delay="4999"/>
                                          </p:stCondLst>
                                        </p:cTn>
                                        <p:tgtEl>
                                          <p:spTgt spid="8"/>
                                        </p:tgtEl>
                                        <p:attrNameLst>
                                          <p:attrName>style.visibility</p:attrName>
                                        </p:attrNameLst>
                                      </p:cBhvr>
                                      <p:to>
                                        <p:strVal val="hidden"/>
                                      </p:to>
                                    </p:set>
                                  </p:childTnLst>
                                </p:cTn>
                              </p:par>
                              <p:par>
                                <p:cTn id="20" presetID="18" presetClass="exit" presetSubtype="12" fill="hold" grpId="0" nodeType="withEffect">
                                  <p:stCondLst>
                                    <p:cond delay="0"/>
                                  </p:stCondLst>
                                  <p:childTnLst>
                                    <p:animEffect transition="out" filter="strips(downLeft)">
                                      <p:cBhvr>
                                        <p:cTn id="21" dur="5000"/>
                                        <p:tgtEl>
                                          <p:spTgt spid="49"/>
                                        </p:tgtEl>
                                      </p:cBhvr>
                                    </p:animEffect>
                                    <p:set>
                                      <p:cBhvr>
                                        <p:cTn id="22" dur="1" fill="hold">
                                          <p:stCondLst>
                                            <p:cond delay="4999"/>
                                          </p:stCondLst>
                                        </p:cTn>
                                        <p:tgtEl>
                                          <p:spTgt spid="49"/>
                                        </p:tgtEl>
                                        <p:attrNameLst>
                                          <p:attrName>style.visibility</p:attrName>
                                        </p:attrNameLst>
                                      </p:cBhvr>
                                      <p:to>
                                        <p:strVal val="hidden"/>
                                      </p:to>
                                    </p:set>
                                  </p:childTnLst>
                                </p:cTn>
                              </p:par>
                              <p:par>
                                <p:cTn id="23" presetID="18" presetClass="exit" presetSubtype="9" fill="hold" grpId="0" nodeType="withEffect">
                                  <p:stCondLst>
                                    <p:cond delay="0"/>
                                  </p:stCondLst>
                                  <p:childTnLst>
                                    <p:animEffect transition="out" filter="strips(upLeft)">
                                      <p:cBhvr>
                                        <p:cTn id="24" dur="5000"/>
                                        <p:tgtEl>
                                          <p:spTgt spid="9"/>
                                        </p:tgtEl>
                                      </p:cBhvr>
                                    </p:animEffect>
                                    <p:set>
                                      <p:cBhvr>
                                        <p:cTn id="25" dur="1" fill="hold">
                                          <p:stCondLst>
                                            <p:cond delay="4999"/>
                                          </p:stCondLst>
                                        </p:cTn>
                                        <p:tgtEl>
                                          <p:spTgt spid="9"/>
                                        </p:tgtEl>
                                        <p:attrNameLst>
                                          <p:attrName>style.visibility</p:attrName>
                                        </p:attrNameLst>
                                      </p:cBhvr>
                                      <p:to>
                                        <p:strVal val="hidden"/>
                                      </p:to>
                                    </p:set>
                                  </p:childTnLst>
                                </p:cTn>
                              </p:par>
                              <p:par>
                                <p:cTn id="26" presetID="18" presetClass="exit" presetSubtype="9" fill="hold" grpId="0" nodeType="withEffect">
                                  <p:stCondLst>
                                    <p:cond delay="0"/>
                                  </p:stCondLst>
                                  <p:childTnLst>
                                    <p:animEffect transition="out" filter="strips(upLeft)">
                                      <p:cBhvr>
                                        <p:cTn id="27" dur="5000"/>
                                        <p:tgtEl>
                                          <p:spTgt spid="10"/>
                                        </p:tgtEl>
                                      </p:cBhvr>
                                    </p:animEffect>
                                    <p:set>
                                      <p:cBhvr>
                                        <p:cTn id="28" dur="1" fill="hold">
                                          <p:stCondLst>
                                            <p:cond delay="4999"/>
                                          </p:stCondLst>
                                        </p:cTn>
                                        <p:tgtEl>
                                          <p:spTgt spid="10"/>
                                        </p:tgtEl>
                                        <p:attrNameLst>
                                          <p:attrName>style.visibility</p:attrName>
                                        </p:attrNameLst>
                                      </p:cBhvr>
                                      <p:to>
                                        <p:strVal val="hidden"/>
                                      </p:to>
                                    </p:set>
                                  </p:childTnLst>
                                </p:cTn>
                              </p:par>
                              <p:par>
                                <p:cTn id="29" presetID="18" presetClass="exit" presetSubtype="9" fill="hold" grpId="0" nodeType="withEffect">
                                  <p:stCondLst>
                                    <p:cond delay="0"/>
                                  </p:stCondLst>
                                  <p:childTnLst>
                                    <p:animEffect transition="out" filter="strips(upLeft)">
                                      <p:cBhvr>
                                        <p:cTn id="30" dur="5000"/>
                                        <p:tgtEl>
                                          <p:spTgt spid="11"/>
                                        </p:tgtEl>
                                      </p:cBhvr>
                                    </p:animEffect>
                                    <p:set>
                                      <p:cBhvr>
                                        <p:cTn id="31" dur="1" fill="hold">
                                          <p:stCondLst>
                                            <p:cond delay="4999"/>
                                          </p:stCondLst>
                                        </p:cTn>
                                        <p:tgtEl>
                                          <p:spTgt spid="11"/>
                                        </p:tgtEl>
                                        <p:attrNameLst>
                                          <p:attrName>style.visibility</p:attrName>
                                        </p:attrNameLst>
                                      </p:cBhvr>
                                      <p:to>
                                        <p:strVal val="hidden"/>
                                      </p:to>
                                    </p:set>
                                  </p:childTnLst>
                                </p:cTn>
                              </p:par>
                              <p:par>
                                <p:cTn id="32" presetID="18" presetClass="exit" presetSubtype="9" fill="hold" grpId="0" nodeType="withEffect">
                                  <p:stCondLst>
                                    <p:cond delay="0"/>
                                  </p:stCondLst>
                                  <p:childTnLst>
                                    <p:animEffect transition="out" filter="strips(upLeft)">
                                      <p:cBhvr>
                                        <p:cTn id="33" dur="5000"/>
                                        <p:tgtEl>
                                          <p:spTgt spid="12"/>
                                        </p:tgtEl>
                                      </p:cBhvr>
                                    </p:animEffect>
                                    <p:set>
                                      <p:cBhvr>
                                        <p:cTn id="34" dur="1" fill="hold">
                                          <p:stCondLst>
                                            <p:cond delay="4999"/>
                                          </p:stCondLst>
                                        </p:cTn>
                                        <p:tgtEl>
                                          <p:spTgt spid="12"/>
                                        </p:tgtEl>
                                        <p:attrNameLst>
                                          <p:attrName>style.visibility</p:attrName>
                                        </p:attrNameLst>
                                      </p:cBhvr>
                                      <p:to>
                                        <p:strVal val="hidden"/>
                                      </p:to>
                                    </p:set>
                                  </p:childTnLst>
                                </p:cTn>
                              </p:par>
                              <p:par>
                                <p:cTn id="35" presetID="18" presetClass="exit" presetSubtype="9" fill="hold" grpId="0" nodeType="withEffect">
                                  <p:stCondLst>
                                    <p:cond delay="0"/>
                                  </p:stCondLst>
                                  <p:childTnLst>
                                    <p:animEffect transition="out" filter="strips(upLeft)">
                                      <p:cBhvr>
                                        <p:cTn id="36" dur="5000"/>
                                        <p:tgtEl>
                                          <p:spTgt spid="13"/>
                                        </p:tgtEl>
                                      </p:cBhvr>
                                    </p:animEffect>
                                    <p:set>
                                      <p:cBhvr>
                                        <p:cTn id="37" dur="1" fill="hold">
                                          <p:stCondLst>
                                            <p:cond delay="4999"/>
                                          </p:stCondLst>
                                        </p:cTn>
                                        <p:tgtEl>
                                          <p:spTgt spid="13"/>
                                        </p:tgtEl>
                                        <p:attrNameLst>
                                          <p:attrName>style.visibility</p:attrName>
                                        </p:attrNameLst>
                                      </p:cBhvr>
                                      <p:to>
                                        <p:strVal val="hidden"/>
                                      </p:to>
                                    </p:set>
                                  </p:childTnLst>
                                </p:cTn>
                              </p:par>
                              <p:par>
                                <p:cTn id="38" presetID="18" presetClass="exit" presetSubtype="9" fill="hold" grpId="0" nodeType="withEffect">
                                  <p:stCondLst>
                                    <p:cond delay="0"/>
                                  </p:stCondLst>
                                  <p:childTnLst>
                                    <p:animEffect transition="out" filter="strips(upLeft)">
                                      <p:cBhvr>
                                        <p:cTn id="39" dur="5000"/>
                                        <p:tgtEl>
                                          <p:spTgt spid="50"/>
                                        </p:tgtEl>
                                      </p:cBhvr>
                                    </p:animEffect>
                                    <p:set>
                                      <p:cBhvr>
                                        <p:cTn id="40" dur="1" fill="hold">
                                          <p:stCondLst>
                                            <p:cond delay="4999"/>
                                          </p:stCondLst>
                                        </p:cTn>
                                        <p:tgtEl>
                                          <p:spTgt spid="50"/>
                                        </p:tgtEl>
                                        <p:attrNameLst>
                                          <p:attrName>style.visibility</p:attrName>
                                        </p:attrNameLst>
                                      </p:cBhvr>
                                      <p:to>
                                        <p:strVal val="hidden"/>
                                      </p:to>
                                    </p:set>
                                  </p:childTnLst>
                                </p:cTn>
                              </p:par>
                              <p:par>
                                <p:cTn id="41" presetID="18" presetClass="exit" presetSubtype="6" fill="hold" grpId="0" nodeType="withEffect">
                                  <p:stCondLst>
                                    <p:cond delay="0"/>
                                  </p:stCondLst>
                                  <p:childTnLst>
                                    <p:animEffect transition="out" filter="strips(downRight)">
                                      <p:cBhvr>
                                        <p:cTn id="42" dur="5000"/>
                                        <p:tgtEl>
                                          <p:spTgt spid="14"/>
                                        </p:tgtEl>
                                      </p:cBhvr>
                                    </p:animEffect>
                                    <p:set>
                                      <p:cBhvr>
                                        <p:cTn id="43" dur="1" fill="hold">
                                          <p:stCondLst>
                                            <p:cond delay="4999"/>
                                          </p:stCondLst>
                                        </p:cTn>
                                        <p:tgtEl>
                                          <p:spTgt spid="14"/>
                                        </p:tgtEl>
                                        <p:attrNameLst>
                                          <p:attrName>style.visibility</p:attrName>
                                        </p:attrNameLst>
                                      </p:cBhvr>
                                      <p:to>
                                        <p:strVal val="hidden"/>
                                      </p:to>
                                    </p:set>
                                  </p:childTnLst>
                                </p:cTn>
                              </p:par>
                              <p:par>
                                <p:cTn id="44" presetID="18" presetClass="exit" presetSubtype="6" fill="hold" grpId="0" nodeType="withEffect">
                                  <p:stCondLst>
                                    <p:cond delay="0"/>
                                  </p:stCondLst>
                                  <p:childTnLst>
                                    <p:animEffect transition="out" filter="strips(downRight)">
                                      <p:cBhvr>
                                        <p:cTn id="45" dur="5000"/>
                                        <p:tgtEl>
                                          <p:spTgt spid="15"/>
                                        </p:tgtEl>
                                      </p:cBhvr>
                                    </p:animEffect>
                                    <p:set>
                                      <p:cBhvr>
                                        <p:cTn id="46" dur="1" fill="hold">
                                          <p:stCondLst>
                                            <p:cond delay="4999"/>
                                          </p:stCondLst>
                                        </p:cTn>
                                        <p:tgtEl>
                                          <p:spTgt spid="15"/>
                                        </p:tgtEl>
                                        <p:attrNameLst>
                                          <p:attrName>style.visibility</p:attrName>
                                        </p:attrNameLst>
                                      </p:cBhvr>
                                      <p:to>
                                        <p:strVal val="hidden"/>
                                      </p:to>
                                    </p:set>
                                  </p:childTnLst>
                                </p:cTn>
                              </p:par>
                              <p:par>
                                <p:cTn id="47" presetID="18" presetClass="exit" presetSubtype="6" fill="hold" grpId="0" nodeType="withEffect">
                                  <p:stCondLst>
                                    <p:cond delay="0"/>
                                  </p:stCondLst>
                                  <p:childTnLst>
                                    <p:animEffect transition="out" filter="strips(downRight)">
                                      <p:cBhvr>
                                        <p:cTn id="48" dur="5000"/>
                                        <p:tgtEl>
                                          <p:spTgt spid="16"/>
                                        </p:tgtEl>
                                      </p:cBhvr>
                                    </p:animEffect>
                                    <p:set>
                                      <p:cBhvr>
                                        <p:cTn id="49" dur="1" fill="hold">
                                          <p:stCondLst>
                                            <p:cond delay="4999"/>
                                          </p:stCondLst>
                                        </p:cTn>
                                        <p:tgtEl>
                                          <p:spTgt spid="16"/>
                                        </p:tgtEl>
                                        <p:attrNameLst>
                                          <p:attrName>style.visibility</p:attrName>
                                        </p:attrNameLst>
                                      </p:cBhvr>
                                      <p:to>
                                        <p:strVal val="hidden"/>
                                      </p:to>
                                    </p:set>
                                  </p:childTnLst>
                                </p:cTn>
                              </p:par>
                              <p:par>
                                <p:cTn id="50" presetID="18" presetClass="exit" presetSubtype="6" fill="hold" grpId="0" nodeType="withEffect">
                                  <p:stCondLst>
                                    <p:cond delay="0"/>
                                  </p:stCondLst>
                                  <p:childTnLst>
                                    <p:animEffect transition="out" filter="strips(downRight)">
                                      <p:cBhvr>
                                        <p:cTn id="51" dur="5000"/>
                                        <p:tgtEl>
                                          <p:spTgt spid="17"/>
                                        </p:tgtEl>
                                      </p:cBhvr>
                                    </p:animEffect>
                                    <p:set>
                                      <p:cBhvr>
                                        <p:cTn id="52" dur="1" fill="hold">
                                          <p:stCondLst>
                                            <p:cond delay="4999"/>
                                          </p:stCondLst>
                                        </p:cTn>
                                        <p:tgtEl>
                                          <p:spTgt spid="17"/>
                                        </p:tgtEl>
                                        <p:attrNameLst>
                                          <p:attrName>style.visibility</p:attrName>
                                        </p:attrNameLst>
                                      </p:cBhvr>
                                      <p:to>
                                        <p:strVal val="hidden"/>
                                      </p:to>
                                    </p:set>
                                  </p:childTnLst>
                                </p:cTn>
                              </p:par>
                              <p:par>
                                <p:cTn id="53" presetID="18" presetClass="exit" presetSubtype="6" fill="hold" grpId="0" nodeType="withEffect">
                                  <p:stCondLst>
                                    <p:cond delay="0"/>
                                  </p:stCondLst>
                                  <p:childTnLst>
                                    <p:animEffect transition="out" filter="strips(downRight)">
                                      <p:cBhvr>
                                        <p:cTn id="54" dur="5000"/>
                                        <p:tgtEl>
                                          <p:spTgt spid="18"/>
                                        </p:tgtEl>
                                      </p:cBhvr>
                                    </p:animEffect>
                                    <p:set>
                                      <p:cBhvr>
                                        <p:cTn id="55" dur="1" fill="hold">
                                          <p:stCondLst>
                                            <p:cond delay="4999"/>
                                          </p:stCondLst>
                                        </p:cTn>
                                        <p:tgtEl>
                                          <p:spTgt spid="18"/>
                                        </p:tgtEl>
                                        <p:attrNameLst>
                                          <p:attrName>style.visibility</p:attrName>
                                        </p:attrNameLst>
                                      </p:cBhvr>
                                      <p:to>
                                        <p:strVal val="hidden"/>
                                      </p:to>
                                    </p:set>
                                  </p:childTnLst>
                                </p:cTn>
                              </p:par>
                              <p:par>
                                <p:cTn id="56" presetID="18" presetClass="exit" presetSubtype="6" fill="hold" grpId="0" nodeType="withEffect">
                                  <p:stCondLst>
                                    <p:cond delay="0"/>
                                  </p:stCondLst>
                                  <p:childTnLst>
                                    <p:animEffect transition="out" filter="strips(downRight)">
                                      <p:cBhvr>
                                        <p:cTn id="57" dur="5000"/>
                                        <p:tgtEl>
                                          <p:spTgt spid="51"/>
                                        </p:tgtEl>
                                      </p:cBhvr>
                                    </p:animEffect>
                                    <p:set>
                                      <p:cBhvr>
                                        <p:cTn id="58" dur="1" fill="hold">
                                          <p:stCondLst>
                                            <p:cond delay="4999"/>
                                          </p:stCondLst>
                                        </p:cTn>
                                        <p:tgtEl>
                                          <p:spTgt spid="51"/>
                                        </p:tgtEl>
                                        <p:attrNameLst>
                                          <p:attrName>style.visibility</p:attrName>
                                        </p:attrNameLst>
                                      </p:cBhvr>
                                      <p:to>
                                        <p:strVal val="hidden"/>
                                      </p:to>
                                    </p:set>
                                  </p:childTnLst>
                                </p:cTn>
                              </p:par>
                              <p:par>
                                <p:cTn id="59" presetID="18" presetClass="exit" presetSubtype="3" fill="hold" grpId="0" nodeType="withEffect">
                                  <p:stCondLst>
                                    <p:cond delay="0"/>
                                  </p:stCondLst>
                                  <p:childTnLst>
                                    <p:animEffect transition="out" filter="strips(upRight)">
                                      <p:cBhvr>
                                        <p:cTn id="60" dur="5000"/>
                                        <p:tgtEl>
                                          <p:spTgt spid="19"/>
                                        </p:tgtEl>
                                      </p:cBhvr>
                                    </p:animEffect>
                                    <p:set>
                                      <p:cBhvr>
                                        <p:cTn id="61" dur="1" fill="hold">
                                          <p:stCondLst>
                                            <p:cond delay="4999"/>
                                          </p:stCondLst>
                                        </p:cTn>
                                        <p:tgtEl>
                                          <p:spTgt spid="19"/>
                                        </p:tgtEl>
                                        <p:attrNameLst>
                                          <p:attrName>style.visibility</p:attrName>
                                        </p:attrNameLst>
                                      </p:cBhvr>
                                      <p:to>
                                        <p:strVal val="hidden"/>
                                      </p:to>
                                    </p:set>
                                  </p:childTnLst>
                                </p:cTn>
                              </p:par>
                              <p:par>
                                <p:cTn id="62" presetID="18" presetClass="exit" presetSubtype="3" fill="hold" grpId="0" nodeType="withEffect">
                                  <p:stCondLst>
                                    <p:cond delay="0"/>
                                  </p:stCondLst>
                                  <p:childTnLst>
                                    <p:animEffect transition="out" filter="strips(upRight)">
                                      <p:cBhvr>
                                        <p:cTn id="63" dur="5000"/>
                                        <p:tgtEl>
                                          <p:spTgt spid="20"/>
                                        </p:tgtEl>
                                      </p:cBhvr>
                                    </p:animEffect>
                                    <p:set>
                                      <p:cBhvr>
                                        <p:cTn id="64" dur="1" fill="hold">
                                          <p:stCondLst>
                                            <p:cond delay="4999"/>
                                          </p:stCondLst>
                                        </p:cTn>
                                        <p:tgtEl>
                                          <p:spTgt spid="20"/>
                                        </p:tgtEl>
                                        <p:attrNameLst>
                                          <p:attrName>style.visibility</p:attrName>
                                        </p:attrNameLst>
                                      </p:cBhvr>
                                      <p:to>
                                        <p:strVal val="hidden"/>
                                      </p:to>
                                    </p:set>
                                  </p:childTnLst>
                                </p:cTn>
                              </p:par>
                              <p:par>
                                <p:cTn id="65" presetID="18" presetClass="exit" presetSubtype="3" fill="hold" grpId="0" nodeType="withEffect">
                                  <p:stCondLst>
                                    <p:cond delay="0"/>
                                  </p:stCondLst>
                                  <p:childTnLst>
                                    <p:animEffect transition="out" filter="strips(upRight)">
                                      <p:cBhvr>
                                        <p:cTn id="66" dur="5000"/>
                                        <p:tgtEl>
                                          <p:spTgt spid="21"/>
                                        </p:tgtEl>
                                      </p:cBhvr>
                                    </p:animEffect>
                                    <p:set>
                                      <p:cBhvr>
                                        <p:cTn id="67" dur="1" fill="hold">
                                          <p:stCondLst>
                                            <p:cond delay="4999"/>
                                          </p:stCondLst>
                                        </p:cTn>
                                        <p:tgtEl>
                                          <p:spTgt spid="21"/>
                                        </p:tgtEl>
                                        <p:attrNameLst>
                                          <p:attrName>style.visibility</p:attrName>
                                        </p:attrNameLst>
                                      </p:cBhvr>
                                      <p:to>
                                        <p:strVal val="hidden"/>
                                      </p:to>
                                    </p:set>
                                  </p:childTnLst>
                                </p:cTn>
                              </p:par>
                              <p:par>
                                <p:cTn id="68" presetID="18" presetClass="exit" presetSubtype="3" fill="hold" grpId="0" nodeType="withEffect">
                                  <p:stCondLst>
                                    <p:cond delay="0"/>
                                  </p:stCondLst>
                                  <p:childTnLst>
                                    <p:animEffect transition="out" filter="strips(upRight)">
                                      <p:cBhvr>
                                        <p:cTn id="69" dur="5000"/>
                                        <p:tgtEl>
                                          <p:spTgt spid="22"/>
                                        </p:tgtEl>
                                      </p:cBhvr>
                                    </p:animEffect>
                                    <p:set>
                                      <p:cBhvr>
                                        <p:cTn id="70" dur="1" fill="hold">
                                          <p:stCondLst>
                                            <p:cond delay="4999"/>
                                          </p:stCondLst>
                                        </p:cTn>
                                        <p:tgtEl>
                                          <p:spTgt spid="22"/>
                                        </p:tgtEl>
                                        <p:attrNameLst>
                                          <p:attrName>style.visibility</p:attrName>
                                        </p:attrNameLst>
                                      </p:cBhvr>
                                      <p:to>
                                        <p:strVal val="hidden"/>
                                      </p:to>
                                    </p:set>
                                  </p:childTnLst>
                                </p:cTn>
                              </p:par>
                              <p:par>
                                <p:cTn id="71" presetID="18" presetClass="exit" presetSubtype="3" fill="hold" grpId="0" nodeType="withEffect">
                                  <p:stCondLst>
                                    <p:cond delay="0"/>
                                  </p:stCondLst>
                                  <p:childTnLst>
                                    <p:animEffect transition="out" filter="strips(upRight)">
                                      <p:cBhvr>
                                        <p:cTn id="72" dur="5000"/>
                                        <p:tgtEl>
                                          <p:spTgt spid="23"/>
                                        </p:tgtEl>
                                      </p:cBhvr>
                                    </p:animEffect>
                                    <p:set>
                                      <p:cBhvr>
                                        <p:cTn id="73" dur="1" fill="hold">
                                          <p:stCondLst>
                                            <p:cond delay="4999"/>
                                          </p:stCondLst>
                                        </p:cTn>
                                        <p:tgtEl>
                                          <p:spTgt spid="23"/>
                                        </p:tgtEl>
                                        <p:attrNameLst>
                                          <p:attrName>style.visibility</p:attrName>
                                        </p:attrNameLst>
                                      </p:cBhvr>
                                      <p:to>
                                        <p:strVal val="hidden"/>
                                      </p:to>
                                    </p:set>
                                  </p:childTnLst>
                                </p:cTn>
                              </p:par>
                              <p:par>
                                <p:cTn id="74" presetID="18" presetClass="exit" presetSubtype="3" fill="hold" grpId="0" nodeType="withEffect">
                                  <p:stCondLst>
                                    <p:cond delay="0"/>
                                  </p:stCondLst>
                                  <p:childTnLst>
                                    <p:animEffect transition="out" filter="strips(upRight)">
                                      <p:cBhvr>
                                        <p:cTn id="75" dur="5000"/>
                                        <p:tgtEl>
                                          <p:spTgt spid="52"/>
                                        </p:tgtEl>
                                      </p:cBhvr>
                                    </p:animEffect>
                                    <p:set>
                                      <p:cBhvr>
                                        <p:cTn id="76" dur="1" fill="hold">
                                          <p:stCondLst>
                                            <p:cond delay="4999"/>
                                          </p:stCondLst>
                                        </p:cTn>
                                        <p:tgtEl>
                                          <p:spTgt spid="52"/>
                                        </p:tgtEl>
                                        <p:attrNameLst>
                                          <p:attrName>style.visibility</p:attrName>
                                        </p:attrNameLst>
                                      </p:cBhvr>
                                      <p:to>
                                        <p:strVal val="hidden"/>
                                      </p:to>
                                    </p:set>
                                  </p:childTnLst>
                                </p:cTn>
                              </p:par>
                              <p:par>
                                <p:cTn id="77" presetID="18" presetClass="exit" presetSubtype="12" fill="hold" grpId="0" nodeType="withEffect">
                                  <p:stCondLst>
                                    <p:cond delay="0"/>
                                  </p:stCondLst>
                                  <p:childTnLst>
                                    <p:animEffect transition="out" filter="strips(downLeft)">
                                      <p:cBhvr>
                                        <p:cTn id="78" dur="5000"/>
                                        <p:tgtEl>
                                          <p:spTgt spid="24"/>
                                        </p:tgtEl>
                                      </p:cBhvr>
                                    </p:animEffect>
                                    <p:set>
                                      <p:cBhvr>
                                        <p:cTn id="79" dur="1" fill="hold">
                                          <p:stCondLst>
                                            <p:cond delay="4999"/>
                                          </p:stCondLst>
                                        </p:cTn>
                                        <p:tgtEl>
                                          <p:spTgt spid="24"/>
                                        </p:tgtEl>
                                        <p:attrNameLst>
                                          <p:attrName>style.visibility</p:attrName>
                                        </p:attrNameLst>
                                      </p:cBhvr>
                                      <p:to>
                                        <p:strVal val="hidden"/>
                                      </p:to>
                                    </p:set>
                                  </p:childTnLst>
                                </p:cTn>
                              </p:par>
                              <p:par>
                                <p:cTn id="80" presetID="18" presetClass="exit" presetSubtype="12" fill="hold" grpId="0" nodeType="withEffect">
                                  <p:stCondLst>
                                    <p:cond delay="0"/>
                                  </p:stCondLst>
                                  <p:childTnLst>
                                    <p:animEffect transition="out" filter="strips(downLeft)">
                                      <p:cBhvr>
                                        <p:cTn id="81" dur="5000"/>
                                        <p:tgtEl>
                                          <p:spTgt spid="25"/>
                                        </p:tgtEl>
                                      </p:cBhvr>
                                    </p:animEffect>
                                    <p:set>
                                      <p:cBhvr>
                                        <p:cTn id="82" dur="1" fill="hold">
                                          <p:stCondLst>
                                            <p:cond delay="4999"/>
                                          </p:stCondLst>
                                        </p:cTn>
                                        <p:tgtEl>
                                          <p:spTgt spid="25"/>
                                        </p:tgtEl>
                                        <p:attrNameLst>
                                          <p:attrName>style.visibility</p:attrName>
                                        </p:attrNameLst>
                                      </p:cBhvr>
                                      <p:to>
                                        <p:strVal val="hidden"/>
                                      </p:to>
                                    </p:set>
                                  </p:childTnLst>
                                </p:cTn>
                              </p:par>
                              <p:par>
                                <p:cTn id="83" presetID="18" presetClass="exit" presetSubtype="12" fill="hold" grpId="0" nodeType="withEffect">
                                  <p:stCondLst>
                                    <p:cond delay="0"/>
                                  </p:stCondLst>
                                  <p:childTnLst>
                                    <p:animEffect transition="out" filter="strips(downLeft)">
                                      <p:cBhvr>
                                        <p:cTn id="84" dur="5000"/>
                                        <p:tgtEl>
                                          <p:spTgt spid="26"/>
                                        </p:tgtEl>
                                      </p:cBhvr>
                                    </p:animEffect>
                                    <p:set>
                                      <p:cBhvr>
                                        <p:cTn id="85" dur="1" fill="hold">
                                          <p:stCondLst>
                                            <p:cond delay="4999"/>
                                          </p:stCondLst>
                                        </p:cTn>
                                        <p:tgtEl>
                                          <p:spTgt spid="26"/>
                                        </p:tgtEl>
                                        <p:attrNameLst>
                                          <p:attrName>style.visibility</p:attrName>
                                        </p:attrNameLst>
                                      </p:cBhvr>
                                      <p:to>
                                        <p:strVal val="hidden"/>
                                      </p:to>
                                    </p:set>
                                  </p:childTnLst>
                                </p:cTn>
                              </p:par>
                              <p:par>
                                <p:cTn id="86" presetID="18" presetClass="exit" presetSubtype="12" fill="hold" grpId="0" nodeType="withEffect">
                                  <p:stCondLst>
                                    <p:cond delay="0"/>
                                  </p:stCondLst>
                                  <p:childTnLst>
                                    <p:animEffect transition="out" filter="strips(downLeft)">
                                      <p:cBhvr>
                                        <p:cTn id="87" dur="5000"/>
                                        <p:tgtEl>
                                          <p:spTgt spid="27"/>
                                        </p:tgtEl>
                                      </p:cBhvr>
                                    </p:animEffect>
                                    <p:set>
                                      <p:cBhvr>
                                        <p:cTn id="88" dur="1" fill="hold">
                                          <p:stCondLst>
                                            <p:cond delay="4999"/>
                                          </p:stCondLst>
                                        </p:cTn>
                                        <p:tgtEl>
                                          <p:spTgt spid="27"/>
                                        </p:tgtEl>
                                        <p:attrNameLst>
                                          <p:attrName>style.visibility</p:attrName>
                                        </p:attrNameLst>
                                      </p:cBhvr>
                                      <p:to>
                                        <p:strVal val="hidden"/>
                                      </p:to>
                                    </p:set>
                                  </p:childTnLst>
                                </p:cTn>
                              </p:par>
                              <p:par>
                                <p:cTn id="89" presetID="18" presetClass="exit" presetSubtype="12" fill="hold" grpId="0" nodeType="withEffect">
                                  <p:stCondLst>
                                    <p:cond delay="0"/>
                                  </p:stCondLst>
                                  <p:childTnLst>
                                    <p:animEffect transition="out" filter="strips(downLeft)">
                                      <p:cBhvr>
                                        <p:cTn id="90" dur="5000"/>
                                        <p:tgtEl>
                                          <p:spTgt spid="28"/>
                                        </p:tgtEl>
                                      </p:cBhvr>
                                    </p:animEffect>
                                    <p:set>
                                      <p:cBhvr>
                                        <p:cTn id="91" dur="1" fill="hold">
                                          <p:stCondLst>
                                            <p:cond delay="4999"/>
                                          </p:stCondLst>
                                        </p:cTn>
                                        <p:tgtEl>
                                          <p:spTgt spid="28"/>
                                        </p:tgtEl>
                                        <p:attrNameLst>
                                          <p:attrName>style.visibility</p:attrName>
                                        </p:attrNameLst>
                                      </p:cBhvr>
                                      <p:to>
                                        <p:strVal val="hidden"/>
                                      </p:to>
                                    </p:set>
                                  </p:childTnLst>
                                </p:cTn>
                              </p:par>
                              <p:par>
                                <p:cTn id="92" presetID="18" presetClass="exit" presetSubtype="12" fill="hold" grpId="0" nodeType="withEffect">
                                  <p:stCondLst>
                                    <p:cond delay="0"/>
                                  </p:stCondLst>
                                  <p:childTnLst>
                                    <p:animEffect transition="out" filter="strips(downLeft)">
                                      <p:cBhvr>
                                        <p:cTn id="93" dur="5000"/>
                                        <p:tgtEl>
                                          <p:spTgt spid="53"/>
                                        </p:tgtEl>
                                      </p:cBhvr>
                                    </p:animEffect>
                                    <p:set>
                                      <p:cBhvr>
                                        <p:cTn id="94" dur="1" fill="hold">
                                          <p:stCondLst>
                                            <p:cond delay="4999"/>
                                          </p:stCondLst>
                                        </p:cTn>
                                        <p:tgtEl>
                                          <p:spTgt spid="53"/>
                                        </p:tgtEl>
                                        <p:attrNameLst>
                                          <p:attrName>style.visibility</p:attrName>
                                        </p:attrNameLst>
                                      </p:cBhvr>
                                      <p:to>
                                        <p:strVal val="hidden"/>
                                      </p:to>
                                    </p:set>
                                  </p:childTnLst>
                                </p:cTn>
                              </p:par>
                              <p:par>
                                <p:cTn id="95" presetID="18" presetClass="exit" presetSubtype="9" fill="hold" grpId="0" nodeType="withEffect">
                                  <p:stCondLst>
                                    <p:cond delay="0"/>
                                  </p:stCondLst>
                                  <p:childTnLst>
                                    <p:animEffect transition="out" filter="strips(upLeft)">
                                      <p:cBhvr>
                                        <p:cTn id="96" dur="5000"/>
                                        <p:tgtEl>
                                          <p:spTgt spid="29"/>
                                        </p:tgtEl>
                                      </p:cBhvr>
                                    </p:animEffect>
                                    <p:set>
                                      <p:cBhvr>
                                        <p:cTn id="97" dur="1" fill="hold">
                                          <p:stCondLst>
                                            <p:cond delay="4999"/>
                                          </p:stCondLst>
                                        </p:cTn>
                                        <p:tgtEl>
                                          <p:spTgt spid="29"/>
                                        </p:tgtEl>
                                        <p:attrNameLst>
                                          <p:attrName>style.visibility</p:attrName>
                                        </p:attrNameLst>
                                      </p:cBhvr>
                                      <p:to>
                                        <p:strVal val="hidden"/>
                                      </p:to>
                                    </p:set>
                                  </p:childTnLst>
                                </p:cTn>
                              </p:par>
                              <p:par>
                                <p:cTn id="98" presetID="18" presetClass="exit" presetSubtype="9" fill="hold" grpId="0" nodeType="withEffect">
                                  <p:stCondLst>
                                    <p:cond delay="0"/>
                                  </p:stCondLst>
                                  <p:childTnLst>
                                    <p:animEffect transition="out" filter="strips(upLeft)">
                                      <p:cBhvr>
                                        <p:cTn id="99" dur="5000"/>
                                        <p:tgtEl>
                                          <p:spTgt spid="30"/>
                                        </p:tgtEl>
                                      </p:cBhvr>
                                    </p:animEffect>
                                    <p:set>
                                      <p:cBhvr>
                                        <p:cTn id="100" dur="1" fill="hold">
                                          <p:stCondLst>
                                            <p:cond delay="4999"/>
                                          </p:stCondLst>
                                        </p:cTn>
                                        <p:tgtEl>
                                          <p:spTgt spid="30"/>
                                        </p:tgtEl>
                                        <p:attrNameLst>
                                          <p:attrName>style.visibility</p:attrName>
                                        </p:attrNameLst>
                                      </p:cBhvr>
                                      <p:to>
                                        <p:strVal val="hidden"/>
                                      </p:to>
                                    </p:set>
                                  </p:childTnLst>
                                </p:cTn>
                              </p:par>
                              <p:par>
                                <p:cTn id="101" presetID="18" presetClass="exit" presetSubtype="9" fill="hold" grpId="0" nodeType="withEffect">
                                  <p:stCondLst>
                                    <p:cond delay="0"/>
                                  </p:stCondLst>
                                  <p:childTnLst>
                                    <p:animEffect transition="out" filter="strips(upLeft)">
                                      <p:cBhvr>
                                        <p:cTn id="102" dur="5000"/>
                                        <p:tgtEl>
                                          <p:spTgt spid="31"/>
                                        </p:tgtEl>
                                      </p:cBhvr>
                                    </p:animEffect>
                                    <p:set>
                                      <p:cBhvr>
                                        <p:cTn id="103" dur="1" fill="hold">
                                          <p:stCondLst>
                                            <p:cond delay="4999"/>
                                          </p:stCondLst>
                                        </p:cTn>
                                        <p:tgtEl>
                                          <p:spTgt spid="31"/>
                                        </p:tgtEl>
                                        <p:attrNameLst>
                                          <p:attrName>style.visibility</p:attrName>
                                        </p:attrNameLst>
                                      </p:cBhvr>
                                      <p:to>
                                        <p:strVal val="hidden"/>
                                      </p:to>
                                    </p:set>
                                  </p:childTnLst>
                                </p:cTn>
                              </p:par>
                              <p:par>
                                <p:cTn id="104" presetID="18" presetClass="exit" presetSubtype="9" fill="hold" grpId="0" nodeType="withEffect">
                                  <p:stCondLst>
                                    <p:cond delay="0"/>
                                  </p:stCondLst>
                                  <p:childTnLst>
                                    <p:animEffect transition="out" filter="strips(upLeft)">
                                      <p:cBhvr>
                                        <p:cTn id="105" dur="5000"/>
                                        <p:tgtEl>
                                          <p:spTgt spid="32"/>
                                        </p:tgtEl>
                                      </p:cBhvr>
                                    </p:animEffect>
                                    <p:set>
                                      <p:cBhvr>
                                        <p:cTn id="106" dur="1" fill="hold">
                                          <p:stCondLst>
                                            <p:cond delay="4999"/>
                                          </p:stCondLst>
                                        </p:cTn>
                                        <p:tgtEl>
                                          <p:spTgt spid="32"/>
                                        </p:tgtEl>
                                        <p:attrNameLst>
                                          <p:attrName>style.visibility</p:attrName>
                                        </p:attrNameLst>
                                      </p:cBhvr>
                                      <p:to>
                                        <p:strVal val="hidden"/>
                                      </p:to>
                                    </p:set>
                                  </p:childTnLst>
                                </p:cTn>
                              </p:par>
                              <p:par>
                                <p:cTn id="107" presetID="18" presetClass="exit" presetSubtype="9" fill="hold" grpId="0" nodeType="withEffect">
                                  <p:stCondLst>
                                    <p:cond delay="0"/>
                                  </p:stCondLst>
                                  <p:childTnLst>
                                    <p:animEffect transition="out" filter="strips(upLeft)">
                                      <p:cBhvr>
                                        <p:cTn id="108" dur="5000"/>
                                        <p:tgtEl>
                                          <p:spTgt spid="33"/>
                                        </p:tgtEl>
                                      </p:cBhvr>
                                    </p:animEffect>
                                    <p:set>
                                      <p:cBhvr>
                                        <p:cTn id="109" dur="1" fill="hold">
                                          <p:stCondLst>
                                            <p:cond delay="4999"/>
                                          </p:stCondLst>
                                        </p:cTn>
                                        <p:tgtEl>
                                          <p:spTgt spid="33"/>
                                        </p:tgtEl>
                                        <p:attrNameLst>
                                          <p:attrName>style.visibility</p:attrName>
                                        </p:attrNameLst>
                                      </p:cBhvr>
                                      <p:to>
                                        <p:strVal val="hidden"/>
                                      </p:to>
                                    </p:set>
                                  </p:childTnLst>
                                </p:cTn>
                              </p:par>
                              <p:par>
                                <p:cTn id="110" presetID="18" presetClass="exit" presetSubtype="9" fill="hold" grpId="0" nodeType="withEffect">
                                  <p:stCondLst>
                                    <p:cond delay="0"/>
                                  </p:stCondLst>
                                  <p:childTnLst>
                                    <p:animEffect transition="out" filter="strips(upLeft)">
                                      <p:cBhvr>
                                        <p:cTn id="111" dur="5000"/>
                                        <p:tgtEl>
                                          <p:spTgt spid="54"/>
                                        </p:tgtEl>
                                      </p:cBhvr>
                                    </p:animEffect>
                                    <p:set>
                                      <p:cBhvr>
                                        <p:cTn id="112" dur="1" fill="hold">
                                          <p:stCondLst>
                                            <p:cond delay="4999"/>
                                          </p:stCondLst>
                                        </p:cTn>
                                        <p:tgtEl>
                                          <p:spTgt spid="54"/>
                                        </p:tgtEl>
                                        <p:attrNameLst>
                                          <p:attrName>style.visibility</p:attrName>
                                        </p:attrNameLst>
                                      </p:cBhvr>
                                      <p:to>
                                        <p:strVal val="hidden"/>
                                      </p:to>
                                    </p:set>
                                  </p:childTnLst>
                                </p:cTn>
                              </p:par>
                              <p:par>
                                <p:cTn id="113" presetID="18" presetClass="exit" presetSubtype="6" fill="hold" grpId="0" nodeType="withEffect">
                                  <p:stCondLst>
                                    <p:cond delay="0"/>
                                  </p:stCondLst>
                                  <p:childTnLst>
                                    <p:animEffect transition="out" filter="strips(downRight)">
                                      <p:cBhvr>
                                        <p:cTn id="114" dur="5000"/>
                                        <p:tgtEl>
                                          <p:spTgt spid="34"/>
                                        </p:tgtEl>
                                      </p:cBhvr>
                                    </p:animEffect>
                                    <p:set>
                                      <p:cBhvr>
                                        <p:cTn id="115" dur="1" fill="hold">
                                          <p:stCondLst>
                                            <p:cond delay="4999"/>
                                          </p:stCondLst>
                                        </p:cTn>
                                        <p:tgtEl>
                                          <p:spTgt spid="34"/>
                                        </p:tgtEl>
                                        <p:attrNameLst>
                                          <p:attrName>style.visibility</p:attrName>
                                        </p:attrNameLst>
                                      </p:cBhvr>
                                      <p:to>
                                        <p:strVal val="hidden"/>
                                      </p:to>
                                    </p:set>
                                  </p:childTnLst>
                                </p:cTn>
                              </p:par>
                              <p:par>
                                <p:cTn id="116" presetID="18" presetClass="exit" presetSubtype="6" fill="hold" grpId="0" nodeType="withEffect">
                                  <p:stCondLst>
                                    <p:cond delay="0"/>
                                  </p:stCondLst>
                                  <p:childTnLst>
                                    <p:animEffect transition="out" filter="strips(downRight)">
                                      <p:cBhvr>
                                        <p:cTn id="117" dur="5000"/>
                                        <p:tgtEl>
                                          <p:spTgt spid="35"/>
                                        </p:tgtEl>
                                      </p:cBhvr>
                                    </p:animEffect>
                                    <p:set>
                                      <p:cBhvr>
                                        <p:cTn id="118" dur="1" fill="hold">
                                          <p:stCondLst>
                                            <p:cond delay="4999"/>
                                          </p:stCondLst>
                                        </p:cTn>
                                        <p:tgtEl>
                                          <p:spTgt spid="35"/>
                                        </p:tgtEl>
                                        <p:attrNameLst>
                                          <p:attrName>style.visibility</p:attrName>
                                        </p:attrNameLst>
                                      </p:cBhvr>
                                      <p:to>
                                        <p:strVal val="hidden"/>
                                      </p:to>
                                    </p:set>
                                  </p:childTnLst>
                                </p:cTn>
                              </p:par>
                              <p:par>
                                <p:cTn id="119" presetID="18" presetClass="exit" presetSubtype="6" fill="hold" grpId="0" nodeType="withEffect">
                                  <p:stCondLst>
                                    <p:cond delay="0"/>
                                  </p:stCondLst>
                                  <p:childTnLst>
                                    <p:animEffect transition="out" filter="strips(downRight)">
                                      <p:cBhvr>
                                        <p:cTn id="120" dur="5000"/>
                                        <p:tgtEl>
                                          <p:spTgt spid="36"/>
                                        </p:tgtEl>
                                      </p:cBhvr>
                                    </p:animEffect>
                                    <p:set>
                                      <p:cBhvr>
                                        <p:cTn id="121" dur="1" fill="hold">
                                          <p:stCondLst>
                                            <p:cond delay="4999"/>
                                          </p:stCondLst>
                                        </p:cTn>
                                        <p:tgtEl>
                                          <p:spTgt spid="36"/>
                                        </p:tgtEl>
                                        <p:attrNameLst>
                                          <p:attrName>style.visibility</p:attrName>
                                        </p:attrNameLst>
                                      </p:cBhvr>
                                      <p:to>
                                        <p:strVal val="hidden"/>
                                      </p:to>
                                    </p:set>
                                  </p:childTnLst>
                                </p:cTn>
                              </p:par>
                              <p:par>
                                <p:cTn id="122" presetID="18" presetClass="exit" presetSubtype="6" fill="hold" grpId="0" nodeType="withEffect">
                                  <p:stCondLst>
                                    <p:cond delay="0"/>
                                  </p:stCondLst>
                                  <p:childTnLst>
                                    <p:animEffect transition="out" filter="strips(downRight)">
                                      <p:cBhvr>
                                        <p:cTn id="123" dur="5000"/>
                                        <p:tgtEl>
                                          <p:spTgt spid="37"/>
                                        </p:tgtEl>
                                      </p:cBhvr>
                                    </p:animEffect>
                                    <p:set>
                                      <p:cBhvr>
                                        <p:cTn id="124" dur="1" fill="hold">
                                          <p:stCondLst>
                                            <p:cond delay="4999"/>
                                          </p:stCondLst>
                                        </p:cTn>
                                        <p:tgtEl>
                                          <p:spTgt spid="37"/>
                                        </p:tgtEl>
                                        <p:attrNameLst>
                                          <p:attrName>style.visibility</p:attrName>
                                        </p:attrNameLst>
                                      </p:cBhvr>
                                      <p:to>
                                        <p:strVal val="hidden"/>
                                      </p:to>
                                    </p:set>
                                  </p:childTnLst>
                                </p:cTn>
                              </p:par>
                              <p:par>
                                <p:cTn id="125" presetID="18" presetClass="exit" presetSubtype="6" fill="hold" grpId="0" nodeType="withEffect">
                                  <p:stCondLst>
                                    <p:cond delay="0"/>
                                  </p:stCondLst>
                                  <p:childTnLst>
                                    <p:animEffect transition="out" filter="strips(downRight)">
                                      <p:cBhvr>
                                        <p:cTn id="126" dur="5000"/>
                                        <p:tgtEl>
                                          <p:spTgt spid="38"/>
                                        </p:tgtEl>
                                      </p:cBhvr>
                                    </p:animEffect>
                                    <p:set>
                                      <p:cBhvr>
                                        <p:cTn id="127" dur="1" fill="hold">
                                          <p:stCondLst>
                                            <p:cond delay="4999"/>
                                          </p:stCondLst>
                                        </p:cTn>
                                        <p:tgtEl>
                                          <p:spTgt spid="38"/>
                                        </p:tgtEl>
                                        <p:attrNameLst>
                                          <p:attrName>style.visibility</p:attrName>
                                        </p:attrNameLst>
                                      </p:cBhvr>
                                      <p:to>
                                        <p:strVal val="hidden"/>
                                      </p:to>
                                    </p:set>
                                  </p:childTnLst>
                                </p:cTn>
                              </p:par>
                              <p:par>
                                <p:cTn id="128" presetID="18" presetClass="exit" presetSubtype="6" fill="hold" grpId="0" nodeType="withEffect">
                                  <p:stCondLst>
                                    <p:cond delay="0"/>
                                  </p:stCondLst>
                                  <p:childTnLst>
                                    <p:animEffect transition="out" filter="strips(downRight)">
                                      <p:cBhvr>
                                        <p:cTn id="129" dur="5000"/>
                                        <p:tgtEl>
                                          <p:spTgt spid="55"/>
                                        </p:tgtEl>
                                      </p:cBhvr>
                                    </p:animEffect>
                                    <p:set>
                                      <p:cBhvr>
                                        <p:cTn id="130" dur="1" fill="hold">
                                          <p:stCondLst>
                                            <p:cond delay="4999"/>
                                          </p:stCondLst>
                                        </p:cTn>
                                        <p:tgtEl>
                                          <p:spTgt spid="55"/>
                                        </p:tgtEl>
                                        <p:attrNameLst>
                                          <p:attrName>style.visibility</p:attrName>
                                        </p:attrNameLst>
                                      </p:cBhvr>
                                      <p:to>
                                        <p:strVal val="hidden"/>
                                      </p:to>
                                    </p:set>
                                  </p:childTnLst>
                                </p:cTn>
                              </p:par>
                              <p:par>
                                <p:cTn id="131" presetID="18" presetClass="exit" presetSubtype="3" fill="hold" grpId="0" nodeType="withEffect">
                                  <p:stCondLst>
                                    <p:cond delay="0"/>
                                  </p:stCondLst>
                                  <p:childTnLst>
                                    <p:animEffect transition="out" filter="strips(upRight)">
                                      <p:cBhvr>
                                        <p:cTn id="132" dur="5000"/>
                                        <p:tgtEl>
                                          <p:spTgt spid="39"/>
                                        </p:tgtEl>
                                      </p:cBhvr>
                                    </p:animEffect>
                                    <p:set>
                                      <p:cBhvr>
                                        <p:cTn id="133" dur="1" fill="hold">
                                          <p:stCondLst>
                                            <p:cond delay="4999"/>
                                          </p:stCondLst>
                                        </p:cTn>
                                        <p:tgtEl>
                                          <p:spTgt spid="39"/>
                                        </p:tgtEl>
                                        <p:attrNameLst>
                                          <p:attrName>style.visibility</p:attrName>
                                        </p:attrNameLst>
                                      </p:cBhvr>
                                      <p:to>
                                        <p:strVal val="hidden"/>
                                      </p:to>
                                    </p:set>
                                  </p:childTnLst>
                                </p:cTn>
                              </p:par>
                              <p:par>
                                <p:cTn id="134" presetID="18" presetClass="exit" presetSubtype="3" fill="hold" grpId="0" nodeType="withEffect">
                                  <p:stCondLst>
                                    <p:cond delay="0"/>
                                  </p:stCondLst>
                                  <p:childTnLst>
                                    <p:animEffect transition="out" filter="strips(upRight)">
                                      <p:cBhvr>
                                        <p:cTn id="135" dur="5000"/>
                                        <p:tgtEl>
                                          <p:spTgt spid="40"/>
                                        </p:tgtEl>
                                      </p:cBhvr>
                                    </p:animEffect>
                                    <p:set>
                                      <p:cBhvr>
                                        <p:cTn id="136" dur="1" fill="hold">
                                          <p:stCondLst>
                                            <p:cond delay="4999"/>
                                          </p:stCondLst>
                                        </p:cTn>
                                        <p:tgtEl>
                                          <p:spTgt spid="40"/>
                                        </p:tgtEl>
                                        <p:attrNameLst>
                                          <p:attrName>style.visibility</p:attrName>
                                        </p:attrNameLst>
                                      </p:cBhvr>
                                      <p:to>
                                        <p:strVal val="hidden"/>
                                      </p:to>
                                    </p:set>
                                  </p:childTnLst>
                                </p:cTn>
                              </p:par>
                              <p:par>
                                <p:cTn id="137" presetID="18" presetClass="exit" presetSubtype="3" fill="hold" grpId="0" nodeType="withEffect">
                                  <p:stCondLst>
                                    <p:cond delay="0"/>
                                  </p:stCondLst>
                                  <p:childTnLst>
                                    <p:animEffect transition="out" filter="strips(upRight)">
                                      <p:cBhvr>
                                        <p:cTn id="138" dur="5000"/>
                                        <p:tgtEl>
                                          <p:spTgt spid="41"/>
                                        </p:tgtEl>
                                      </p:cBhvr>
                                    </p:animEffect>
                                    <p:set>
                                      <p:cBhvr>
                                        <p:cTn id="139" dur="1" fill="hold">
                                          <p:stCondLst>
                                            <p:cond delay="4999"/>
                                          </p:stCondLst>
                                        </p:cTn>
                                        <p:tgtEl>
                                          <p:spTgt spid="41"/>
                                        </p:tgtEl>
                                        <p:attrNameLst>
                                          <p:attrName>style.visibility</p:attrName>
                                        </p:attrNameLst>
                                      </p:cBhvr>
                                      <p:to>
                                        <p:strVal val="hidden"/>
                                      </p:to>
                                    </p:set>
                                  </p:childTnLst>
                                </p:cTn>
                              </p:par>
                              <p:par>
                                <p:cTn id="140" presetID="18" presetClass="exit" presetSubtype="3" fill="hold" grpId="0" nodeType="withEffect">
                                  <p:stCondLst>
                                    <p:cond delay="0"/>
                                  </p:stCondLst>
                                  <p:childTnLst>
                                    <p:animEffect transition="out" filter="strips(upRight)">
                                      <p:cBhvr>
                                        <p:cTn id="141" dur="5000"/>
                                        <p:tgtEl>
                                          <p:spTgt spid="42"/>
                                        </p:tgtEl>
                                      </p:cBhvr>
                                    </p:animEffect>
                                    <p:set>
                                      <p:cBhvr>
                                        <p:cTn id="142" dur="1" fill="hold">
                                          <p:stCondLst>
                                            <p:cond delay="4999"/>
                                          </p:stCondLst>
                                        </p:cTn>
                                        <p:tgtEl>
                                          <p:spTgt spid="42"/>
                                        </p:tgtEl>
                                        <p:attrNameLst>
                                          <p:attrName>style.visibility</p:attrName>
                                        </p:attrNameLst>
                                      </p:cBhvr>
                                      <p:to>
                                        <p:strVal val="hidden"/>
                                      </p:to>
                                    </p:set>
                                  </p:childTnLst>
                                </p:cTn>
                              </p:par>
                              <p:par>
                                <p:cTn id="143" presetID="18" presetClass="exit" presetSubtype="3" fill="hold" grpId="0" nodeType="withEffect">
                                  <p:stCondLst>
                                    <p:cond delay="0"/>
                                  </p:stCondLst>
                                  <p:childTnLst>
                                    <p:animEffect transition="out" filter="strips(upRight)">
                                      <p:cBhvr>
                                        <p:cTn id="144" dur="5000"/>
                                        <p:tgtEl>
                                          <p:spTgt spid="43"/>
                                        </p:tgtEl>
                                      </p:cBhvr>
                                    </p:animEffect>
                                    <p:set>
                                      <p:cBhvr>
                                        <p:cTn id="145" dur="1" fill="hold">
                                          <p:stCondLst>
                                            <p:cond delay="4999"/>
                                          </p:stCondLst>
                                        </p:cTn>
                                        <p:tgtEl>
                                          <p:spTgt spid="43"/>
                                        </p:tgtEl>
                                        <p:attrNameLst>
                                          <p:attrName>style.visibility</p:attrName>
                                        </p:attrNameLst>
                                      </p:cBhvr>
                                      <p:to>
                                        <p:strVal val="hidden"/>
                                      </p:to>
                                    </p:set>
                                  </p:childTnLst>
                                </p:cTn>
                              </p:par>
                              <p:par>
                                <p:cTn id="146" presetID="18" presetClass="exit" presetSubtype="3" fill="hold" grpId="0" nodeType="withEffect">
                                  <p:stCondLst>
                                    <p:cond delay="0"/>
                                  </p:stCondLst>
                                  <p:childTnLst>
                                    <p:animEffect transition="out" filter="strips(upRight)">
                                      <p:cBhvr>
                                        <p:cTn id="147" dur="5000"/>
                                        <p:tgtEl>
                                          <p:spTgt spid="56"/>
                                        </p:tgtEl>
                                      </p:cBhvr>
                                    </p:animEffect>
                                    <p:set>
                                      <p:cBhvr>
                                        <p:cTn id="148" dur="1" fill="hold">
                                          <p:stCondLst>
                                            <p:cond delay="4999"/>
                                          </p:stCondLst>
                                        </p:cTn>
                                        <p:tgtEl>
                                          <p:spTgt spid="56"/>
                                        </p:tgtEl>
                                        <p:attrNameLst>
                                          <p:attrName>style.visibility</p:attrName>
                                        </p:attrNameLst>
                                      </p:cBhvr>
                                      <p:to>
                                        <p:strVal val="hidden"/>
                                      </p:to>
                                    </p:set>
                                  </p:childTnLst>
                                </p:cTn>
                              </p:par>
                              <p:par>
                                <p:cTn id="149" presetID="18" presetClass="exit" presetSubtype="12" fill="hold" grpId="0" nodeType="withEffect">
                                  <p:stCondLst>
                                    <p:cond delay="0"/>
                                  </p:stCondLst>
                                  <p:childTnLst>
                                    <p:animEffect transition="out" filter="strips(downLeft)">
                                      <p:cBhvr>
                                        <p:cTn id="150" dur="5000"/>
                                        <p:tgtEl>
                                          <p:spTgt spid="44"/>
                                        </p:tgtEl>
                                      </p:cBhvr>
                                    </p:animEffect>
                                    <p:set>
                                      <p:cBhvr>
                                        <p:cTn id="151" dur="1" fill="hold">
                                          <p:stCondLst>
                                            <p:cond delay="4999"/>
                                          </p:stCondLst>
                                        </p:cTn>
                                        <p:tgtEl>
                                          <p:spTgt spid="44"/>
                                        </p:tgtEl>
                                        <p:attrNameLst>
                                          <p:attrName>style.visibility</p:attrName>
                                        </p:attrNameLst>
                                      </p:cBhvr>
                                      <p:to>
                                        <p:strVal val="hidden"/>
                                      </p:to>
                                    </p:set>
                                  </p:childTnLst>
                                </p:cTn>
                              </p:par>
                              <p:par>
                                <p:cTn id="152" presetID="18" presetClass="exit" presetSubtype="12" fill="hold" grpId="0" nodeType="withEffect">
                                  <p:stCondLst>
                                    <p:cond delay="0"/>
                                  </p:stCondLst>
                                  <p:childTnLst>
                                    <p:animEffect transition="out" filter="strips(downLeft)">
                                      <p:cBhvr>
                                        <p:cTn id="153" dur="5000"/>
                                        <p:tgtEl>
                                          <p:spTgt spid="45"/>
                                        </p:tgtEl>
                                      </p:cBhvr>
                                    </p:animEffect>
                                    <p:set>
                                      <p:cBhvr>
                                        <p:cTn id="154" dur="1" fill="hold">
                                          <p:stCondLst>
                                            <p:cond delay="4999"/>
                                          </p:stCondLst>
                                        </p:cTn>
                                        <p:tgtEl>
                                          <p:spTgt spid="45"/>
                                        </p:tgtEl>
                                        <p:attrNameLst>
                                          <p:attrName>style.visibility</p:attrName>
                                        </p:attrNameLst>
                                      </p:cBhvr>
                                      <p:to>
                                        <p:strVal val="hidden"/>
                                      </p:to>
                                    </p:set>
                                  </p:childTnLst>
                                </p:cTn>
                              </p:par>
                              <p:par>
                                <p:cTn id="155" presetID="18" presetClass="exit" presetSubtype="12" fill="hold" grpId="0" nodeType="withEffect">
                                  <p:stCondLst>
                                    <p:cond delay="0"/>
                                  </p:stCondLst>
                                  <p:childTnLst>
                                    <p:animEffect transition="out" filter="strips(downLeft)">
                                      <p:cBhvr>
                                        <p:cTn id="156" dur="5000"/>
                                        <p:tgtEl>
                                          <p:spTgt spid="46"/>
                                        </p:tgtEl>
                                      </p:cBhvr>
                                    </p:animEffect>
                                    <p:set>
                                      <p:cBhvr>
                                        <p:cTn id="157" dur="1" fill="hold">
                                          <p:stCondLst>
                                            <p:cond delay="4999"/>
                                          </p:stCondLst>
                                        </p:cTn>
                                        <p:tgtEl>
                                          <p:spTgt spid="46"/>
                                        </p:tgtEl>
                                        <p:attrNameLst>
                                          <p:attrName>style.visibility</p:attrName>
                                        </p:attrNameLst>
                                      </p:cBhvr>
                                      <p:to>
                                        <p:strVal val="hidden"/>
                                      </p:to>
                                    </p:set>
                                  </p:childTnLst>
                                </p:cTn>
                              </p:par>
                              <p:par>
                                <p:cTn id="158" presetID="18" presetClass="exit" presetSubtype="12" fill="hold" grpId="0" nodeType="withEffect">
                                  <p:stCondLst>
                                    <p:cond delay="0"/>
                                  </p:stCondLst>
                                  <p:childTnLst>
                                    <p:animEffect transition="out" filter="strips(downLeft)">
                                      <p:cBhvr>
                                        <p:cTn id="159" dur="5000"/>
                                        <p:tgtEl>
                                          <p:spTgt spid="47"/>
                                        </p:tgtEl>
                                      </p:cBhvr>
                                    </p:animEffect>
                                    <p:set>
                                      <p:cBhvr>
                                        <p:cTn id="160" dur="1" fill="hold">
                                          <p:stCondLst>
                                            <p:cond delay="4999"/>
                                          </p:stCondLst>
                                        </p:cTn>
                                        <p:tgtEl>
                                          <p:spTgt spid="47"/>
                                        </p:tgtEl>
                                        <p:attrNameLst>
                                          <p:attrName>style.visibility</p:attrName>
                                        </p:attrNameLst>
                                      </p:cBhvr>
                                      <p:to>
                                        <p:strVal val="hidden"/>
                                      </p:to>
                                    </p:set>
                                  </p:childTnLst>
                                </p:cTn>
                              </p:par>
                              <p:par>
                                <p:cTn id="161" presetID="18" presetClass="exit" presetSubtype="12" fill="hold" grpId="0" nodeType="withEffect">
                                  <p:stCondLst>
                                    <p:cond delay="0"/>
                                  </p:stCondLst>
                                  <p:childTnLst>
                                    <p:animEffect transition="out" filter="strips(downLeft)">
                                      <p:cBhvr>
                                        <p:cTn id="162" dur="5000"/>
                                        <p:tgtEl>
                                          <p:spTgt spid="48"/>
                                        </p:tgtEl>
                                      </p:cBhvr>
                                    </p:animEffect>
                                    <p:set>
                                      <p:cBhvr>
                                        <p:cTn id="163" dur="1" fill="hold">
                                          <p:stCondLst>
                                            <p:cond delay="4999"/>
                                          </p:stCondLst>
                                        </p:cTn>
                                        <p:tgtEl>
                                          <p:spTgt spid="48"/>
                                        </p:tgtEl>
                                        <p:attrNameLst>
                                          <p:attrName>style.visibility</p:attrName>
                                        </p:attrNameLst>
                                      </p:cBhvr>
                                      <p:to>
                                        <p:strVal val="hidden"/>
                                      </p:to>
                                    </p:set>
                                  </p:childTnLst>
                                </p:cTn>
                              </p:par>
                              <p:par>
                                <p:cTn id="164" presetID="18" presetClass="exit" presetSubtype="12" fill="hold" grpId="0" nodeType="withEffect">
                                  <p:stCondLst>
                                    <p:cond delay="0"/>
                                  </p:stCondLst>
                                  <p:childTnLst>
                                    <p:animEffect transition="out" filter="strips(downLeft)">
                                      <p:cBhvr>
                                        <p:cTn id="165" dur="5000"/>
                                        <p:tgtEl>
                                          <p:spTgt spid="57"/>
                                        </p:tgtEl>
                                      </p:cBhvr>
                                    </p:animEffect>
                                    <p:set>
                                      <p:cBhvr>
                                        <p:cTn id="166" dur="1" fill="hold">
                                          <p:stCondLst>
                                            <p:cond delay="4999"/>
                                          </p:stCondLst>
                                        </p:cTn>
                                        <p:tgtEl>
                                          <p:spTgt spid="57"/>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stiklal-Avenue-in-the-Beyoglu-district-in-Istanbul-Turke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2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510"/>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201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8"/>
                                        </p:tgtEl>
                                      </p:cBhvr>
                                    </p:animEffect>
                                    <p:set>
                                      <p:cBhvr>
                                        <p:cTn id="19" dur="1" fill="hold">
                                          <p:stCondLst>
                                            <p:cond delay="4999"/>
                                          </p:stCondLst>
                                        </p:cTn>
                                        <p:tgtEl>
                                          <p:spTgt spid="8"/>
                                        </p:tgtEl>
                                        <p:attrNameLst>
                                          <p:attrName>style.visibility</p:attrName>
                                        </p:attrNameLst>
                                      </p:cBhvr>
                                      <p:to>
                                        <p:strVal val="hidden"/>
                                      </p:to>
                                    </p:set>
                                  </p:childTnLst>
                                </p:cTn>
                              </p:par>
                              <p:par>
                                <p:cTn id="20" presetID="18" presetClass="exit" presetSubtype="12" fill="hold" grpId="0" nodeType="withEffect">
                                  <p:stCondLst>
                                    <p:cond delay="0"/>
                                  </p:stCondLst>
                                  <p:childTnLst>
                                    <p:animEffect transition="out" filter="strips(downLeft)">
                                      <p:cBhvr>
                                        <p:cTn id="21" dur="5000"/>
                                        <p:tgtEl>
                                          <p:spTgt spid="49"/>
                                        </p:tgtEl>
                                      </p:cBhvr>
                                    </p:animEffect>
                                    <p:set>
                                      <p:cBhvr>
                                        <p:cTn id="22" dur="1" fill="hold">
                                          <p:stCondLst>
                                            <p:cond delay="4999"/>
                                          </p:stCondLst>
                                        </p:cTn>
                                        <p:tgtEl>
                                          <p:spTgt spid="49"/>
                                        </p:tgtEl>
                                        <p:attrNameLst>
                                          <p:attrName>style.visibility</p:attrName>
                                        </p:attrNameLst>
                                      </p:cBhvr>
                                      <p:to>
                                        <p:strVal val="hidden"/>
                                      </p:to>
                                    </p:set>
                                  </p:childTnLst>
                                </p:cTn>
                              </p:par>
                              <p:par>
                                <p:cTn id="23" presetID="18" presetClass="exit" presetSubtype="9" fill="hold" grpId="0" nodeType="withEffect">
                                  <p:stCondLst>
                                    <p:cond delay="0"/>
                                  </p:stCondLst>
                                  <p:childTnLst>
                                    <p:animEffect transition="out" filter="strips(upLeft)">
                                      <p:cBhvr>
                                        <p:cTn id="24" dur="5000"/>
                                        <p:tgtEl>
                                          <p:spTgt spid="9"/>
                                        </p:tgtEl>
                                      </p:cBhvr>
                                    </p:animEffect>
                                    <p:set>
                                      <p:cBhvr>
                                        <p:cTn id="25" dur="1" fill="hold">
                                          <p:stCondLst>
                                            <p:cond delay="4999"/>
                                          </p:stCondLst>
                                        </p:cTn>
                                        <p:tgtEl>
                                          <p:spTgt spid="9"/>
                                        </p:tgtEl>
                                        <p:attrNameLst>
                                          <p:attrName>style.visibility</p:attrName>
                                        </p:attrNameLst>
                                      </p:cBhvr>
                                      <p:to>
                                        <p:strVal val="hidden"/>
                                      </p:to>
                                    </p:set>
                                  </p:childTnLst>
                                </p:cTn>
                              </p:par>
                              <p:par>
                                <p:cTn id="26" presetID="18" presetClass="exit" presetSubtype="9" fill="hold" grpId="0" nodeType="withEffect">
                                  <p:stCondLst>
                                    <p:cond delay="0"/>
                                  </p:stCondLst>
                                  <p:childTnLst>
                                    <p:animEffect transition="out" filter="strips(upLeft)">
                                      <p:cBhvr>
                                        <p:cTn id="27" dur="5000"/>
                                        <p:tgtEl>
                                          <p:spTgt spid="10"/>
                                        </p:tgtEl>
                                      </p:cBhvr>
                                    </p:animEffect>
                                    <p:set>
                                      <p:cBhvr>
                                        <p:cTn id="28" dur="1" fill="hold">
                                          <p:stCondLst>
                                            <p:cond delay="4999"/>
                                          </p:stCondLst>
                                        </p:cTn>
                                        <p:tgtEl>
                                          <p:spTgt spid="10"/>
                                        </p:tgtEl>
                                        <p:attrNameLst>
                                          <p:attrName>style.visibility</p:attrName>
                                        </p:attrNameLst>
                                      </p:cBhvr>
                                      <p:to>
                                        <p:strVal val="hidden"/>
                                      </p:to>
                                    </p:set>
                                  </p:childTnLst>
                                </p:cTn>
                              </p:par>
                              <p:par>
                                <p:cTn id="29" presetID="18" presetClass="exit" presetSubtype="9" fill="hold" grpId="0" nodeType="withEffect">
                                  <p:stCondLst>
                                    <p:cond delay="0"/>
                                  </p:stCondLst>
                                  <p:childTnLst>
                                    <p:animEffect transition="out" filter="strips(upLeft)">
                                      <p:cBhvr>
                                        <p:cTn id="30" dur="5000"/>
                                        <p:tgtEl>
                                          <p:spTgt spid="11"/>
                                        </p:tgtEl>
                                      </p:cBhvr>
                                    </p:animEffect>
                                    <p:set>
                                      <p:cBhvr>
                                        <p:cTn id="31" dur="1" fill="hold">
                                          <p:stCondLst>
                                            <p:cond delay="4999"/>
                                          </p:stCondLst>
                                        </p:cTn>
                                        <p:tgtEl>
                                          <p:spTgt spid="11"/>
                                        </p:tgtEl>
                                        <p:attrNameLst>
                                          <p:attrName>style.visibility</p:attrName>
                                        </p:attrNameLst>
                                      </p:cBhvr>
                                      <p:to>
                                        <p:strVal val="hidden"/>
                                      </p:to>
                                    </p:set>
                                  </p:childTnLst>
                                </p:cTn>
                              </p:par>
                              <p:par>
                                <p:cTn id="32" presetID="18" presetClass="exit" presetSubtype="9" fill="hold" grpId="0" nodeType="withEffect">
                                  <p:stCondLst>
                                    <p:cond delay="0"/>
                                  </p:stCondLst>
                                  <p:childTnLst>
                                    <p:animEffect transition="out" filter="strips(upLeft)">
                                      <p:cBhvr>
                                        <p:cTn id="33" dur="5000"/>
                                        <p:tgtEl>
                                          <p:spTgt spid="12"/>
                                        </p:tgtEl>
                                      </p:cBhvr>
                                    </p:animEffect>
                                    <p:set>
                                      <p:cBhvr>
                                        <p:cTn id="34" dur="1" fill="hold">
                                          <p:stCondLst>
                                            <p:cond delay="4999"/>
                                          </p:stCondLst>
                                        </p:cTn>
                                        <p:tgtEl>
                                          <p:spTgt spid="12"/>
                                        </p:tgtEl>
                                        <p:attrNameLst>
                                          <p:attrName>style.visibility</p:attrName>
                                        </p:attrNameLst>
                                      </p:cBhvr>
                                      <p:to>
                                        <p:strVal val="hidden"/>
                                      </p:to>
                                    </p:set>
                                  </p:childTnLst>
                                </p:cTn>
                              </p:par>
                              <p:par>
                                <p:cTn id="35" presetID="18" presetClass="exit" presetSubtype="9" fill="hold" grpId="0" nodeType="withEffect">
                                  <p:stCondLst>
                                    <p:cond delay="0"/>
                                  </p:stCondLst>
                                  <p:childTnLst>
                                    <p:animEffect transition="out" filter="strips(upLeft)">
                                      <p:cBhvr>
                                        <p:cTn id="36" dur="5000"/>
                                        <p:tgtEl>
                                          <p:spTgt spid="13"/>
                                        </p:tgtEl>
                                      </p:cBhvr>
                                    </p:animEffect>
                                    <p:set>
                                      <p:cBhvr>
                                        <p:cTn id="37" dur="1" fill="hold">
                                          <p:stCondLst>
                                            <p:cond delay="4999"/>
                                          </p:stCondLst>
                                        </p:cTn>
                                        <p:tgtEl>
                                          <p:spTgt spid="13"/>
                                        </p:tgtEl>
                                        <p:attrNameLst>
                                          <p:attrName>style.visibility</p:attrName>
                                        </p:attrNameLst>
                                      </p:cBhvr>
                                      <p:to>
                                        <p:strVal val="hidden"/>
                                      </p:to>
                                    </p:set>
                                  </p:childTnLst>
                                </p:cTn>
                              </p:par>
                              <p:par>
                                <p:cTn id="38" presetID="18" presetClass="exit" presetSubtype="9" fill="hold" grpId="0" nodeType="withEffect">
                                  <p:stCondLst>
                                    <p:cond delay="0"/>
                                  </p:stCondLst>
                                  <p:childTnLst>
                                    <p:animEffect transition="out" filter="strips(upLeft)">
                                      <p:cBhvr>
                                        <p:cTn id="39" dur="5000"/>
                                        <p:tgtEl>
                                          <p:spTgt spid="50"/>
                                        </p:tgtEl>
                                      </p:cBhvr>
                                    </p:animEffect>
                                    <p:set>
                                      <p:cBhvr>
                                        <p:cTn id="40" dur="1" fill="hold">
                                          <p:stCondLst>
                                            <p:cond delay="4999"/>
                                          </p:stCondLst>
                                        </p:cTn>
                                        <p:tgtEl>
                                          <p:spTgt spid="50"/>
                                        </p:tgtEl>
                                        <p:attrNameLst>
                                          <p:attrName>style.visibility</p:attrName>
                                        </p:attrNameLst>
                                      </p:cBhvr>
                                      <p:to>
                                        <p:strVal val="hidden"/>
                                      </p:to>
                                    </p:set>
                                  </p:childTnLst>
                                </p:cTn>
                              </p:par>
                              <p:par>
                                <p:cTn id="41" presetID="18" presetClass="exit" presetSubtype="6" fill="hold" grpId="0" nodeType="withEffect">
                                  <p:stCondLst>
                                    <p:cond delay="0"/>
                                  </p:stCondLst>
                                  <p:childTnLst>
                                    <p:animEffect transition="out" filter="strips(downRight)">
                                      <p:cBhvr>
                                        <p:cTn id="42" dur="5000"/>
                                        <p:tgtEl>
                                          <p:spTgt spid="14"/>
                                        </p:tgtEl>
                                      </p:cBhvr>
                                    </p:animEffect>
                                    <p:set>
                                      <p:cBhvr>
                                        <p:cTn id="43" dur="1" fill="hold">
                                          <p:stCondLst>
                                            <p:cond delay="4999"/>
                                          </p:stCondLst>
                                        </p:cTn>
                                        <p:tgtEl>
                                          <p:spTgt spid="14"/>
                                        </p:tgtEl>
                                        <p:attrNameLst>
                                          <p:attrName>style.visibility</p:attrName>
                                        </p:attrNameLst>
                                      </p:cBhvr>
                                      <p:to>
                                        <p:strVal val="hidden"/>
                                      </p:to>
                                    </p:set>
                                  </p:childTnLst>
                                </p:cTn>
                              </p:par>
                              <p:par>
                                <p:cTn id="44" presetID="18" presetClass="exit" presetSubtype="6" fill="hold" grpId="0" nodeType="withEffect">
                                  <p:stCondLst>
                                    <p:cond delay="0"/>
                                  </p:stCondLst>
                                  <p:childTnLst>
                                    <p:animEffect transition="out" filter="strips(downRight)">
                                      <p:cBhvr>
                                        <p:cTn id="45" dur="5000"/>
                                        <p:tgtEl>
                                          <p:spTgt spid="15"/>
                                        </p:tgtEl>
                                      </p:cBhvr>
                                    </p:animEffect>
                                    <p:set>
                                      <p:cBhvr>
                                        <p:cTn id="46" dur="1" fill="hold">
                                          <p:stCondLst>
                                            <p:cond delay="4999"/>
                                          </p:stCondLst>
                                        </p:cTn>
                                        <p:tgtEl>
                                          <p:spTgt spid="15"/>
                                        </p:tgtEl>
                                        <p:attrNameLst>
                                          <p:attrName>style.visibility</p:attrName>
                                        </p:attrNameLst>
                                      </p:cBhvr>
                                      <p:to>
                                        <p:strVal val="hidden"/>
                                      </p:to>
                                    </p:set>
                                  </p:childTnLst>
                                </p:cTn>
                              </p:par>
                              <p:par>
                                <p:cTn id="47" presetID="18" presetClass="exit" presetSubtype="6" fill="hold" grpId="0" nodeType="withEffect">
                                  <p:stCondLst>
                                    <p:cond delay="0"/>
                                  </p:stCondLst>
                                  <p:childTnLst>
                                    <p:animEffect transition="out" filter="strips(downRight)">
                                      <p:cBhvr>
                                        <p:cTn id="48" dur="5000"/>
                                        <p:tgtEl>
                                          <p:spTgt spid="16"/>
                                        </p:tgtEl>
                                      </p:cBhvr>
                                    </p:animEffect>
                                    <p:set>
                                      <p:cBhvr>
                                        <p:cTn id="49" dur="1" fill="hold">
                                          <p:stCondLst>
                                            <p:cond delay="4999"/>
                                          </p:stCondLst>
                                        </p:cTn>
                                        <p:tgtEl>
                                          <p:spTgt spid="16"/>
                                        </p:tgtEl>
                                        <p:attrNameLst>
                                          <p:attrName>style.visibility</p:attrName>
                                        </p:attrNameLst>
                                      </p:cBhvr>
                                      <p:to>
                                        <p:strVal val="hidden"/>
                                      </p:to>
                                    </p:set>
                                  </p:childTnLst>
                                </p:cTn>
                              </p:par>
                              <p:par>
                                <p:cTn id="50" presetID="18" presetClass="exit" presetSubtype="6" fill="hold" grpId="0" nodeType="withEffect">
                                  <p:stCondLst>
                                    <p:cond delay="0"/>
                                  </p:stCondLst>
                                  <p:childTnLst>
                                    <p:animEffect transition="out" filter="strips(downRight)">
                                      <p:cBhvr>
                                        <p:cTn id="51" dur="5000"/>
                                        <p:tgtEl>
                                          <p:spTgt spid="17"/>
                                        </p:tgtEl>
                                      </p:cBhvr>
                                    </p:animEffect>
                                    <p:set>
                                      <p:cBhvr>
                                        <p:cTn id="52" dur="1" fill="hold">
                                          <p:stCondLst>
                                            <p:cond delay="4999"/>
                                          </p:stCondLst>
                                        </p:cTn>
                                        <p:tgtEl>
                                          <p:spTgt spid="17"/>
                                        </p:tgtEl>
                                        <p:attrNameLst>
                                          <p:attrName>style.visibility</p:attrName>
                                        </p:attrNameLst>
                                      </p:cBhvr>
                                      <p:to>
                                        <p:strVal val="hidden"/>
                                      </p:to>
                                    </p:set>
                                  </p:childTnLst>
                                </p:cTn>
                              </p:par>
                              <p:par>
                                <p:cTn id="53" presetID="18" presetClass="exit" presetSubtype="6" fill="hold" grpId="0" nodeType="withEffect">
                                  <p:stCondLst>
                                    <p:cond delay="0"/>
                                  </p:stCondLst>
                                  <p:childTnLst>
                                    <p:animEffect transition="out" filter="strips(downRight)">
                                      <p:cBhvr>
                                        <p:cTn id="54" dur="5000"/>
                                        <p:tgtEl>
                                          <p:spTgt spid="18"/>
                                        </p:tgtEl>
                                      </p:cBhvr>
                                    </p:animEffect>
                                    <p:set>
                                      <p:cBhvr>
                                        <p:cTn id="55" dur="1" fill="hold">
                                          <p:stCondLst>
                                            <p:cond delay="4999"/>
                                          </p:stCondLst>
                                        </p:cTn>
                                        <p:tgtEl>
                                          <p:spTgt spid="18"/>
                                        </p:tgtEl>
                                        <p:attrNameLst>
                                          <p:attrName>style.visibility</p:attrName>
                                        </p:attrNameLst>
                                      </p:cBhvr>
                                      <p:to>
                                        <p:strVal val="hidden"/>
                                      </p:to>
                                    </p:set>
                                  </p:childTnLst>
                                </p:cTn>
                              </p:par>
                              <p:par>
                                <p:cTn id="56" presetID="18" presetClass="exit" presetSubtype="6" fill="hold" grpId="0" nodeType="withEffect">
                                  <p:stCondLst>
                                    <p:cond delay="0"/>
                                  </p:stCondLst>
                                  <p:childTnLst>
                                    <p:animEffect transition="out" filter="strips(downRight)">
                                      <p:cBhvr>
                                        <p:cTn id="57" dur="5000"/>
                                        <p:tgtEl>
                                          <p:spTgt spid="51"/>
                                        </p:tgtEl>
                                      </p:cBhvr>
                                    </p:animEffect>
                                    <p:set>
                                      <p:cBhvr>
                                        <p:cTn id="58" dur="1" fill="hold">
                                          <p:stCondLst>
                                            <p:cond delay="4999"/>
                                          </p:stCondLst>
                                        </p:cTn>
                                        <p:tgtEl>
                                          <p:spTgt spid="51"/>
                                        </p:tgtEl>
                                        <p:attrNameLst>
                                          <p:attrName>style.visibility</p:attrName>
                                        </p:attrNameLst>
                                      </p:cBhvr>
                                      <p:to>
                                        <p:strVal val="hidden"/>
                                      </p:to>
                                    </p:set>
                                  </p:childTnLst>
                                </p:cTn>
                              </p:par>
                              <p:par>
                                <p:cTn id="59" presetID="18" presetClass="exit" presetSubtype="3" fill="hold" grpId="0" nodeType="withEffect">
                                  <p:stCondLst>
                                    <p:cond delay="0"/>
                                  </p:stCondLst>
                                  <p:childTnLst>
                                    <p:animEffect transition="out" filter="strips(upRight)">
                                      <p:cBhvr>
                                        <p:cTn id="60" dur="5000"/>
                                        <p:tgtEl>
                                          <p:spTgt spid="19"/>
                                        </p:tgtEl>
                                      </p:cBhvr>
                                    </p:animEffect>
                                    <p:set>
                                      <p:cBhvr>
                                        <p:cTn id="61" dur="1" fill="hold">
                                          <p:stCondLst>
                                            <p:cond delay="4999"/>
                                          </p:stCondLst>
                                        </p:cTn>
                                        <p:tgtEl>
                                          <p:spTgt spid="19"/>
                                        </p:tgtEl>
                                        <p:attrNameLst>
                                          <p:attrName>style.visibility</p:attrName>
                                        </p:attrNameLst>
                                      </p:cBhvr>
                                      <p:to>
                                        <p:strVal val="hidden"/>
                                      </p:to>
                                    </p:set>
                                  </p:childTnLst>
                                </p:cTn>
                              </p:par>
                              <p:par>
                                <p:cTn id="62" presetID="18" presetClass="exit" presetSubtype="3" fill="hold" grpId="0" nodeType="withEffect">
                                  <p:stCondLst>
                                    <p:cond delay="0"/>
                                  </p:stCondLst>
                                  <p:childTnLst>
                                    <p:animEffect transition="out" filter="strips(upRight)">
                                      <p:cBhvr>
                                        <p:cTn id="63" dur="5000"/>
                                        <p:tgtEl>
                                          <p:spTgt spid="20"/>
                                        </p:tgtEl>
                                      </p:cBhvr>
                                    </p:animEffect>
                                    <p:set>
                                      <p:cBhvr>
                                        <p:cTn id="64" dur="1" fill="hold">
                                          <p:stCondLst>
                                            <p:cond delay="4999"/>
                                          </p:stCondLst>
                                        </p:cTn>
                                        <p:tgtEl>
                                          <p:spTgt spid="20"/>
                                        </p:tgtEl>
                                        <p:attrNameLst>
                                          <p:attrName>style.visibility</p:attrName>
                                        </p:attrNameLst>
                                      </p:cBhvr>
                                      <p:to>
                                        <p:strVal val="hidden"/>
                                      </p:to>
                                    </p:set>
                                  </p:childTnLst>
                                </p:cTn>
                              </p:par>
                              <p:par>
                                <p:cTn id="65" presetID="18" presetClass="exit" presetSubtype="3" fill="hold" grpId="0" nodeType="withEffect">
                                  <p:stCondLst>
                                    <p:cond delay="0"/>
                                  </p:stCondLst>
                                  <p:childTnLst>
                                    <p:animEffect transition="out" filter="strips(upRight)">
                                      <p:cBhvr>
                                        <p:cTn id="66" dur="5000"/>
                                        <p:tgtEl>
                                          <p:spTgt spid="21"/>
                                        </p:tgtEl>
                                      </p:cBhvr>
                                    </p:animEffect>
                                    <p:set>
                                      <p:cBhvr>
                                        <p:cTn id="67" dur="1" fill="hold">
                                          <p:stCondLst>
                                            <p:cond delay="4999"/>
                                          </p:stCondLst>
                                        </p:cTn>
                                        <p:tgtEl>
                                          <p:spTgt spid="21"/>
                                        </p:tgtEl>
                                        <p:attrNameLst>
                                          <p:attrName>style.visibility</p:attrName>
                                        </p:attrNameLst>
                                      </p:cBhvr>
                                      <p:to>
                                        <p:strVal val="hidden"/>
                                      </p:to>
                                    </p:set>
                                  </p:childTnLst>
                                </p:cTn>
                              </p:par>
                              <p:par>
                                <p:cTn id="68" presetID="18" presetClass="exit" presetSubtype="3" fill="hold" grpId="0" nodeType="withEffect">
                                  <p:stCondLst>
                                    <p:cond delay="0"/>
                                  </p:stCondLst>
                                  <p:childTnLst>
                                    <p:animEffect transition="out" filter="strips(upRight)">
                                      <p:cBhvr>
                                        <p:cTn id="69" dur="5000"/>
                                        <p:tgtEl>
                                          <p:spTgt spid="22"/>
                                        </p:tgtEl>
                                      </p:cBhvr>
                                    </p:animEffect>
                                    <p:set>
                                      <p:cBhvr>
                                        <p:cTn id="70" dur="1" fill="hold">
                                          <p:stCondLst>
                                            <p:cond delay="4999"/>
                                          </p:stCondLst>
                                        </p:cTn>
                                        <p:tgtEl>
                                          <p:spTgt spid="22"/>
                                        </p:tgtEl>
                                        <p:attrNameLst>
                                          <p:attrName>style.visibility</p:attrName>
                                        </p:attrNameLst>
                                      </p:cBhvr>
                                      <p:to>
                                        <p:strVal val="hidden"/>
                                      </p:to>
                                    </p:set>
                                  </p:childTnLst>
                                </p:cTn>
                              </p:par>
                              <p:par>
                                <p:cTn id="71" presetID="18" presetClass="exit" presetSubtype="3" fill="hold" grpId="0" nodeType="withEffect">
                                  <p:stCondLst>
                                    <p:cond delay="0"/>
                                  </p:stCondLst>
                                  <p:childTnLst>
                                    <p:animEffect transition="out" filter="strips(upRight)">
                                      <p:cBhvr>
                                        <p:cTn id="72" dur="5000"/>
                                        <p:tgtEl>
                                          <p:spTgt spid="23"/>
                                        </p:tgtEl>
                                      </p:cBhvr>
                                    </p:animEffect>
                                    <p:set>
                                      <p:cBhvr>
                                        <p:cTn id="73" dur="1" fill="hold">
                                          <p:stCondLst>
                                            <p:cond delay="4999"/>
                                          </p:stCondLst>
                                        </p:cTn>
                                        <p:tgtEl>
                                          <p:spTgt spid="23"/>
                                        </p:tgtEl>
                                        <p:attrNameLst>
                                          <p:attrName>style.visibility</p:attrName>
                                        </p:attrNameLst>
                                      </p:cBhvr>
                                      <p:to>
                                        <p:strVal val="hidden"/>
                                      </p:to>
                                    </p:set>
                                  </p:childTnLst>
                                </p:cTn>
                              </p:par>
                              <p:par>
                                <p:cTn id="74" presetID="18" presetClass="exit" presetSubtype="3" fill="hold" grpId="0" nodeType="withEffect">
                                  <p:stCondLst>
                                    <p:cond delay="0"/>
                                  </p:stCondLst>
                                  <p:childTnLst>
                                    <p:animEffect transition="out" filter="strips(upRight)">
                                      <p:cBhvr>
                                        <p:cTn id="75" dur="5000"/>
                                        <p:tgtEl>
                                          <p:spTgt spid="52"/>
                                        </p:tgtEl>
                                      </p:cBhvr>
                                    </p:animEffect>
                                    <p:set>
                                      <p:cBhvr>
                                        <p:cTn id="76" dur="1" fill="hold">
                                          <p:stCondLst>
                                            <p:cond delay="4999"/>
                                          </p:stCondLst>
                                        </p:cTn>
                                        <p:tgtEl>
                                          <p:spTgt spid="52"/>
                                        </p:tgtEl>
                                        <p:attrNameLst>
                                          <p:attrName>style.visibility</p:attrName>
                                        </p:attrNameLst>
                                      </p:cBhvr>
                                      <p:to>
                                        <p:strVal val="hidden"/>
                                      </p:to>
                                    </p:set>
                                  </p:childTnLst>
                                </p:cTn>
                              </p:par>
                              <p:par>
                                <p:cTn id="77" presetID="18" presetClass="exit" presetSubtype="12" fill="hold" grpId="0" nodeType="withEffect">
                                  <p:stCondLst>
                                    <p:cond delay="0"/>
                                  </p:stCondLst>
                                  <p:childTnLst>
                                    <p:animEffect transition="out" filter="strips(downLeft)">
                                      <p:cBhvr>
                                        <p:cTn id="78" dur="5000"/>
                                        <p:tgtEl>
                                          <p:spTgt spid="24"/>
                                        </p:tgtEl>
                                      </p:cBhvr>
                                    </p:animEffect>
                                    <p:set>
                                      <p:cBhvr>
                                        <p:cTn id="79" dur="1" fill="hold">
                                          <p:stCondLst>
                                            <p:cond delay="4999"/>
                                          </p:stCondLst>
                                        </p:cTn>
                                        <p:tgtEl>
                                          <p:spTgt spid="24"/>
                                        </p:tgtEl>
                                        <p:attrNameLst>
                                          <p:attrName>style.visibility</p:attrName>
                                        </p:attrNameLst>
                                      </p:cBhvr>
                                      <p:to>
                                        <p:strVal val="hidden"/>
                                      </p:to>
                                    </p:set>
                                  </p:childTnLst>
                                </p:cTn>
                              </p:par>
                              <p:par>
                                <p:cTn id="80" presetID="18" presetClass="exit" presetSubtype="12" fill="hold" grpId="0" nodeType="withEffect">
                                  <p:stCondLst>
                                    <p:cond delay="0"/>
                                  </p:stCondLst>
                                  <p:childTnLst>
                                    <p:animEffect transition="out" filter="strips(downLeft)">
                                      <p:cBhvr>
                                        <p:cTn id="81" dur="5000"/>
                                        <p:tgtEl>
                                          <p:spTgt spid="25"/>
                                        </p:tgtEl>
                                      </p:cBhvr>
                                    </p:animEffect>
                                    <p:set>
                                      <p:cBhvr>
                                        <p:cTn id="82" dur="1" fill="hold">
                                          <p:stCondLst>
                                            <p:cond delay="4999"/>
                                          </p:stCondLst>
                                        </p:cTn>
                                        <p:tgtEl>
                                          <p:spTgt spid="25"/>
                                        </p:tgtEl>
                                        <p:attrNameLst>
                                          <p:attrName>style.visibility</p:attrName>
                                        </p:attrNameLst>
                                      </p:cBhvr>
                                      <p:to>
                                        <p:strVal val="hidden"/>
                                      </p:to>
                                    </p:set>
                                  </p:childTnLst>
                                </p:cTn>
                              </p:par>
                              <p:par>
                                <p:cTn id="83" presetID="18" presetClass="exit" presetSubtype="12" fill="hold" grpId="0" nodeType="withEffect">
                                  <p:stCondLst>
                                    <p:cond delay="0"/>
                                  </p:stCondLst>
                                  <p:childTnLst>
                                    <p:animEffect transition="out" filter="strips(downLeft)">
                                      <p:cBhvr>
                                        <p:cTn id="84" dur="5000"/>
                                        <p:tgtEl>
                                          <p:spTgt spid="26"/>
                                        </p:tgtEl>
                                      </p:cBhvr>
                                    </p:animEffect>
                                    <p:set>
                                      <p:cBhvr>
                                        <p:cTn id="85" dur="1" fill="hold">
                                          <p:stCondLst>
                                            <p:cond delay="4999"/>
                                          </p:stCondLst>
                                        </p:cTn>
                                        <p:tgtEl>
                                          <p:spTgt spid="26"/>
                                        </p:tgtEl>
                                        <p:attrNameLst>
                                          <p:attrName>style.visibility</p:attrName>
                                        </p:attrNameLst>
                                      </p:cBhvr>
                                      <p:to>
                                        <p:strVal val="hidden"/>
                                      </p:to>
                                    </p:set>
                                  </p:childTnLst>
                                </p:cTn>
                              </p:par>
                              <p:par>
                                <p:cTn id="86" presetID="18" presetClass="exit" presetSubtype="12" fill="hold" grpId="0" nodeType="withEffect">
                                  <p:stCondLst>
                                    <p:cond delay="0"/>
                                  </p:stCondLst>
                                  <p:childTnLst>
                                    <p:animEffect transition="out" filter="strips(downLeft)">
                                      <p:cBhvr>
                                        <p:cTn id="87" dur="5000"/>
                                        <p:tgtEl>
                                          <p:spTgt spid="27"/>
                                        </p:tgtEl>
                                      </p:cBhvr>
                                    </p:animEffect>
                                    <p:set>
                                      <p:cBhvr>
                                        <p:cTn id="88" dur="1" fill="hold">
                                          <p:stCondLst>
                                            <p:cond delay="4999"/>
                                          </p:stCondLst>
                                        </p:cTn>
                                        <p:tgtEl>
                                          <p:spTgt spid="27"/>
                                        </p:tgtEl>
                                        <p:attrNameLst>
                                          <p:attrName>style.visibility</p:attrName>
                                        </p:attrNameLst>
                                      </p:cBhvr>
                                      <p:to>
                                        <p:strVal val="hidden"/>
                                      </p:to>
                                    </p:set>
                                  </p:childTnLst>
                                </p:cTn>
                              </p:par>
                              <p:par>
                                <p:cTn id="89" presetID="18" presetClass="exit" presetSubtype="12" fill="hold" grpId="0" nodeType="withEffect">
                                  <p:stCondLst>
                                    <p:cond delay="0"/>
                                  </p:stCondLst>
                                  <p:childTnLst>
                                    <p:animEffect transition="out" filter="strips(downLeft)">
                                      <p:cBhvr>
                                        <p:cTn id="90" dur="5000"/>
                                        <p:tgtEl>
                                          <p:spTgt spid="28"/>
                                        </p:tgtEl>
                                      </p:cBhvr>
                                    </p:animEffect>
                                    <p:set>
                                      <p:cBhvr>
                                        <p:cTn id="91" dur="1" fill="hold">
                                          <p:stCondLst>
                                            <p:cond delay="4999"/>
                                          </p:stCondLst>
                                        </p:cTn>
                                        <p:tgtEl>
                                          <p:spTgt spid="28"/>
                                        </p:tgtEl>
                                        <p:attrNameLst>
                                          <p:attrName>style.visibility</p:attrName>
                                        </p:attrNameLst>
                                      </p:cBhvr>
                                      <p:to>
                                        <p:strVal val="hidden"/>
                                      </p:to>
                                    </p:set>
                                  </p:childTnLst>
                                </p:cTn>
                              </p:par>
                              <p:par>
                                <p:cTn id="92" presetID="18" presetClass="exit" presetSubtype="12" fill="hold" grpId="0" nodeType="withEffect">
                                  <p:stCondLst>
                                    <p:cond delay="0"/>
                                  </p:stCondLst>
                                  <p:childTnLst>
                                    <p:animEffect transition="out" filter="strips(downLeft)">
                                      <p:cBhvr>
                                        <p:cTn id="93" dur="5000"/>
                                        <p:tgtEl>
                                          <p:spTgt spid="53"/>
                                        </p:tgtEl>
                                      </p:cBhvr>
                                    </p:animEffect>
                                    <p:set>
                                      <p:cBhvr>
                                        <p:cTn id="94" dur="1" fill="hold">
                                          <p:stCondLst>
                                            <p:cond delay="4999"/>
                                          </p:stCondLst>
                                        </p:cTn>
                                        <p:tgtEl>
                                          <p:spTgt spid="53"/>
                                        </p:tgtEl>
                                        <p:attrNameLst>
                                          <p:attrName>style.visibility</p:attrName>
                                        </p:attrNameLst>
                                      </p:cBhvr>
                                      <p:to>
                                        <p:strVal val="hidden"/>
                                      </p:to>
                                    </p:set>
                                  </p:childTnLst>
                                </p:cTn>
                              </p:par>
                              <p:par>
                                <p:cTn id="95" presetID="18" presetClass="exit" presetSubtype="9" fill="hold" grpId="0" nodeType="withEffect">
                                  <p:stCondLst>
                                    <p:cond delay="0"/>
                                  </p:stCondLst>
                                  <p:childTnLst>
                                    <p:animEffect transition="out" filter="strips(upLeft)">
                                      <p:cBhvr>
                                        <p:cTn id="96" dur="5000"/>
                                        <p:tgtEl>
                                          <p:spTgt spid="29"/>
                                        </p:tgtEl>
                                      </p:cBhvr>
                                    </p:animEffect>
                                    <p:set>
                                      <p:cBhvr>
                                        <p:cTn id="97" dur="1" fill="hold">
                                          <p:stCondLst>
                                            <p:cond delay="4999"/>
                                          </p:stCondLst>
                                        </p:cTn>
                                        <p:tgtEl>
                                          <p:spTgt spid="29"/>
                                        </p:tgtEl>
                                        <p:attrNameLst>
                                          <p:attrName>style.visibility</p:attrName>
                                        </p:attrNameLst>
                                      </p:cBhvr>
                                      <p:to>
                                        <p:strVal val="hidden"/>
                                      </p:to>
                                    </p:set>
                                  </p:childTnLst>
                                </p:cTn>
                              </p:par>
                              <p:par>
                                <p:cTn id="98" presetID="18" presetClass="exit" presetSubtype="9" fill="hold" grpId="0" nodeType="withEffect">
                                  <p:stCondLst>
                                    <p:cond delay="0"/>
                                  </p:stCondLst>
                                  <p:childTnLst>
                                    <p:animEffect transition="out" filter="strips(upLeft)">
                                      <p:cBhvr>
                                        <p:cTn id="99" dur="5000"/>
                                        <p:tgtEl>
                                          <p:spTgt spid="30"/>
                                        </p:tgtEl>
                                      </p:cBhvr>
                                    </p:animEffect>
                                    <p:set>
                                      <p:cBhvr>
                                        <p:cTn id="100" dur="1" fill="hold">
                                          <p:stCondLst>
                                            <p:cond delay="4999"/>
                                          </p:stCondLst>
                                        </p:cTn>
                                        <p:tgtEl>
                                          <p:spTgt spid="30"/>
                                        </p:tgtEl>
                                        <p:attrNameLst>
                                          <p:attrName>style.visibility</p:attrName>
                                        </p:attrNameLst>
                                      </p:cBhvr>
                                      <p:to>
                                        <p:strVal val="hidden"/>
                                      </p:to>
                                    </p:set>
                                  </p:childTnLst>
                                </p:cTn>
                              </p:par>
                              <p:par>
                                <p:cTn id="101" presetID="18" presetClass="exit" presetSubtype="9" fill="hold" grpId="0" nodeType="withEffect">
                                  <p:stCondLst>
                                    <p:cond delay="0"/>
                                  </p:stCondLst>
                                  <p:childTnLst>
                                    <p:animEffect transition="out" filter="strips(upLeft)">
                                      <p:cBhvr>
                                        <p:cTn id="102" dur="5000"/>
                                        <p:tgtEl>
                                          <p:spTgt spid="31"/>
                                        </p:tgtEl>
                                      </p:cBhvr>
                                    </p:animEffect>
                                    <p:set>
                                      <p:cBhvr>
                                        <p:cTn id="103" dur="1" fill="hold">
                                          <p:stCondLst>
                                            <p:cond delay="4999"/>
                                          </p:stCondLst>
                                        </p:cTn>
                                        <p:tgtEl>
                                          <p:spTgt spid="31"/>
                                        </p:tgtEl>
                                        <p:attrNameLst>
                                          <p:attrName>style.visibility</p:attrName>
                                        </p:attrNameLst>
                                      </p:cBhvr>
                                      <p:to>
                                        <p:strVal val="hidden"/>
                                      </p:to>
                                    </p:set>
                                  </p:childTnLst>
                                </p:cTn>
                              </p:par>
                              <p:par>
                                <p:cTn id="104" presetID="18" presetClass="exit" presetSubtype="9" fill="hold" grpId="0" nodeType="withEffect">
                                  <p:stCondLst>
                                    <p:cond delay="0"/>
                                  </p:stCondLst>
                                  <p:childTnLst>
                                    <p:animEffect transition="out" filter="strips(upLeft)">
                                      <p:cBhvr>
                                        <p:cTn id="105" dur="5000"/>
                                        <p:tgtEl>
                                          <p:spTgt spid="32"/>
                                        </p:tgtEl>
                                      </p:cBhvr>
                                    </p:animEffect>
                                    <p:set>
                                      <p:cBhvr>
                                        <p:cTn id="106" dur="1" fill="hold">
                                          <p:stCondLst>
                                            <p:cond delay="4999"/>
                                          </p:stCondLst>
                                        </p:cTn>
                                        <p:tgtEl>
                                          <p:spTgt spid="32"/>
                                        </p:tgtEl>
                                        <p:attrNameLst>
                                          <p:attrName>style.visibility</p:attrName>
                                        </p:attrNameLst>
                                      </p:cBhvr>
                                      <p:to>
                                        <p:strVal val="hidden"/>
                                      </p:to>
                                    </p:set>
                                  </p:childTnLst>
                                </p:cTn>
                              </p:par>
                              <p:par>
                                <p:cTn id="107" presetID="18" presetClass="exit" presetSubtype="9" fill="hold" grpId="0" nodeType="withEffect">
                                  <p:stCondLst>
                                    <p:cond delay="0"/>
                                  </p:stCondLst>
                                  <p:childTnLst>
                                    <p:animEffect transition="out" filter="strips(upLeft)">
                                      <p:cBhvr>
                                        <p:cTn id="108" dur="5000"/>
                                        <p:tgtEl>
                                          <p:spTgt spid="33"/>
                                        </p:tgtEl>
                                      </p:cBhvr>
                                    </p:animEffect>
                                    <p:set>
                                      <p:cBhvr>
                                        <p:cTn id="109" dur="1" fill="hold">
                                          <p:stCondLst>
                                            <p:cond delay="4999"/>
                                          </p:stCondLst>
                                        </p:cTn>
                                        <p:tgtEl>
                                          <p:spTgt spid="33"/>
                                        </p:tgtEl>
                                        <p:attrNameLst>
                                          <p:attrName>style.visibility</p:attrName>
                                        </p:attrNameLst>
                                      </p:cBhvr>
                                      <p:to>
                                        <p:strVal val="hidden"/>
                                      </p:to>
                                    </p:set>
                                  </p:childTnLst>
                                </p:cTn>
                              </p:par>
                              <p:par>
                                <p:cTn id="110" presetID="18" presetClass="exit" presetSubtype="9" fill="hold" grpId="0" nodeType="withEffect">
                                  <p:stCondLst>
                                    <p:cond delay="0"/>
                                  </p:stCondLst>
                                  <p:childTnLst>
                                    <p:animEffect transition="out" filter="strips(upLeft)">
                                      <p:cBhvr>
                                        <p:cTn id="111" dur="5000"/>
                                        <p:tgtEl>
                                          <p:spTgt spid="54"/>
                                        </p:tgtEl>
                                      </p:cBhvr>
                                    </p:animEffect>
                                    <p:set>
                                      <p:cBhvr>
                                        <p:cTn id="112" dur="1" fill="hold">
                                          <p:stCondLst>
                                            <p:cond delay="4999"/>
                                          </p:stCondLst>
                                        </p:cTn>
                                        <p:tgtEl>
                                          <p:spTgt spid="54"/>
                                        </p:tgtEl>
                                        <p:attrNameLst>
                                          <p:attrName>style.visibility</p:attrName>
                                        </p:attrNameLst>
                                      </p:cBhvr>
                                      <p:to>
                                        <p:strVal val="hidden"/>
                                      </p:to>
                                    </p:set>
                                  </p:childTnLst>
                                </p:cTn>
                              </p:par>
                              <p:par>
                                <p:cTn id="113" presetID="18" presetClass="exit" presetSubtype="6" fill="hold" grpId="0" nodeType="withEffect">
                                  <p:stCondLst>
                                    <p:cond delay="0"/>
                                  </p:stCondLst>
                                  <p:childTnLst>
                                    <p:animEffect transition="out" filter="strips(downRight)">
                                      <p:cBhvr>
                                        <p:cTn id="114" dur="5000"/>
                                        <p:tgtEl>
                                          <p:spTgt spid="34"/>
                                        </p:tgtEl>
                                      </p:cBhvr>
                                    </p:animEffect>
                                    <p:set>
                                      <p:cBhvr>
                                        <p:cTn id="115" dur="1" fill="hold">
                                          <p:stCondLst>
                                            <p:cond delay="4999"/>
                                          </p:stCondLst>
                                        </p:cTn>
                                        <p:tgtEl>
                                          <p:spTgt spid="34"/>
                                        </p:tgtEl>
                                        <p:attrNameLst>
                                          <p:attrName>style.visibility</p:attrName>
                                        </p:attrNameLst>
                                      </p:cBhvr>
                                      <p:to>
                                        <p:strVal val="hidden"/>
                                      </p:to>
                                    </p:set>
                                  </p:childTnLst>
                                </p:cTn>
                              </p:par>
                              <p:par>
                                <p:cTn id="116" presetID="18" presetClass="exit" presetSubtype="6" fill="hold" grpId="0" nodeType="withEffect">
                                  <p:stCondLst>
                                    <p:cond delay="0"/>
                                  </p:stCondLst>
                                  <p:childTnLst>
                                    <p:animEffect transition="out" filter="strips(downRight)">
                                      <p:cBhvr>
                                        <p:cTn id="117" dur="5000"/>
                                        <p:tgtEl>
                                          <p:spTgt spid="35"/>
                                        </p:tgtEl>
                                      </p:cBhvr>
                                    </p:animEffect>
                                    <p:set>
                                      <p:cBhvr>
                                        <p:cTn id="118" dur="1" fill="hold">
                                          <p:stCondLst>
                                            <p:cond delay="4999"/>
                                          </p:stCondLst>
                                        </p:cTn>
                                        <p:tgtEl>
                                          <p:spTgt spid="35"/>
                                        </p:tgtEl>
                                        <p:attrNameLst>
                                          <p:attrName>style.visibility</p:attrName>
                                        </p:attrNameLst>
                                      </p:cBhvr>
                                      <p:to>
                                        <p:strVal val="hidden"/>
                                      </p:to>
                                    </p:set>
                                  </p:childTnLst>
                                </p:cTn>
                              </p:par>
                              <p:par>
                                <p:cTn id="119" presetID="18" presetClass="exit" presetSubtype="6" fill="hold" grpId="0" nodeType="withEffect">
                                  <p:stCondLst>
                                    <p:cond delay="0"/>
                                  </p:stCondLst>
                                  <p:childTnLst>
                                    <p:animEffect transition="out" filter="strips(downRight)">
                                      <p:cBhvr>
                                        <p:cTn id="120" dur="5000"/>
                                        <p:tgtEl>
                                          <p:spTgt spid="36"/>
                                        </p:tgtEl>
                                      </p:cBhvr>
                                    </p:animEffect>
                                    <p:set>
                                      <p:cBhvr>
                                        <p:cTn id="121" dur="1" fill="hold">
                                          <p:stCondLst>
                                            <p:cond delay="4999"/>
                                          </p:stCondLst>
                                        </p:cTn>
                                        <p:tgtEl>
                                          <p:spTgt spid="36"/>
                                        </p:tgtEl>
                                        <p:attrNameLst>
                                          <p:attrName>style.visibility</p:attrName>
                                        </p:attrNameLst>
                                      </p:cBhvr>
                                      <p:to>
                                        <p:strVal val="hidden"/>
                                      </p:to>
                                    </p:set>
                                  </p:childTnLst>
                                </p:cTn>
                              </p:par>
                              <p:par>
                                <p:cTn id="122" presetID="18" presetClass="exit" presetSubtype="6" fill="hold" grpId="0" nodeType="withEffect">
                                  <p:stCondLst>
                                    <p:cond delay="0"/>
                                  </p:stCondLst>
                                  <p:childTnLst>
                                    <p:animEffect transition="out" filter="strips(downRight)">
                                      <p:cBhvr>
                                        <p:cTn id="123" dur="5000"/>
                                        <p:tgtEl>
                                          <p:spTgt spid="37"/>
                                        </p:tgtEl>
                                      </p:cBhvr>
                                    </p:animEffect>
                                    <p:set>
                                      <p:cBhvr>
                                        <p:cTn id="124" dur="1" fill="hold">
                                          <p:stCondLst>
                                            <p:cond delay="4999"/>
                                          </p:stCondLst>
                                        </p:cTn>
                                        <p:tgtEl>
                                          <p:spTgt spid="37"/>
                                        </p:tgtEl>
                                        <p:attrNameLst>
                                          <p:attrName>style.visibility</p:attrName>
                                        </p:attrNameLst>
                                      </p:cBhvr>
                                      <p:to>
                                        <p:strVal val="hidden"/>
                                      </p:to>
                                    </p:set>
                                  </p:childTnLst>
                                </p:cTn>
                              </p:par>
                              <p:par>
                                <p:cTn id="125" presetID="18" presetClass="exit" presetSubtype="6" fill="hold" grpId="0" nodeType="withEffect">
                                  <p:stCondLst>
                                    <p:cond delay="0"/>
                                  </p:stCondLst>
                                  <p:childTnLst>
                                    <p:animEffect transition="out" filter="strips(downRight)">
                                      <p:cBhvr>
                                        <p:cTn id="126" dur="5000"/>
                                        <p:tgtEl>
                                          <p:spTgt spid="38"/>
                                        </p:tgtEl>
                                      </p:cBhvr>
                                    </p:animEffect>
                                    <p:set>
                                      <p:cBhvr>
                                        <p:cTn id="127" dur="1" fill="hold">
                                          <p:stCondLst>
                                            <p:cond delay="4999"/>
                                          </p:stCondLst>
                                        </p:cTn>
                                        <p:tgtEl>
                                          <p:spTgt spid="38"/>
                                        </p:tgtEl>
                                        <p:attrNameLst>
                                          <p:attrName>style.visibility</p:attrName>
                                        </p:attrNameLst>
                                      </p:cBhvr>
                                      <p:to>
                                        <p:strVal val="hidden"/>
                                      </p:to>
                                    </p:set>
                                  </p:childTnLst>
                                </p:cTn>
                              </p:par>
                              <p:par>
                                <p:cTn id="128" presetID="18" presetClass="exit" presetSubtype="6" fill="hold" grpId="0" nodeType="withEffect">
                                  <p:stCondLst>
                                    <p:cond delay="0"/>
                                  </p:stCondLst>
                                  <p:childTnLst>
                                    <p:animEffect transition="out" filter="strips(downRight)">
                                      <p:cBhvr>
                                        <p:cTn id="129" dur="5000"/>
                                        <p:tgtEl>
                                          <p:spTgt spid="55"/>
                                        </p:tgtEl>
                                      </p:cBhvr>
                                    </p:animEffect>
                                    <p:set>
                                      <p:cBhvr>
                                        <p:cTn id="130" dur="1" fill="hold">
                                          <p:stCondLst>
                                            <p:cond delay="4999"/>
                                          </p:stCondLst>
                                        </p:cTn>
                                        <p:tgtEl>
                                          <p:spTgt spid="55"/>
                                        </p:tgtEl>
                                        <p:attrNameLst>
                                          <p:attrName>style.visibility</p:attrName>
                                        </p:attrNameLst>
                                      </p:cBhvr>
                                      <p:to>
                                        <p:strVal val="hidden"/>
                                      </p:to>
                                    </p:set>
                                  </p:childTnLst>
                                </p:cTn>
                              </p:par>
                              <p:par>
                                <p:cTn id="131" presetID="18" presetClass="exit" presetSubtype="3" fill="hold" grpId="0" nodeType="withEffect">
                                  <p:stCondLst>
                                    <p:cond delay="0"/>
                                  </p:stCondLst>
                                  <p:childTnLst>
                                    <p:animEffect transition="out" filter="strips(upRight)">
                                      <p:cBhvr>
                                        <p:cTn id="132" dur="5000"/>
                                        <p:tgtEl>
                                          <p:spTgt spid="39"/>
                                        </p:tgtEl>
                                      </p:cBhvr>
                                    </p:animEffect>
                                    <p:set>
                                      <p:cBhvr>
                                        <p:cTn id="133" dur="1" fill="hold">
                                          <p:stCondLst>
                                            <p:cond delay="4999"/>
                                          </p:stCondLst>
                                        </p:cTn>
                                        <p:tgtEl>
                                          <p:spTgt spid="39"/>
                                        </p:tgtEl>
                                        <p:attrNameLst>
                                          <p:attrName>style.visibility</p:attrName>
                                        </p:attrNameLst>
                                      </p:cBhvr>
                                      <p:to>
                                        <p:strVal val="hidden"/>
                                      </p:to>
                                    </p:set>
                                  </p:childTnLst>
                                </p:cTn>
                              </p:par>
                              <p:par>
                                <p:cTn id="134" presetID="18" presetClass="exit" presetSubtype="3" fill="hold" grpId="0" nodeType="withEffect">
                                  <p:stCondLst>
                                    <p:cond delay="0"/>
                                  </p:stCondLst>
                                  <p:childTnLst>
                                    <p:animEffect transition="out" filter="strips(upRight)">
                                      <p:cBhvr>
                                        <p:cTn id="135" dur="5000"/>
                                        <p:tgtEl>
                                          <p:spTgt spid="40"/>
                                        </p:tgtEl>
                                      </p:cBhvr>
                                    </p:animEffect>
                                    <p:set>
                                      <p:cBhvr>
                                        <p:cTn id="136" dur="1" fill="hold">
                                          <p:stCondLst>
                                            <p:cond delay="4999"/>
                                          </p:stCondLst>
                                        </p:cTn>
                                        <p:tgtEl>
                                          <p:spTgt spid="40"/>
                                        </p:tgtEl>
                                        <p:attrNameLst>
                                          <p:attrName>style.visibility</p:attrName>
                                        </p:attrNameLst>
                                      </p:cBhvr>
                                      <p:to>
                                        <p:strVal val="hidden"/>
                                      </p:to>
                                    </p:set>
                                  </p:childTnLst>
                                </p:cTn>
                              </p:par>
                              <p:par>
                                <p:cTn id="137" presetID="18" presetClass="exit" presetSubtype="3" fill="hold" grpId="0" nodeType="withEffect">
                                  <p:stCondLst>
                                    <p:cond delay="0"/>
                                  </p:stCondLst>
                                  <p:childTnLst>
                                    <p:animEffect transition="out" filter="strips(upRight)">
                                      <p:cBhvr>
                                        <p:cTn id="138" dur="5000"/>
                                        <p:tgtEl>
                                          <p:spTgt spid="41"/>
                                        </p:tgtEl>
                                      </p:cBhvr>
                                    </p:animEffect>
                                    <p:set>
                                      <p:cBhvr>
                                        <p:cTn id="139" dur="1" fill="hold">
                                          <p:stCondLst>
                                            <p:cond delay="4999"/>
                                          </p:stCondLst>
                                        </p:cTn>
                                        <p:tgtEl>
                                          <p:spTgt spid="41"/>
                                        </p:tgtEl>
                                        <p:attrNameLst>
                                          <p:attrName>style.visibility</p:attrName>
                                        </p:attrNameLst>
                                      </p:cBhvr>
                                      <p:to>
                                        <p:strVal val="hidden"/>
                                      </p:to>
                                    </p:set>
                                  </p:childTnLst>
                                </p:cTn>
                              </p:par>
                              <p:par>
                                <p:cTn id="140" presetID="18" presetClass="exit" presetSubtype="3" fill="hold" grpId="0" nodeType="withEffect">
                                  <p:stCondLst>
                                    <p:cond delay="0"/>
                                  </p:stCondLst>
                                  <p:childTnLst>
                                    <p:animEffect transition="out" filter="strips(upRight)">
                                      <p:cBhvr>
                                        <p:cTn id="141" dur="5000"/>
                                        <p:tgtEl>
                                          <p:spTgt spid="42"/>
                                        </p:tgtEl>
                                      </p:cBhvr>
                                    </p:animEffect>
                                    <p:set>
                                      <p:cBhvr>
                                        <p:cTn id="142" dur="1" fill="hold">
                                          <p:stCondLst>
                                            <p:cond delay="4999"/>
                                          </p:stCondLst>
                                        </p:cTn>
                                        <p:tgtEl>
                                          <p:spTgt spid="42"/>
                                        </p:tgtEl>
                                        <p:attrNameLst>
                                          <p:attrName>style.visibility</p:attrName>
                                        </p:attrNameLst>
                                      </p:cBhvr>
                                      <p:to>
                                        <p:strVal val="hidden"/>
                                      </p:to>
                                    </p:set>
                                  </p:childTnLst>
                                </p:cTn>
                              </p:par>
                              <p:par>
                                <p:cTn id="143" presetID="18" presetClass="exit" presetSubtype="3" fill="hold" grpId="0" nodeType="withEffect">
                                  <p:stCondLst>
                                    <p:cond delay="0"/>
                                  </p:stCondLst>
                                  <p:childTnLst>
                                    <p:animEffect transition="out" filter="strips(upRight)">
                                      <p:cBhvr>
                                        <p:cTn id="144" dur="5000"/>
                                        <p:tgtEl>
                                          <p:spTgt spid="43"/>
                                        </p:tgtEl>
                                      </p:cBhvr>
                                    </p:animEffect>
                                    <p:set>
                                      <p:cBhvr>
                                        <p:cTn id="145" dur="1" fill="hold">
                                          <p:stCondLst>
                                            <p:cond delay="4999"/>
                                          </p:stCondLst>
                                        </p:cTn>
                                        <p:tgtEl>
                                          <p:spTgt spid="43"/>
                                        </p:tgtEl>
                                        <p:attrNameLst>
                                          <p:attrName>style.visibility</p:attrName>
                                        </p:attrNameLst>
                                      </p:cBhvr>
                                      <p:to>
                                        <p:strVal val="hidden"/>
                                      </p:to>
                                    </p:set>
                                  </p:childTnLst>
                                </p:cTn>
                              </p:par>
                              <p:par>
                                <p:cTn id="146" presetID="18" presetClass="exit" presetSubtype="3" fill="hold" grpId="0" nodeType="withEffect">
                                  <p:stCondLst>
                                    <p:cond delay="0"/>
                                  </p:stCondLst>
                                  <p:childTnLst>
                                    <p:animEffect transition="out" filter="strips(upRight)">
                                      <p:cBhvr>
                                        <p:cTn id="147" dur="5000"/>
                                        <p:tgtEl>
                                          <p:spTgt spid="56"/>
                                        </p:tgtEl>
                                      </p:cBhvr>
                                    </p:animEffect>
                                    <p:set>
                                      <p:cBhvr>
                                        <p:cTn id="148" dur="1" fill="hold">
                                          <p:stCondLst>
                                            <p:cond delay="4999"/>
                                          </p:stCondLst>
                                        </p:cTn>
                                        <p:tgtEl>
                                          <p:spTgt spid="56"/>
                                        </p:tgtEl>
                                        <p:attrNameLst>
                                          <p:attrName>style.visibility</p:attrName>
                                        </p:attrNameLst>
                                      </p:cBhvr>
                                      <p:to>
                                        <p:strVal val="hidden"/>
                                      </p:to>
                                    </p:set>
                                  </p:childTnLst>
                                </p:cTn>
                              </p:par>
                              <p:par>
                                <p:cTn id="149" presetID="18" presetClass="exit" presetSubtype="12" fill="hold" grpId="0" nodeType="withEffect">
                                  <p:stCondLst>
                                    <p:cond delay="0"/>
                                  </p:stCondLst>
                                  <p:childTnLst>
                                    <p:animEffect transition="out" filter="strips(downLeft)">
                                      <p:cBhvr>
                                        <p:cTn id="150" dur="5000"/>
                                        <p:tgtEl>
                                          <p:spTgt spid="44"/>
                                        </p:tgtEl>
                                      </p:cBhvr>
                                    </p:animEffect>
                                    <p:set>
                                      <p:cBhvr>
                                        <p:cTn id="151" dur="1" fill="hold">
                                          <p:stCondLst>
                                            <p:cond delay="4999"/>
                                          </p:stCondLst>
                                        </p:cTn>
                                        <p:tgtEl>
                                          <p:spTgt spid="44"/>
                                        </p:tgtEl>
                                        <p:attrNameLst>
                                          <p:attrName>style.visibility</p:attrName>
                                        </p:attrNameLst>
                                      </p:cBhvr>
                                      <p:to>
                                        <p:strVal val="hidden"/>
                                      </p:to>
                                    </p:set>
                                  </p:childTnLst>
                                </p:cTn>
                              </p:par>
                              <p:par>
                                <p:cTn id="152" presetID="18" presetClass="exit" presetSubtype="12" fill="hold" grpId="0" nodeType="withEffect">
                                  <p:stCondLst>
                                    <p:cond delay="0"/>
                                  </p:stCondLst>
                                  <p:childTnLst>
                                    <p:animEffect transition="out" filter="strips(downLeft)">
                                      <p:cBhvr>
                                        <p:cTn id="153" dur="5000"/>
                                        <p:tgtEl>
                                          <p:spTgt spid="45"/>
                                        </p:tgtEl>
                                      </p:cBhvr>
                                    </p:animEffect>
                                    <p:set>
                                      <p:cBhvr>
                                        <p:cTn id="154" dur="1" fill="hold">
                                          <p:stCondLst>
                                            <p:cond delay="4999"/>
                                          </p:stCondLst>
                                        </p:cTn>
                                        <p:tgtEl>
                                          <p:spTgt spid="45"/>
                                        </p:tgtEl>
                                        <p:attrNameLst>
                                          <p:attrName>style.visibility</p:attrName>
                                        </p:attrNameLst>
                                      </p:cBhvr>
                                      <p:to>
                                        <p:strVal val="hidden"/>
                                      </p:to>
                                    </p:set>
                                  </p:childTnLst>
                                </p:cTn>
                              </p:par>
                              <p:par>
                                <p:cTn id="155" presetID="18" presetClass="exit" presetSubtype="12" fill="hold" grpId="0" nodeType="withEffect">
                                  <p:stCondLst>
                                    <p:cond delay="0"/>
                                  </p:stCondLst>
                                  <p:childTnLst>
                                    <p:animEffect transition="out" filter="strips(downLeft)">
                                      <p:cBhvr>
                                        <p:cTn id="156" dur="5000"/>
                                        <p:tgtEl>
                                          <p:spTgt spid="46"/>
                                        </p:tgtEl>
                                      </p:cBhvr>
                                    </p:animEffect>
                                    <p:set>
                                      <p:cBhvr>
                                        <p:cTn id="157" dur="1" fill="hold">
                                          <p:stCondLst>
                                            <p:cond delay="4999"/>
                                          </p:stCondLst>
                                        </p:cTn>
                                        <p:tgtEl>
                                          <p:spTgt spid="46"/>
                                        </p:tgtEl>
                                        <p:attrNameLst>
                                          <p:attrName>style.visibility</p:attrName>
                                        </p:attrNameLst>
                                      </p:cBhvr>
                                      <p:to>
                                        <p:strVal val="hidden"/>
                                      </p:to>
                                    </p:set>
                                  </p:childTnLst>
                                </p:cTn>
                              </p:par>
                              <p:par>
                                <p:cTn id="158" presetID="18" presetClass="exit" presetSubtype="12" fill="hold" grpId="0" nodeType="withEffect">
                                  <p:stCondLst>
                                    <p:cond delay="0"/>
                                  </p:stCondLst>
                                  <p:childTnLst>
                                    <p:animEffect transition="out" filter="strips(downLeft)">
                                      <p:cBhvr>
                                        <p:cTn id="159" dur="5000"/>
                                        <p:tgtEl>
                                          <p:spTgt spid="47"/>
                                        </p:tgtEl>
                                      </p:cBhvr>
                                    </p:animEffect>
                                    <p:set>
                                      <p:cBhvr>
                                        <p:cTn id="160" dur="1" fill="hold">
                                          <p:stCondLst>
                                            <p:cond delay="4999"/>
                                          </p:stCondLst>
                                        </p:cTn>
                                        <p:tgtEl>
                                          <p:spTgt spid="47"/>
                                        </p:tgtEl>
                                        <p:attrNameLst>
                                          <p:attrName>style.visibility</p:attrName>
                                        </p:attrNameLst>
                                      </p:cBhvr>
                                      <p:to>
                                        <p:strVal val="hidden"/>
                                      </p:to>
                                    </p:set>
                                  </p:childTnLst>
                                </p:cTn>
                              </p:par>
                              <p:par>
                                <p:cTn id="161" presetID="18" presetClass="exit" presetSubtype="12" fill="hold" grpId="0" nodeType="withEffect">
                                  <p:stCondLst>
                                    <p:cond delay="0"/>
                                  </p:stCondLst>
                                  <p:childTnLst>
                                    <p:animEffect transition="out" filter="strips(downLeft)">
                                      <p:cBhvr>
                                        <p:cTn id="162" dur="5000"/>
                                        <p:tgtEl>
                                          <p:spTgt spid="48"/>
                                        </p:tgtEl>
                                      </p:cBhvr>
                                    </p:animEffect>
                                    <p:set>
                                      <p:cBhvr>
                                        <p:cTn id="163" dur="1" fill="hold">
                                          <p:stCondLst>
                                            <p:cond delay="4999"/>
                                          </p:stCondLst>
                                        </p:cTn>
                                        <p:tgtEl>
                                          <p:spTgt spid="48"/>
                                        </p:tgtEl>
                                        <p:attrNameLst>
                                          <p:attrName>style.visibility</p:attrName>
                                        </p:attrNameLst>
                                      </p:cBhvr>
                                      <p:to>
                                        <p:strVal val="hidden"/>
                                      </p:to>
                                    </p:set>
                                  </p:childTnLst>
                                </p:cTn>
                              </p:par>
                              <p:par>
                                <p:cTn id="164" presetID="18" presetClass="exit" presetSubtype="12" fill="hold" grpId="0" nodeType="withEffect">
                                  <p:stCondLst>
                                    <p:cond delay="0"/>
                                  </p:stCondLst>
                                  <p:childTnLst>
                                    <p:animEffect transition="out" filter="strips(downLeft)">
                                      <p:cBhvr>
                                        <p:cTn id="165" dur="5000"/>
                                        <p:tgtEl>
                                          <p:spTgt spid="57"/>
                                        </p:tgtEl>
                                      </p:cBhvr>
                                    </p:animEffect>
                                    <p:set>
                                      <p:cBhvr>
                                        <p:cTn id="166" dur="1" fill="hold">
                                          <p:stCondLst>
                                            <p:cond delay="4999"/>
                                          </p:stCondLst>
                                        </p:cTn>
                                        <p:tgtEl>
                                          <p:spTgt spid="57"/>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axresdefaul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2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510"/>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201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grpId="0" nodeType="withEffect">
                                  <p:stCondLst>
                                    <p:cond delay="0"/>
                                  </p:stCondLst>
                                  <p:childTnLst>
                                    <p:animEffect transition="out" filter="checkerboard(dow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5" presetClass="exit" presetSubtype="5" fill="hold" grpId="0" nodeType="withEffect">
                                  <p:stCondLst>
                                    <p:cond delay="0"/>
                                  </p:stCondLst>
                                  <p:childTnLst>
                                    <p:animEffect transition="out" filter="checkerboard(dow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5" presetClass="exit" presetSubtype="5" fill="hold" grpId="0" nodeType="withEffect">
                                  <p:stCondLst>
                                    <p:cond delay="0"/>
                                  </p:stCondLst>
                                  <p:childTnLst>
                                    <p:animEffect transition="out" filter="checkerboard(down)">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5" presetClass="exit" presetSubtype="5" fill="hold" grpId="0" nodeType="withEffect">
                                  <p:stCondLst>
                                    <p:cond delay="0"/>
                                  </p:stCondLst>
                                  <p:childTnLst>
                                    <p:animEffect transition="out" filter="checkerboard(down)">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5" presetClass="exit" presetSubtype="5" fill="hold" grpId="0" nodeType="withEffect">
                                  <p:stCondLst>
                                    <p:cond delay="0"/>
                                  </p:stCondLst>
                                  <p:childTnLst>
                                    <p:animEffect transition="out" filter="checkerboard(down)">
                                      <p:cBhvr>
                                        <p:cTn id="18" dur="5000"/>
                                        <p:tgtEl>
                                          <p:spTgt spid="8"/>
                                        </p:tgtEl>
                                      </p:cBhvr>
                                    </p:animEffect>
                                    <p:set>
                                      <p:cBhvr>
                                        <p:cTn id="19" dur="1" fill="hold">
                                          <p:stCondLst>
                                            <p:cond delay="4999"/>
                                          </p:stCondLst>
                                        </p:cTn>
                                        <p:tgtEl>
                                          <p:spTgt spid="8"/>
                                        </p:tgtEl>
                                        <p:attrNameLst>
                                          <p:attrName>style.visibility</p:attrName>
                                        </p:attrNameLst>
                                      </p:cBhvr>
                                      <p:to>
                                        <p:strVal val="hidden"/>
                                      </p:to>
                                    </p:set>
                                  </p:childTnLst>
                                </p:cTn>
                              </p:par>
                              <p:par>
                                <p:cTn id="20" presetID="5" presetClass="exit" presetSubtype="5" fill="hold" grpId="0" nodeType="withEffect">
                                  <p:stCondLst>
                                    <p:cond delay="0"/>
                                  </p:stCondLst>
                                  <p:childTnLst>
                                    <p:animEffect transition="out" filter="checkerboard(down)">
                                      <p:cBhvr>
                                        <p:cTn id="21" dur="5000"/>
                                        <p:tgtEl>
                                          <p:spTgt spid="49"/>
                                        </p:tgtEl>
                                      </p:cBhvr>
                                    </p:animEffect>
                                    <p:set>
                                      <p:cBhvr>
                                        <p:cTn id="22" dur="1" fill="hold">
                                          <p:stCondLst>
                                            <p:cond delay="4999"/>
                                          </p:stCondLst>
                                        </p:cTn>
                                        <p:tgtEl>
                                          <p:spTgt spid="49"/>
                                        </p:tgtEl>
                                        <p:attrNameLst>
                                          <p:attrName>style.visibility</p:attrName>
                                        </p:attrNameLst>
                                      </p:cBhvr>
                                      <p:to>
                                        <p:strVal val="hidden"/>
                                      </p:to>
                                    </p:set>
                                  </p:childTnLst>
                                </p:cTn>
                              </p:par>
                              <p:par>
                                <p:cTn id="23" presetID="8" presetClass="exit" presetSubtype="16" fill="hold" grpId="0" nodeType="withEffect">
                                  <p:stCondLst>
                                    <p:cond delay="0"/>
                                  </p:stCondLst>
                                  <p:childTnLst>
                                    <p:animEffect transition="out" filter="diamond(in)">
                                      <p:cBhvr>
                                        <p:cTn id="24" dur="5000"/>
                                        <p:tgtEl>
                                          <p:spTgt spid="9"/>
                                        </p:tgtEl>
                                      </p:cBhvr>
                                    </p:animEffect>
                                    <p:set>
                                      <p:cBhvr>
                                        <p:cTn id="25" dur="1" fill="hold">
                                          <p:stCondLst>
                                            <p:cond delay="4999"/>
                                          </p:stCondLst>
                                        </p:cTn>
                                        <p:tgtEl>
                                          <p:spTgt spid="9"/>
                                        </p:tgtEl>
                                        <p:attrNameLst>
                                          <p:attrName>style.visibility</p:attrName>
                                        </p:attrNameLst>
                                      </p:cBhvr>
                                      <p:to>
                                        <p:strVal val="hidden"/>
                                      </p:to>
                                    </p:set>
                                  </p:childTnLst>
                                </p:cTn>
                              </p:par>
                              <p:par>
                                <p:cTn id="26" presetID="8" presetClass="exit" presetSubtype="16" fill="hold" grpId="0" nodeType="withEffect">
                                  <p:stCondLst>
                                    <p:cond delay="0"/>
                                  </p:stCondLst>
                                  <p:childTnLst>
                                    <p:animEffect transition="out" filter="diamond(in)">
                                      <p:cBhvr>
                                        <p:cTn id="27" dur="5000"/>
                                        <p:tgtEl>
                                          <p:spTgt spid="10"/>
                                        </p:tgtEl>
                                      </p:cBhvr>
                                    </p:animEffect>
                                    <p:set>
                                      <p:cBhvr>
                                        <p:cTn id="28" dur="1" fill="hold">
                                          <p:stCondLst>
                                            <p:cond delay="4999"/>
                                          </p:stCondLst>
                                        </p:cTn>
                                        <p:tgtEl>
                                          <p:spTgt spid="10"/>
                                        </p:tgtEl>
                                        <p:attrNameLst>
                                          <p:attrName>style.visibility</p:attrName>
                                        </p:attrNameLst>
                                      </p:cBhvr>
                                      <p:to>
                                        <p:strVal val="hidden"/>
                                      </p:to>
                                    </p:set>
                                  </p:childTnLst>
                                </p:cTn>
                              </p:par>
                              <p:par>
                                <p:cTn id="29" presetID="8" presetClass="exit" presetSubtype="16" fill="hold" grpId="0" nodeType="withEffect">
                                  <p:stCondLst>
                                    <p:cond delay="0"/>
                                  </p:stCondLst>
                                  <p:childTnLst>
                                    <p:animEffect transition="out" filter="diamond(in)">
                                      <p:cBhvr>
                                        <p:cTn id="30" dur="5000"/>
                                        <p:tgtEl>
                                          <p:spTgt spid="11"/>
                                        </p:tgtEl>
                                      </p:cBhvr>
                                    </p:animEffect>
                                    <p:set>
                                      <p:cBhvr>
                                        <p:cTn id="31" dur="1" fill="hold">
                                          <p:stCondLst>
                                            <p:cond delay="4999"/>
                                          </p:stCondLst>
                                        </p:cTn>
                                        <p:tgtEl>
                                          <p:spTgt spid="11"/>
                                        </p:tgtEl>
                                        <p:attrNameLst>
                                          <p:attrName>style.visibility</p:attrName>
                                        </p:attrNameLst>
                                      </p:cBhvr>
                                      <p:to>
                                        <p:strVal val="hidden"/>
                                      </p:to>
                                    </p:set>
                                  </p:childTnLst>
                                </p:cTn>
                              </p:par>
                              <p:par>
                                <p:cTn id="32" presetID="8" presetClass="exit" presetSubtype="16" fill="hold" grpId="0" nodeType="withEffect">
                                  <p:stCondLst>
                                    <p:cond delay="0"/>
                                  </p:stCondLst>
                                  <p:childTnLst>
                                    <p:animEffect transition="out" filter="diamond(in)">
                                      <p:cBhvr>
                                        <p:cTn id="33" dur="5000"/>
                                        <p:tgtEl>
                                          <p:spTgt spid="12"/>
                                        </p:tgtEl>
                                      </p:cBhvr>
                                    </p:animEffect>
                                    <p:set>
                                      <p:cBhvr>
                                        <p:cTn id="34" dur="1" fill="hold">
                                          <p:stCondLst>
                                            <p:cond delay="4999"/>
                                          </p:stCondLst>
                                        </p:cTn>
                                        <p:tgtEl>
                                          <p:spTgt spid="12"/>
                                        </p:tgtEl>
                                        <p:attrNameLst>
                                          <p:attrName>style.visibility</p:attrName>
                                        </p:attrNameLst>
                                      </p:cBhvr>
                                      <p:to>
                                        <p:strVal val="hidden"/>
                                      </p:to>
                                    </p:set>
                                  </p:childTnLst>
                                </p:cTn>
                              </p:par>
                              <p:par>
                                <p:cTn id="35" presetID="8" presetClass="exit" presetSubtype="16" fill="hold" grpId="0" nodeType="withEffect">
                                  <p:stCondLst>
                                    <p:cond delay="0"/>
                                  </p:stCondLst>
                                  <p:childTnLst>
                                    <p:animEffect transition="out" filter="diamond(in)">
                                      <p:cBhvr>
                                        <p:cTn id="36" dur="5000"/>
                                        <p:tgtEl>
                                          <p:spTgt spid="13"/>
                                        </p:tgtEl>
                                      </p:cBhvr>
                                    </p:animEffect>
                                    <p:set>
                                      <p:cBhvr>
                                        <p:cTn id="37" dur="1" fill="hold">
                                          <p:stCondLst>
                                            <p:cond delay="4999"/>
                                          </p:stCondLst>
                                        </p:cTn>
                                        <p:tgtEl>
                                          <p:spTgt spid="13"/>
                                        </p:tgtEl>
                                        <p:attrNameLst>
                                          <p:attrName>style.visibility</p:attrName>
                                        </p:attrNameLst>
                                      </p:cBhvr>
                                      <p:to>
                                        <p:strVal val="hidden"/>
                                      </p:to>
                                    </p:set>
                                  </p:childTnLst>
                                </p:cTn>
                              </p:par>
                              <p:par>
                                <p:cTn id="38" presetID="8" presetClass="exit" presetSubtype="16" fill="hold" grpId="0" nodeType="withEffect">
                                  <p:stCondLst>
                                    <p:cond delay="0"/>
                                  </p:stCondLst>
                                  <p:childTnLst>
                                    <p:animEffect transition="out" filter="diamond(in)">
                                      <p:cBhvr>
                                        <p:cTn id="39" dur="5000"/>
                                        <p:tgtEl>
                                          <p:spTgt spid="50"/>
                                        </p:tgtEl>
                                      </p:cBhvr>
                                    </p:animEffect>
                                    <p:set>
                                      <p:cBhvr>
                                        <p:cTn id="40" dur="1" fill="hold">
                                          <p:stCondLst>
                                            <p:cond delay="4999"/>
                                          </p:stCondLst>
                                        </p:cTn>
                                        <p:tgtEl>
                                          <p:spTgt spid="50"/>
                                        </p:tgtEl>
                                        <p:attrNameLst>
                                          <p:attrName>style.visibility</p:attrName>
                                        </p:attrNameLst>
                                      </p:cBhvr>
                                      <p:to>
                                        <p:strVal val="hidden"/>
                                      </p:to>
                                    </p:set>
                                  </p:childTnLst>
                                </p:cTn>
                              </p:par>
                              <p:par>
                                <p:cTn id="41" presetID="5" presetClass="exit" presetSubtype="5" fill="hold" grpId="0" nodeType="withEffect">
                                  <p:stCondLst>
                                    <p:cond delay="0"/>
                                  </p:stCondLst>
                                  <p:childTnLst>
                                    <p:animEffect transition="out" filter="checkerboard(down)">
                                      <p:cBhvr>
                                        <p:cTn id="42" dur="5000"/>
                                        <p:tgtEl>
                                          <p:spTgt spid="14"/>
                                        </p:tgtEl>
                                      </p:cBhvr>
                                    </p:animEffect>
                                    <p:set>
                                      <p:cBhvr>
                                        <p:cTn id="43" dur="1" fill="hold">
                                          <p:stCondLst>
                                            <p:cond delay="4999"/>
                                          </p:stCondLst>
                                        </p:cTn>
                                        <p:tgtEl>
                                          <p:spTgt spid="14"/>
                                        </p:tgtEl>
                                        <p:attrNameLst>
                                          <p:attrName>style.visibility</p:attrName>
                                        </p:attrNameLst>
                                      </p:cBhvr>
                                      <p:to>
                                        <p:strVal val="hidden"/>
                                      </p:to>
                                    </p:set>
                                  </p:childTnLst>
                                </p:cTn>
                              </p:par>
                              <p:par>
                                <p:cTn id="44" presetID="5" presetClass="exit" presetSubtype="5" fill="hold" grpId="0" nodeType="withEffect">
                                  <p:stCondLst>
                                    <p:cond delay="0"/>
                                  </p:stCondLst>
                                  <p:childTnLst>
                                    <p:animEffect transition="out" filter="checkerboard(down)">
                                      <p:cBhvr>
                                        <p:cTn id="45" dur="5000"/>
                                        <p:tgtEl>
                                          <p:spTgt spid="15"/>
                                        </p:tgtEl>
                                      </p:cBhvr>
                                    </p:animEffect>
                                    <p:set>
                                      <p:cBhvr>
                                        <p:cTn id="46" dur="1" fill="hold">
                                          <p:stCondLst>
                                            <p:cond delay="4999"/>
                                          </p:stCondLst>
                                        </p:cTn>
                                        <p:tgtEl>
                                          <p:spTgt spid="15"/>
                                        </p:tgtEl>
                                        <p:attrNameLst>
                                          <p:attrName>style.visibility</p:attrName>
                                        </p:attrNameLst>
                                      </p:cBhvr>
                                      <p:to>
                                        <p:strVal val="hidden"/>
                                      </p:to>
                                    </p:set>
                                  </p:childTnLst>
                                </p:cTn>
                              </p:par>
                              <p:par>
                                <p:cTn id="47" presetID="5" presetClass="exit" presetSubtype="5" fill="hold" grpId="0" nodeType="withEffect">
                                  <p:stCondLst>
                                    <p:cond delay="0"/>
                                  </p:stCondLst>
                                  <p:childTnLst>
                                    <p:animEffect transition="out" filter="checkerboard(down)">
                                      <p:cBhvr>
                                        <p:cTn id="48" dur="5000"/>
                                        <p:tgtEl>
                                          <p:spTgt spid="16"/>
                                        </p:tgtEl>
                                      </p:cBhvr>
                                    </p:animEffect>
                                    <p:set>
                                      <p:cBhvr>
                                        <p:cTn id="49" dur="1" fill="hold">
                                          <p:stCondLst>
                                            <p:cond delay="4999"/>
                                          </p:stCondLst>
                                        </p:cTn>
                                        <p:tgtEl>
                                          <p:spTgt spid="16"/>
                                        </p:tgtEl>
                                        <p:attrNameLst>
                                          <p:attrName>style.visibility</p:attrName>
                                        </p:attrNameLst>
                                      </p:cBhvr>
                                      <p:to>
                                        <p:strVal val="hidden"/>
                                      </p:to>
                                    </p:set>
                                  </p:childTnLst>
                                </p:cTn>
                              </p:par>
                              <p:par>
                                <p:cTn id="50" presetID="5" presetClass="exit" presetSubtype="5" fill="hold" grpId="0" nodeType="withEffect">
                                  <p:stCondLst>
                                    <p:cond delay="0"/>
                                  </p:stCondLst>
                                  <p:childTnLst>
                                    <p:animEffect transition="out" filter="checkerboard(down)">
                                      <p:cBhvr>
                                        <p:cTn id="51" dur="5000"/>
                                        <p:tgtEl>
                                          <p:spTgt spid="17"/>
                                        </p:tgtEl>
                                      </p:cBhvr>
                                    </p:animEffect>
                                    <p:set>
                                      <p:cBhvr>
                                        <p:cTn id="52" dur="1" fill="hold">
                                          <p:stCondLst>
                                            <p:cond delay="4999"/>
                                          </p:stCondLst>
                                        </p:cTn>
                                        <p:tgtEl>
                                          <p:spTgt spid="17"/>
                                        </p:tgtEl>
                                        <p:attrNameLst>
                                          <p:attrName>style.visibility</p:attrName>
                                        </p:attrNameLst>
                                      </p:cBhvr>
                                      <p:to>
                                        <p:strVal val="hidden"/>
                                      </p:to>
                                    </p:set>
                                  </p:childTnLst>
                                </p:cTn>
                              </p:par>
                              <p:par>
                                <p:cTn id="53" presetID="5" presetClass="exit" presetSubtype="5" fill="hold" grpId="0" nodeType="withEffect">
                                  <p:stCondLst>
                                    <p:cond delay="0"/>
                                  </p:stCondLst>
                                  <p:childTnLst>
                                    <p:animEffect transition="out" filter="checkerboard(down)">
                                      <p:cBhvr>
                                        <p:cTn id="54" dur="5000"/>
                                        <p:tgtEl>
                                          <p:spTgt spid="18"/>
                                        </p:tgtEl>
                                      </p:cBhvr>
                                    </p:animEffect>
                                    <p:set>
                                      <p:cBhvr>
                                        <p:cTn id="55" dur="1" fill="hold">
                                          <p:stCondLst>
                                            <p:cond delay="4999"/>
                                          </p:stCondLst>
                                        </p:cTn>
                                        <p:tgtEl>
                                          <p:spTgt spid="18"/>
                                        </p:tgtEl>
                                        <p:attrNameLst>
                                          <p:attrName>style.visibility</p:attrName>
                                        </p:attrNameLst>
                                      </p:cBhvr>
                                      <p:to>
                                        <p:strVal val="hidden"/>
                                      </p:to>
                                    </p:set>
                                  </p:childTnLst>
                                </p:cTn>
                              </p:par>
                              <p:par>
                                <p:cTn id="56" presetID="5" presetClass="exit" presetSubtype="5" fill="hold" grpId="0" nodeType="withEffect">
                                  <p:stCondLst>
                                    <p:cond delay="0"/>
                                  </p:stCondLst>
                                  <p:childTnLst>
                                    <p:animEffect transition="out" filter="checkerboard(down)">
                                      <p:cBhvr>
                                        <p:cTn id="57" dur="5000"/>
                                        <p:tgtEl>
                                          <p:spTgt spid="51"/>
                                        </p:tgtEl>
                                      </p:cBhvr>
                                    </p:animEffect>
                                    <p:set>
                                      <p:cBhvr>
                                        <p:cTn id="58" dur="1" fill="hold">
                                          <p:stCondLst>
                                            <p:cond delay="4999"/>
                                          </p:stCondLst>
                                        </p:cTn>
                                        <p:tgtEl>
                                          <p:spTgt spid="51"/>
                                        </p:tgtEl>
                                        <p:attrNameLst>
                                          <p:attrName>style.visibility</p:attrName>
                                        </p:attrNameLst>
                                      </p:cBhvr>
                                      <p:to>
                                        <p:strVal val="hidden"/>
                                      </p:to>
                                    </p:set>
                                  </p:childTnLst>
                                </p:cTn>
                              </p:par>
                              <p:par>
                                <p:cTn id="59" presetID="8" presetClass="exit" presetSubtype="16" fill="hold" grpId="0" nodeType="withEffect">
                                  <p:stCondLst>
                                    <p:cond delay="0"/>
                                  </p:stCondLst>
                                  <p:childTnLst>
                                    <p:animEffect transition="out" filter="diamond(in)">
                                      <p:cBhvr>
                                        <p:cTn id="60" dur="5000"/>
                                        <p:tgtEl>
                                          <p:spTgt spid="19"/>
                                        </p:tgtEl>
                                      </p:cBhvr>
                                    </p:animEffect>
                                    <p:set>
                                      <p:cBhvr>
                                        <p:cTn id="61" dur="1" fill="hold">
                                          <p:stCondLst>
                                            <p:cond delay="4999"/>
                                          </p:stCondLst>
                                        </p:cTn>
                                        <p:tgtEl>
                                          <p:spTgt spid="19"/>
                                        </p:tgtEl>
                                        <p:attrNameLst>
                                          <p:attrName>style.visibility</p:attrName>
                                        </p:attrNameLst>
                                      </p:cBhvr>
                                      <p:to>
                                        <p:strVal val="hidden"/>
                                      </p:to>
                                    </p:set>
                                  </p:childTnLst>
                                </p:cTn>
                              </p:par>
                              <p:par>
                                <p:cTn id="62" presetID="8" presetClass="exit" presetSubtype="16" fill="hold" grpId="0" nodeType="withEffect">
                                  <p:stCondLst>
                                    <p:cond delay="0"/>
                                  </p:stCondLst>
                                  <p:childTnLst>
                                    <p:animEffect transition="out" filter="diamond(in)">
                                      <p:cBhvr>
                                        <p:cTn id="63" dur="5000"/>
                                        <p:tgtEl>
                                          <p:spTgt spid="20"/>
                                        </p:tgtEl>
                                      </p:cBhvr>
                                    </p:animEffect>
                                    <p:set>
                                      <p:cBhvr>
                                        <p:cTn id="64" dur="1" fill="hold">
                                          <p:stCondLst>
                                            <p:cond delay="4999"/>
                                          </p:stCondLst>
                                        </p:cTn>
                                        <p:tgtEl>
                                          <p:spTgt spid="20"/>
                                        </p:tgtEl>
                                        <p:attrNameLst>
                                          <p:attrName>style.visibility</p:attrName>
                                        </p:attrNameLst>
                                      </p:cBhvr>
                                      <p:to>
                                        <p:strVal val="hidden"/>
                                      </p:to>
                                    </p:set>
                                  </p:childTnLst>
                                </p:cTn>
                              </p:par>
                              <p:par>
                                <p:cTn id="65" presetID="8" presetClass="exit" presetSubtype="16" fill="hold" grpId="0" nodeType="withEffect">
                                  <p:stCondLst>
                                    <p:cond delay="0"/>
                                  </p:stCondLst>
                                  <p:childTnLst>
                                    <p:animEffect transition="out" filter="diamond(in)">
                                      <p:cBhvr>
                                        <p:cTn id="66" dur="5000"/>
                                        <p:tgtEl>
                                          <p:spTgt spid="21"/>
                                        </p:tgtEl>
                                      </p:cBhvr>
                                    </p:animEffect>
                                    <p:set>
                                      <p:cBhvr>
                                        <p:cTn id="67" dur="1" fill="hold">
                                          <p:stCondLst>
                                            <p:cond delay="4999"/>
                                          </p:stCondLst>
                                        </p:cTn>
                                        <p:tgtEl>
                                          <p:spTgt spid="21"/>
                                        </p:tgtEl>
                                        <p:attrNameLst>
                                          <p:attrName>style.visibility</p:attrName>
                                        </p:attrNameLst>
                                      </p:cBhvr>
                                      <p:to>
                                        <p:strVal val="hidden"/>
                                      </p:to>
                                    </p:set>
                                  </p:childTnLst>
                                </p:cTn>
                              </p:par>
                              <p:par>
                                <p:cTn id="68" presetID="8" presetClass="exit" presetSubtype="16" fill="hold" grpId="0" nodeType="withEffect">
                                  <p:stCondLst>
                                    <p:cond delay="0"/>
                                  </p:stCondLst>
                                  <p:childTnLst>
                                    <p:animEffect transition="out" filter="diamond(in)">
                                      <p:cBhvr>
                                        <p:cTn id="69" dur="5000"/>
                                        <p:tgtEl>
                                          <p:spTgt spid="22"/>
                                        </p:tgtEl>
                                      </p:cBhvr>
                                    </p:animEffect>
                                    <p:set>
                                      <p:cBhvr>
                                        <p:cTn id="70" dur="1" fill="hold">
                                          <p:stCondLst>
                                            <p:cond delay="4999"/>
                                          </p:stCondLst>
                                        </p:cTn>
                                        <p:tgtEl>
                                          <p:spTgt spid="22"/>
                                        </p:tgtEl>
                                        <p:attrNameLst>
                                          <p:attrName>style.visibility</p:attrName>
                                        </p:attrNameLst>
                                      </p:cBhvr>
                                      <p:to>
                                        <p:strVal val="hidden"/>
                                      </p:to>
                                    </p:set>
                                  </p:childTnLst>
                                </p:cTn>
                              </p:par>
                              <p:par>
                                <p:cTn id="71" presetID="8" presetClass="exit" presetSubtype="16" fill="hold" grpId="0" nodeType="withEffect">
                                  <p:stCondLst>
                                    <p:cond delay="0"/>
                                  </p:stCondLst>
                                  <p:childTnLst>
                                    <p:animEffect transition="out" filter="diamond(in)">
                                      <p:cBhvr>
                                        <p:cTn id="72" dur="5000"/>
                                        <p:tgtEl>
                                          <p:spTgt spid="23"/>
                                        </p:tgtEl>
                                      </p:cBhvr>
                                    </p:animEffect>
                                    <p:set>
                                      <p:cBhvr>
                                        <p:cTn id="73" dur="1" fill="hold">
                                          <p:stCondLst>
                                            <p:cond delay="4999"/>
                                          </p:stCondLst>
                                        </p:cTn>
                                        <p:tgtEl>
                                          <p:spTgt spid="23"/>
                                        </p:tgtEl>
                                        <p:attrNameLst>
                                          <p:attrName>style.visibility</p:attrName>
                                        </p:attrNameLst>
                                      </p:cBhvr>
                                      <p:to>
                                        <p:strVal val="hidden"/>
                                      </p:to>
                                    </p:set>
                                  </p:childTnLst>
                                </p:cTn>
                              </p:par>
                              <p:par>
                                <p:cTn id="74" presetID="8" presetClass="exit" presetSubtype="16" fill="hold" grpId="0" nodeType="withEffect">
                                  <p:stCondLst>
                                    <p:cond delay="0"/>
                                  </p:stCondLst>
                                  <p:childTnLst>
                                    <p:animEffect transition="out" filter="diamond(in)">
                                      <p:cBhvr>
                                        <p:cTn id="75" dur="5000"/>
                                        <p:tgtEl>
                                          <p:spTgt spid="52"/>
                                        </p:tgtEl>
                                      </p:cBhvr>
                                    </p:animEffect>
                                    <p:set>
                                      <p:cBhvr>
                                        <p:cTn id="76" dur="1" fill="hold">
                                          <p:stCondLst>
                                            <p:cond delay="4999"/>
                                          </p:stCondLst>
                                        </p:cTn>
                                        <p:tgtEl>
                                          <p:spTgt spid="52"/>
                                        </p:tgtEl>
                                        <p:attrNameLst>
                                          <p:attrName>style.visibility</p:attrName>
                                        </p:attrNameLst>
                                      </p:cBhvr>
                                      <p:to>
                                        <p:strVal val="hidden"/>
                                      </p:to>
                                    </p:set>
                                  </p:childTnLst>
                                </p:cTn>
                              </p:par>
                              <p:par>
                                <p:cTn id="77" presetID="5" presetClass="exit" presetSubtype="5" fill="hold" grpId="0" nodeType="withEffect">
                                  <p:stCondLst>
                                    <p:cond delay="0"/>
                                  </p:stCondLst>
                                  <p:childTnLst>
                                    <p:animEffect transition="out" filter="checkerboard(down)">
                                      <p:cBhvr>
                                        <p:cTn id="78" dur="5000"/>
                                        <p:tgtEl>
                                          <p:spTgt spid="24"/>
                                        </p:tgtEl>
                                      </p:cBhvr>
                                    </p:animEffect>
                                    <p:set>
                                      <p:cBhvr>
                                        <p:cTn id="79" dur="1" fill="hold">
                                          <p:stCondLst>
                                            <p:cond delay="4999"/>
                                          </p:stCondLst>
                                        </p:cTn>
                                        <p:tgtEl>
                                          <p:spTgt spid="24"/>
                                        </p:tgtEl>
                                        <p:attrNameLst>
                                          <p:attrName>style.visibility</p:attrName>
                                        </p:attrNameLst>
                                      </p:cBhvr>
                                      <p:to>
                                        <p:strVal val="hidden"/>
                                      </p:to>
                                    </p:set>
                                  </p:childTnLst>
                                </p:cTn>
                              </p:par>
                              <p:par>
                                <p:cTn id="80" presetID="5" presetClass="exit" presetSubtype="5" fill="hold" grpId="0" nodeType="withEffect">
                                  <p:stCondLst>
                                    <p:cond delay="0"/>
                                  </p:stCondLst>
                                  <p:childTnLst>
                                    <p:animEffect transition="out" filter="checkerboard(down)">
                                      <p:cBhvr>
                                        <p:cTn id="81" dur="5000"/>
                                        <p:tgtEl>
                                          <p:spTgt spid="25"/>
                                        </p:tgtEl>
                                      </p:cBhvr>
                                    </p:animEffect>
                                    <p:set>
                                      <p:cBhvr>
                                        <p:cTn id="82" dur="1" fill="hold">
                                          <p:stCondLst>
                                            <p:cond delay="4999"/>
                                          </p:stCondLst>
                                        </p:cTn>
                                        <p:tgtEl>
                                          <p:spTgt spid="25"/>
                                        </p:tgtEl>
                                        <p:attrNameLst>
                                          <p:attrName>style.visibility</p:attrName>
                                        </p:attrNameLst>
                                      </p:cBhvr>
                                      <p:to>
                                        <p:strVal val="hidden"/>
                                      </p:to>
                                    </p:set>
                                  </p:childTnLst>
                                </p:cTn>
                              </p:par>
                              <p:par>
                                <p:cTn id="83" presetID="5" presetClass="exit" presetSubtype="5" fill="hold" grpId="0" nodeType="withEffect">
                                  <p:stCondLst>
                                    <p:cond delay="0"/>
                                  </p:stCondLst>
                                  <p:childTnLst>
                                    <p:animEffect transition="out" filter="checkerboard(down)">
                                      <p:cBhvr>
                                        <p:cTn id="84" dur="5000"/>
                                        <p:tgtEl>
                                          <p:spTgt spid="26"/>
                                        </p:tgtEl>
                                      </p:cBhvr>
                                    </p:animEffect>
                                    <p:set>
                                      <p:cBhvr>
                                        <p:cTn id="85" dur="1" fill="hold">
                                          <p:stCondLst>
                                            <p:cond delay="4999"/>
                                          </p:stCondLst>
                                        </p:cTn>
                                        <p:tgtEl>
                                          <p:spTgt spid="26"/>
                                        </p:tgtEl>
                                        <p:attrNameLst>
                                          <p:attrName>style.visibility</p:attrName>
                                        </p:attrNameLst>
                                      </p:cBhvr>
                                      <p:to>
                                        <p:strVal val="hidden"/>
                                      </p:to>
                                    </p:set>
                                  </p:childTnLst>
                                </p:cTn>
                              </p:par>
                              <p:par>
                                <p:cTn id="86" presetID="5" presetClass="exit" presetSubtype="5" fill="hold" grpId="0" nodeType="withEffect">
                                  <p:stCondLst>
                                    <p:cond delay="0"/>
                                  </p:stCondLst>
                                  <p:childTnLst>
                                    <p:animEffect transition="out" filter="checkerboard(down)">
                                      <p:cBhvr>
                                        <p:cTn id="87" dur="5000"/>
                                        <p:tgtEl>
                                          <p:spTgt spid="27"/>
                                        </p:tgtEl>
                                      </p:cBhvr>
                                    </p:animEffect>
                                    <p:set>
                                      <p:cBhvr>
                                        <p:cTn id="88" dur="1" fill="hold">
                                          <p:stCondLst>
                                            <p:cond delay="4999"/>
                                          </p:stCondLst>
                                        </p:cTn>
                                        <p:tgtEl>
                                          <p:spTgt spid="27"/>
                                        </p:tgtEl>
                                        <p:attrNameLst>
                                          <p:attrName>style.visibility</p:attrName>
                                        </p:attrNameLst>
                                      </p:cBhvr>
                                      <p:to>
                                        <p:strVal val="hidden"/>
                                      </p:to>
                                    </p:set>
                                  </p:childTnLst>
                                </p:cTn>
                              </p:par>
                              <p:par>
                                <p:cTn id="89" presetID="5" presetClass="exit" presetSubtype="5" fill="hold" grpId="0" nodeType="withEffect">
                                  <p:stCondLst>
                                    <p:cond delay="0"/>
                                  </p:stCondLst>
                                  <p:childTnLst>
                                    <p:animEffect transition="out" filter="checkerboard(down)">
                                      <p:cBhvr>
                                        <p:cTn id="90" dur="5000"/>
                                        <p:tgtEl>
                                          <p:spTgt spid="28"/>
                                        </p:tgtEl>
                                      </p:cBhvr>
                                    </p:animEffect>
                                    <p:set>
                                      <p:cBhvr>
                                        <p:cTn id="91" dur="1" fill="hold">
                                          <p:stCondLst>
                                            <p:cond delay="4999"/>
                                          </p:stCondLst>
                                        </p:cTn>
                                        <p:tgtEl>
                                          <p:spTgt spid="28"/>
                                        </p:tgtEl>
                                        <p:attrNameLst>
                                          <p:attrName>style.visibility</p:attrName>
                                        </p:attrNameLst>
                                      </p:cBhvr>
                                      <p:to>
                                        <p:strVal val="hidden"/>
                                      </p:to>
                                    </p:set>
                                  </p:childTnLst>
                                </p:cTn>
                              </p:par>
                              <p:par>
                                <p:cTn id="92" presetID="5" presetClass="exit" presetSubtype="5" fill="hold" grpId="0" nodeType="withEffect">
                                  <p:stCondLst>
                                    <p:cond delay="0"/>
                                  </p:stCondLst>
                                  <p:childTnLst>
                                    <p:animEffect transition="out" filter="checkerboard(down)">
                                      <p:cBhvr>
                                        <p:cTn id="93" dur="5000"/>
                                        <p:tgtEl>
                                          <p:spTgt spid="53"/>
                                        </p:tgtEl>
                                      </p:cBhvr>
                                    </p:animEffect>
                                    <p:set>
                                      <p:cBhvr>
                                        <p:cTn id="94" dur="1" fill="hold">
                                          <p:stCondLst>
                                            <p:cond delay="4999"/>
                                          </p:stCondLst>
                                        </p:cTn>
                                        <p:tgtEl>
                                          <p:spTgt spid="53"/>
                                        </p:tgtEl>
                                        <p:attrNameLst>
                                          <p:attrName>style.visibility</p:attrName>
                                        </p:attrNameLst>
                                      </p:cBhvr>
                                      <p:to>
                                        <p:strVal val="hidden"/>
                                      </p:to>
                                    </p:set>
                                  </p:childTnLst>
                                </p:cTn>
                              </p:par>
                              <p:par>
                                <p:cTn id="95" presetID="8" presetClass="exit" presetSubtype="16" fill="hold" grpId="0" nodeType="withEffect">
                                  <p:stCondLst>
                                    <p:cond delay="0"/>
                                  </p:stCondLst>
                                  <p:childTnLst>
                                    <p:animEffect transition="out" filter="diamond(in)">
                                      <p:cBhvr>
                                        <p:cTn id="96" dur="5000"/>
                                        <p:tgtEl>
                                          <p:spTgt spid="29"/>
                                        </p:tgtEl>
                                      </p:cBhvr>
                                    </p:animEffect>
                                    <p:set>
                                      <p:cBhvr>
                                        <p:cTn id="97" dur="1" fill="hold">
                                          <p:stCondLst>
                                            <p:cond delay="4999"/>
                                          </p:stCondLst>
                                        </p:cTn>
                                        <p:tgtEl>
                                          <p:spTgt spid="29"/>
                                        </p:tgtEl>
                                        <p:attrNameLst>
                                          <p:attrName>style.visibility</p:attrName>
                                        </p:attrNameLst>
                                      </p:cBhvr>
                                      <p:to>
                                        <p:strVal val="hidden"/>
                                      </p:to>
                                    </p:set>
                                  </p:childTnLst>
                                </p:cTn>
                              </p:par>
                              <p:par>
                                <p:cTn id="98" presetID="8" presetClass="exit" presetSubtype="16" fill="hold" grpId="0" nodeType="withEffect">
                                  <p:stCondLst>
                                    <p:cond delay="0"/>
                                  </p:stCondLst>
                                  <p:childTnLst>
                                    <p:animEffect transition="out" filter="diamond(in)">
                                      <p:cBhvr>
                                        <p:cTn id="99" dur="5000"/>
                                        <p:tgtEl>
                                          <p:spTgt spid="30"/>
                                        </p:tgtEl>
                                      </p:cBhvr>
                                    </p:animEffect>
                                    <p:set>
                                      <p:cBhvr>
                                        <p:cTn id="100" dur="1" fill="hold">
                                          <p:stCondLst>
                                            <p:cond delay="4999"/>
                                          </p:stCondLst>
                                        </p:cTn>
                                        <p:tgtEl>
                                          <p:spTgt spid="30"/>
                                        </p:tgtEl>
                                        <p:attrNameLst>
                                          <p:attrName>style.visibility</p:attrName>
                                        </p:attrNameLst>
                                      </p:cBhvr>
                                      <p:to>
                                        <p:strVal val="hidden"/>
                                      </p:to>
                                    </p:set>
                                  </p:childTnLst>
                                </p:cTn>
                              </p:par>
                              <p:par>
                                <p:cTn id="101" presetID="8" presetClass="exit" presetSubtype="16" fill="hold" grpId="0" nodeType="withEffect">
                                  <p:stCondLst>
                                    <p:cond delay="0"/>
                                  </p:stCondLst>
                                  <p:childTnLst>
                                    <p:animEffect transition="out" filter="diamond(in)">
                                      <p:cBhvr>
                                        <p:cTn id="102" dur="5000"/>
                                        <p:tgtEl>
                                          <p:spTgt spid="31"/>
                                        </p:tgtEl>
                                      </p:cBhvr>
                                    </p:animEffect>
                                    <p:set>
                                      <p:cBhvr>
                                        <p:cTn id="103" dur="1" fill="hold">
                                          <p:stCondLst>
                                            <p:cond delay="4999"/>
                                          </p:stCondLst>
                                        </p:cTn>
                                        <p:tgtEl>
                                          <p:spTgt spid="31"/>
                                        </p:tgtEl>
                                        <p:attrNameLst>
                                          <p:attrName>style.visibility</p:attrName>
                                        </p:attrNameLst>
                                      </p:cBhvr>
                                      <p:to>
                                        <p:strVal val="hidden"/>
                                      </p:to>
                                    </p:set>
                                  </p:childTnLst>
                                </p:cTn>
                              </p:par>
                              <p:par>
                                <p:cTn id="104" presetID="8" presetClass="exit" presetSubtype="16" fill="hold" grpId="0" nodeType="withEffect">
                                  <p:stCondLst>
                                    <p:cond delay="0"/>
                                  </p:stCondLst>
                                  <p:childTnLst>
                                    <p:animEffect transition="out" filter="diamond(in)">
                                      <p:cBhvr>
                                        <p:cTn id="105" dur="5000"/>
                                        <p:tgtEl>
                                          <p:spTgt spid="32"/>
                                        </p:tgtEl>
                                      </p:cBhvr>
                                    </p:animEffect>
                                    <p:set>
                                      <p:cBhvr>
                                        <p:cTn id="106" dur="1" fill="hold">
                                          <p:stCondLst>
                                            <p:cond delay="4999"/>
                                          </p:stCondLst>
                                        </p:cTn>
                                        <p:tgtEl>
                                          <p:spTgt spid="32"/>
                                        </p:tgtEl>
                                        <p:attrNameLst>
                                          <p:attrName>style.visibility</p:attrName>
                                        </p:attrNameLst>
                                      </p:cBhvr>
                                      <p:to>
                                        <p:strVal val="hidden"/>
                                      </p:to>
                                    </p:set>
                                  </p:childTnLst>
                                </p:cTn>
                              </p:par>
                              <p:par>
                                <p:cTn id="107" presetID="8" presetClass="exit" presetSubtype="16" fill="hold" grpId="0" nodeType="withEffect">
                                  <p:stCondLst>
                                    <p:cond delay="0"/>
                                  </p:stCondLst>
                                  <p:childTnLst>
                                    <p:animEffect transition="out" filter="diamond(in)">
                                      <p:cBhvr>
                                        <p:cTn id="108" dur="5000"/>
                                        <p:tgtEl>
                                          <p:spTgt spid="33"/>
                                        </p:tgtEl>
                                      </p:cBhvr>
                                    </p:animEffect>
                                    <p:set>
                                      <p:cBhvr>
                                        <p:cTn id="109" dur="1" fill="hold">
                                          <p:stCondLst>
                                            <p:cond delay="4999"/>
                                          </p:stCondLst>
                                        </p:cTn>
                                        <p:tgtEl>
                                          <p:spTgt spid="33"/>
                                        </p:tgtEl>
                                        <p:attrNameLst>
                                          <p:attrName>style.visibility</p:attrName>
                                        </p:attrNameLst>
                                      </p:cBhvr>
                                      <p:to>
                                        <p:strVal val="hidden"/>
                                      </p:to>
                                    </p:set>
                                  </p:childTnLst>
                                </p:cTn>
                              </p:par>
                              <p:par>
                                <p:cTn id="110" presetID="8" presetClass="exit" presetSubtype="16" fill="hold" grpId="0" nodeType="withEffect">
                                  <p:stCondLst>
                                    <p:cond delay="0"/>
                                  </p:stCondLst>
                                  <p:childTnLst>
                                    <p:animEffect transition="out" filter="diamond(in)">
                                      <p:cBhvr>
                                        <p:cTn id="111" dur="5000"/>
                                        <p:tgtEl>
                                          <p:spTgt spid="54"/>
                                        </p:tgtEl>
                                      </p:cBhvr>
                                    </p:animEffect>
                                    <p:set>
                                      <p:cBhvr>
                                        <p:cTn id="112" dur="1" fill="hold">
                                          <p:stCondLst>
                                            <p:cond delay="4999"/>
                                          </p:stCondLst>
                                        </p:cTn>
                                        <p:tgtEl>
                                          <p:spTgt spid="54"/>
                                        </p:tgtEl>
                                        <p:attrNameLst>
                                          <p:attrName>style.visibility</p:attrName>
                                        </p:attrNameLst>
                                      </p:cBhvr>
                                      <p:to>
                                        <p:strVal val="hidden"/>
                                      </p:to>
                                    </p:set>
                                  </p:childTnLst>
                                </p:cTn>
                              </p:par>
                              <p:par>
                                <p:cTn id="113" presetID="5" presetClass="exit" presetSubtype="5" fill="hold" grpId="0" nodeType="withEffect">
                                  <p:stCondLst>
                                    <p:cond delay="0"/>
                                  </p:stCondLst>
                                  <p:childTnLst>
                                    <p:animEffect transition="out" filter="checkerboard(down)">
                                      <p:cBhvr>
                                        <p:cTn id="114" dur="5000"/>
                                        <p:tgtEl>
                                          <p:spTgt spid="34"/>
                                        </p:tgtEl>
                                      </p:cBhvr>
                                    </p:animEffect>
                                    <p:set>
                                      <p:cBhvr>
                                        <p:cTn id="115" dur="1" fill="hold">
                                          <p:stCondLst>
                                            <p:cond delay="4999"/>
                                          </p:stCondLst>
                                        </p:cTn>
                                        <p:tgtEl>
                                          <p:spTgt spid="34"/>
                                        </p:tgtEl>
                                        <p:attrNameLst>
                                          <p:attrName>style.visibility</p:attrName>
                                        </p:attrNameLst>
                                      </p:cBhvr>
                                      <p:to>
                                        <p:strVal val="hidden"/>
                                      </p:to>
                                    </p:set>
                                  </p:childTnLst>
                                </p:cTn>
                              </p:par>
                              <p:par>
                                <p:cTn id="116" presetID="5" presetClass="exit" presetSubtype="5" fill="hold" grpId="0" nodeType="withEffect">
                                  <p:stCondLst>
                                    <p:cond delay="0"/>
                                  </p:stCondLst>
                                  <p:childTnLst>
                                    <p:animEffect transition="out" filter="checkerboard(down)">
                                      <p:cBhvr>
                                        <p:cTn id="117" dur="5000"/>
                                        <p:tgtEl>
                                          <p:spTgt spid="35"/>
                                        </p:tgtEl>
                                      </p:cBhvr>
                                    </p:animEffect>
                                    <p:set>
                                      <p:cBhvr>
                                        <p:cTn id="118" dur="1" fill="hold">
                                          <p:stCondLst>
                                            <p:cond delay="4999"/>
                                          </p:stCondLst>
                                        </p:cTn>
                                        <p:tgtEl>
                                          <p:spTgt spid="35"/>
                                        </p:tgtEl>
                                        <p:attrNameLst>
                                          <p:attrName>style.visibility</p:attrName>
                                        </p:attrNameLst>
                                      </p:cBhvr>
                                      <p:to>
                                        <p:strVal val="hidden"/>
                                      </p:to>
                                    </p:set>
                                  </p:childTnLst>
                                </p:cTn>
                              </p:par>
                              <p:par>
                                <p:cTn id="119" presetID="5" presetClass="exit" presetSubtype="5" fill="hold" grpId="0" nodeType="withEffect">
                                  <p:stCondLst>
                                    <p:cond delay="0"/>
                                  </p:stCondLst>
                                  <p:childTnLst>
                                    <p:animEffect transition="out" filter="checkerboard(down)">
                                      <p:cBhvr>
                                        <p:cTn id="120" dur="5000"/>
                                        <p:tgtEl>
                                          <p:spTgt spid="36"/>
                                        </p:tgtEl>
                                      </p:cBhvr>
                                    </p:animEffect>
                                    <p:set>
                                      <p:cBhvr>
                                        <p:cTn id="121" dur="1" fill="hold">
                                          <p:stCondLst>
                                            <p:cond delay="4999"/>
                                          </p:stCondLst>
                                        </p:cTn>
                                        <p:tgtEl>
                                          <p:spTgt spid="36"/>
                                        </p:tgtEl>
                                        <p:attrNameLst>
                                          <p:attrName>style.visibility</p:attrName>
                                        </p:attrNameLst>
                                      </p:cBhvr>
                                      <p:to>
                                        <p:strVal val="hidden"/>
                                      </p:to>
                                    </p:set>
                                  </p:childTnLst>
                                </p:cTn>
                              </p:par>
                              <p:par>
                                <p:cTn id="122" presetID="5" presetClass="exit" presetSubtype="5" fill="hold" grpId="0" nodeType="withEffect">
                                  <p:stCondLst>
                                    <p:cond delay="0"/>
                                  </p:stCondLst>
                                  <p:childTnLst>
                                    <p:animEffect transition="out" filter="checkerboard(down)">
                                      <p:cBhvr>
                                        <p:cTn id="123" dur="5000"/>
                                        <p:tgtEl>
                                          <p:spTgt spid="37"/>
                                        </p:tgtEl>
                                      </p:cBhvr>
                                    </p:animEffect>
                                    <p:set>
                                      <p:cBhvr>
                                        <p:cTn id="124" dur="1" fill="hold">
                                          <p:stCondLst>
                                            <p:cond delay="4999"/>
                                          </p:stCondLst>
                                        </p:cTn>
                                        <p:tgtEl>
                                          <p:spTgt spid="37"/>
                                        </p:tgtEl>
                                        <p:attrNameLst>
                                          <p:attrName>style.visibility</p:attrName>
                                        </p:attrNameLst>
                                      </p:cBhvr>
                                      <p:to>
                                        <p:strVal val="hidden"/>
                                      </p:to>
                                    </p:set>
                                  </p:childTnLst>
                                </p:cTn>
                              </p:par>
                              <p:par>
                                <p:cTn id="125" presetID="5" presetClass="exit" presetSubtype="5" fill="hold" grpId="0" nodeType="withEffect">
                                  <p:stCondLst>
                                    <p:cond delay="0"/>
                                  </p:stCondLst>
                                  <p:childTnLst>
                                    <p:animEffect transition="out" filter="checkerboard(down)">
                                      <p:cBhvr>
                                        <p:cTn id="126" dur="5000"/>
                                        <p:tgtEl>
                                          <p:spTgt spid="38"/>
                                        </p:tgtEl>
                                      </p:cBhvr>
                                    </p:animEffect>
                                    <p:set>
                                      <p:cBhvr>
                                        <p:cTn id="127" dur="1" fill="hold">
                                          <p:stCondLst>
                                            <p:cond delay="4999"/>
                                          </p:stCondLst>
                                        </p:cTn>
                                        <p:tgtEl>
                                          <p:spTgt spid="38"/>
                                        </p:tgtEl>
                                        <p:attrNameLst>
                                          <p:attrName>style.visibility</p:attrName>
                                        </p:attrNameLst>
                                      </p:cBhvr>
                                      <p:to>
                                        <p:strVal val="hidden"/>
                                      </p:to>
                                    </p:set>
                                  </p:childTnLst>
                                </p:cTn>
                              </p:par>
                              <p:par>
                                <p:cTn id="128" presetID="5" presetClass="exit" presetSubtype="5" fill="hold" grpId="0" nodeType="withEffect">
                                  <p:stCondLst>
                                    <p:cond delay="0"/>
                                  </p:stCondLst>
                                  <p:childTnLst>
                                    <p:animEffect transition="out" filter="checkerboard(down)">
                                      <p:cBhvr>
                                        <p:cTn id="129" dur="5000"/>
                                        <p:tgtEl>
                                          <p:spTgt spid="55"/>
                                        </p:tgtEl>
                                      </p:cBhvr>
                                    </p:animEffect>
                                    <p:set>
                                      <p:cBhvr>
                                        <p:cTn id="130" dur="1" fill="hold">
                                          <p:stCondLst>
                                            <p:cond delay="4999"/>
                                          </p:stCondLst>
                                        </p:cTn>
                                        <p:tgtEl>
                                          <p:spTgt spid="55"/>
                                        </p:tgtEl>
                                        <p:attrNameLst>
                                          <p:attrName>style.visibility</p:attrName>
                                        </p:attrNameLst>
                                      </p:cBhvr>
                                      <p:to>
                                        <p:strVal val="hidden"/>
                                      </p:to>
                                    </p:set>
                                  </p:childTnLst>
                                </p:cTn>
                              </p:par>
                              <p:par>
                                <p:cTn id="131" presetID="8" presetClass="exit" presetSubtype="16" fill="hold" grpId="0" nodeType="withEffect">
                                  <p:stCondLst>
                                    <p:cond delay="0"/>
                                  </p:stCondLst>
                                  <p:childTnLst>
                                    <p:animEffect transition="out" filter="diamond(in)">
                                      <p:cBhvr>
                                        <p:cTn id="132" dur="5000"/>
                                        <p:tgtEl>
                                          <p:spTgt spid="39"/>
                                        </p:tgtEl>
                                      </p:cBhvr>
                                    </p:animEffect>
                                    <p:set>
                                      <p:cBhvr>
                                        <p:cTn id="133" dur="1" fill="hold">
                                          <p:stCondLst>
                                            <p:cond delay="4999"/>
                                          </p:stCondLst>
                                        </p:cTn>
                                        <p:tgtEl>
                                          <p:spTgt spid="39"/>
                                        </p:tgtEl>
                                        <p:attrNameLst>
                                          <p:attrName>style.visibility</p:attrName>
                                        </p:attrNameLst>
                                      </p:cBhvr>
                                      <p:to>
                                        <p:strVal val="hidden"/>
                                      </p:to>
                                    </p:set>
                                  </p:childTnLst>
                                </p:cTn>
                              </p:par>
                              <p:par>
                                <p:cTn id="134" presetID="8" presetClass="exit" presetSubtype="16" fill="hold" grpId="0" nodeType="withEffect">
                                  <p:stCondLst>
                                    <p:cond delay="0"/>
                                  </p:stCondLst>
                                  <p:childTnLst>
                                    <p:animEffect transition="out" filter="diamond(in)">
                                      <p:cBhvr>
                                        <p:cTn id="135" dur="5000"/>
                                        <p:tgtEl>
                                          <p:spTgt spid="40"/>
                                        </p:tgtEl>
                                      </p:cBhvr>
                                    </p:animEffect>
                                    <p:set>
                                      <p:cBhvr>
                                        <p:cTn id="136" dur="1" fill="hold">
                                          <p:stCondLst>
                                            <p:cond delay="4999"/>
                                          </p:stCondLst>
                                        </p:cTn>
                                        <p:tgtEl>
                                          <p:spTgt spid="40"/>
                                        </p:tgtEl>
                                        <p:attrNameLst>
                                          <p:attrName>style.visibility</p:attrName>
                                        </p:attrNameLst>
                                      </p:cBhvr>
                                      <p:to>
                                        <p:strVal val="hidden"/>
                                      </p:to>
                                    </p:set>
                                  </p:childTnLst>
                                </p:cTn>
                              </p:par>
                              <p:par>
                                <p:cTn id="137" presetID="8" presetClass="exit" presetSubtype="16" fill="hold" grpId="0" nodeType="withEffect">
                                  <p:stCondLst>
                                    <p:cond delay="0"/>
                                  </p:stCondLst>
                                  <p:childTnLst>
                                    <p:animEffect transition="out" filter="diamond(in)">
                                      <p:cBhvr>
                                        <p:cTn id="138" dur="5000"/>
                                        <p:tgtEl>
                                          <p:spTgt spid="41"/>
                                        </p:tgtEl>
                                      </p:cBhvr>
                                    </p:animEffect>
                                    <p:set>
                                      <p:cBhvr>
                                        <p:cTn id="139" dur="1" fill="hold">
                                          <p:stCondLst>
                                            <p:cond delay="4999"/>
                                          </p:stCondLst>
                                        </p:cTn>
                                        <p:tgtEl>
                                          <p:spTgt spid="41"/>
                                        </p:tgtEl>
                                        <p:attrNameLst>
                                          <p:attrName>style.visibility</p:attrName>
                                        </p:attrNameLst>
                                      </p:cBhvr>
                                      <p:to>
                                        <p:strVal val="hidden"/>
                                      </p:to>
                                    </p:set>
                                  </p:childTnLst>
                                </p:cTn>
                              </p:par>
                              <p:par>
                                <p:cTn id="140" presetID="8" presetClass="exit" presetSubtype="16" fill="hold" grpId="0" nodeType="withEffect">
                                  <p:stCondLst>
                                    <p:cond delay="0"/>
                                  </p:stCondLst>
                                  <p:childTnLst>
                                    <p:animEffect transition="out" filter="diamond(in)">
                                      <p:cBhvr>
                                        <p:cTn id="141" dur="5000"/>
                                        <p:tgtEl>
                                          <p:spTgt spid="42"/>
                                        </p:tgtEl>
                                      </p:cBhvr>
                                    </p:animEffect>
                                    <p:set>
                                      <p:cBhvr>
                                        <p:cTn id="142" dur="1" fill="hold">
                                          <p:stCondLst>
                                            <p:cond delay="4999"/>
                                          </p:stCondLst>
                                        </p:cTn>
                                        <p:tgtEl>
                                          <p:spTgt spid="42"/>
                                        </p:tgtEl>
                                        <p:attrNameLst>
                                          <p:attrName>style.visibility</p:attrName>
                                        </p:attrNameLst>
                                      </p:cBhvr>
                                      <p:to>
                                        <p:strVal val="hidden"/>
                                      </p:to>
                                    </p:set>
                                  </p:childTnLst>
                                </p:cTn>
                              </p:par>
                              <p:par>
                                <p:cTn id="143" presetID="8" presetClass="exit" presetSubtype="16" fill="hold" grpId="0" nodeType="withEffect">
                                  <p:stCondLst>
                                    <p:cond delay="0"/>
                                  </p:stCondLst>
                                  <p:childTnLst>
                                    <p:animEffect transition="out" filter="diamond(in)">
                                      <p:cBhvr>
                                        <p:cTn id="144" dur="5000"/>
                                        <p:tgtEl>
                                          <p:spTgt spid="43"/>
                                        </p:tgtEl>
                                      </p:cBhvr>
                                    </p:animEffect>
                                    <p:set>
                                      <p:cBhvr>
                                        <p:cTn id="145" dur="1" fill="hold">
                                          <p:stCondLst>
                                            <p:cond delay="4999"/>
                                          </p:stCondLst>
                                        </p:cTn>
                                        <p:tgtEl>
                                          <p:spTgt spid="43"/>
                                        </p:tgtEl>
                                        <p:attrNameLst>
                                          <p:attrName>style.visibility</p:attrName>
                                        </p:attrNameLst>
                                      </p:cBhvr>
                                      <p:to>
                                        <p:strVal val="hidden"/>
                                      </p:to>
                                    </p:set>
                                  </p:childTnLst>
                                </p:cTn>
                              </p:par>
                              <p:par>
                                <p:cTn id="146" presetID="8" presetClass="exit" presetSubtype="16" fill="hold" grpId="0" nodeType="withEffect">
                                  <p:stCondLst>
                                    <p:cond delay="0"/>
                                  </p:stCondLst>
                                  <p:childTnLst>
                                    <p:animEffect transition="out" filter="diamond(in)">
                                      <p:cBhvr>
                                        <p:cTn id="147" dur="5000"/>
                                        <p:tgtEl>
                                          <p:spTgt spid="56"/>
                                        </p:tgtEl>
                                      </p:cBhvr>
                                    </p:animEffect>
                                    <p:set>
                                      <p:cBhvr>
                                        <p:cTn id="148" dur="1" fill="hold">
                                          <p:stCondLst>
                                            <p:cond delay="4999"/>
                                          </p:stCondLst>
                                        </p:cTn>
                                        <p:tgtEl>
                                          <p:spTgt spid="56"/>
                                        </p:tgtEl>
                                        <p:attrNameLst>
                                          <p:attrName>style.visibility</p:attrName>
                                        </p:attrNameLst>
                                      </p:cBhvr>
                                      <p:to>
                                        <p:strVal val="hidden"/>
                                      </p:to>
                                    </p:set>
                                  </p:childTnLst>
                                </p:cTn>
                              </p:par>
                              <p:par>
                                <p:cTn id="149" presetID="5" presetClass="exit" presetSubtype="5" fill="hold" grpId="0" nodeType="withEffect">
                                  <p:stCondLst>
                                    <p:cond delay="0"/>
                                  </p:stCondLst>
                                  <p:childTnLst>
                                    <p:animEffect transition="out" filter="checkerboard(down)">
                                      <p:cBhvr>
                                        <p:cTn id="150" dur="5000"/>
                                        <p:tgtEl>
                                          <p:spTgt spid="44"/>
                                        </p:tgtEl>
                                      </p:cBhvr>
                                    </p:animEffect>
                                    <p:set>
                                      <p:cBhvr>
                                        <p:cTn id="151" dur="1" fill="hold">
                                          <p:stCondLst>
                                            <p:cond delay="4999"/>
                                          </p:stCondLst>
                                        </p:cTn>
                                        <p:tgtEl>
                                          <p:spTgt spid="44"/>
                                        </p:tgtEl>
                                        <p:attrNameLst>
                                          <p:attrName>style.visibility</p:attrName>
                                        </p:attrNameLst>
                                      </p:cBhvr>
                                      <p:to>
                                        <p:strVal val="hidden"/>
                                      </p:to>
                                    </p:set>
                                  </p:childTnLst>
                                </p:cTn>
                              </p:par>
                              <p:par>
                                <p:cTn id="152" presetID="5" presetClass="exit" presetSubtype="5" fill="hold" grpId="0" nodeType="withEffect">
                                  <p:stCondLst>
                                    <p:cond delay="0"/>
                                  </p:stCondLst>
                                  <p:childTnLst>
                                    <p:animEffect transition="out" filter="checkerboard(down)">
                                      <p:cBhvr>
                                        <p:cTn id="153" dur="5000"/>
                                        <p:tgtEl>
                                          <p:spTgt spid="45"/>
                                        </p:tgtEl>
                                      </p:cBhvr>
                                    </p:animEffect>
                                    <p:set>
                                      <p:cBhvr>
                                        <p:cTn id="154" dur="1" fill="hold">
                                          <p:stCondLst>
                                            <p:cond delay="4999"/>
                                          </p:stCondLst>
                                        </p:cTn>
                                        <p:tgtEl>
                                          <p:spTgt spid="45"/>
                                        </p:tgtEl>
                                        <p:attrNameLst>
                                          <p:attrName>style.visibility</p:attrName>
                                        </p:attrNameLst>
                                      </p:cBhvr>
                                      <p:to>
                                        <p:strVal val="hidden"/>
                                      </p:to>
                                    </p:set>
                                  </p:childTnLst>
                                </p:cTn>
                              </p:par>
                              <p:par>
                                <p:cTn id="155" presetID="5" presetClass="exit" presetSubtype="5" fill="hold" grpId="0" nodeType="withEffect">
                                  <p:stCondLst>
                                    <p:cond delay="0"/>
                                  </p:stCondLst>
                                  <p:childTnLst>
                                    <p:animEffect transition="out" filter="checkerboard(down)">
                                      <p:cBhvr>
                                        <p:cTn id="156" dur="5000"/>
                                        <p:tgtEl>
                                          <p:spTgt spid="46"/>
                                        </p:tgtEl>
                                      </p:cBhvr>
                                    </p:animEffect>
                                    <p:set>
                                      <p:cBhvr>
                                        <p:cTn id="157" dur="1" fill="hold">
                                          <p:stCondLst>
                                            <p:cond delay="4999"/>
                                          </p:stCondLst>
                                        </p:cTn>
                                        <p:tgtEl>
                                          <p:spTgt spid="46"/>
                                        </p:tgtEl>
                                        <p:attrNameLst>
                                          <p:attrName>style.visibility</p:attrName>
                                        </p:attrNameLst>
                                      </p:cBhvr>
                                      <p:to>
                                        <p:strVal val="hidden"/>
                                      </p:to>
                                    </p:set>
                                  </p:childTnLst>
                                </p:cTn>
                              </p:par>
                              <p:par>
                                <p:cTn id="158" presetID="5" presetClass="exit" presetSubtype="5" fill="hold" grpId="0" nodeType="withEffect">
                                  <p:stCondLst>
                                    <p:cond delay="0"/>
                                  </p:stCondLst>
                                  <p:childTnLst>
                                    <p:animEffect transition="out" filter="checkerboard(down)">
                                      <p:cBhvr>
                                        <p:cTn id="159" dur="5000"/>
                                        <p:tgtEl>
                                          <p:spTgt spid="47"/>
                                        </p:tgtEl>
                                      </p:cBhvr>
                                    </p:animEffect>
                                    <p:set>
                                      <p:cBhvr>
                                        <p:cTn id="160" dur="1" fill="hold">
                                          <p:stCondLst>
                                            <p:cond delay="4999"/>
                                          </p:stCondLst>
                                        </p:cTn>
                                        <p:tgtEl>
                                          <p:spTgt spid="47"/>
                                        </p:tgtEl>
                                        <p:attrNameLst>
                                          <p:attrName>style.visibility</p:attrName>
                                        </p:attrNameLst>
                                      </p:cBhvr>
                                      <p:to>
                                        <p:strVal val="hidden"/>
                                      </p:to>
                                    </p:set>
                                  </p:childTnLst>
                                </p:cTn>
                              </p:par>
                              <p:par>
                                <p:cTn id="161" presetID="5" presetClass="exit" presetSubtype="5" fill="hold" grpId="0" nodeType="withEffect">
                                  <p:stCondLst>
                                    <p:cond delay="0"/>
                                  </p:stCondLst>
                                  <p:childTnLst>
                                    <p:animEffect transition="out" filter="checkerboard(down)">
                                      <p:cBhvr>
                                        <p:cTn id="162" dur="5000"/>
                                        <p:tgtEl>
                                          <p:spTgt spid="48"/>
                                        </p:tgtEl>
                                      </p:cBhvr>
                                    </p:animEffect>
                                    <p:set>
                                      <p:cBhvr>
                                        <p:cTn id="163" dur="1" fill="hold">
                                          <p:stCondLst>
                                            <p:cond delay="4999"/>
                                          </p:stCondLst>
                                        </p:cTn>
                                        <p:tgtEl>
                                          <p:spTgt spid="48"/>
                                        </p:tgtEl>
                                        <p:attrNameLst>
                                          <p:attrName>style.visibility</p:attrName>
                                        </p:attrNameLst>
                                      </p:cBhvr>
                                      <p:to>
                                        <p:strVal val="hidden"/>
                                      </p:to>
                                    </p:set>
                                  </p:childTnLst>
                                </p:cTn>
                              </p:par>
                              <p:par>
                                <p:cTn id="164" presetID="5" presetClass="exit" presetSubtype="5" fill="hold" grpId="0" nodeType="withEffect">
                                  <p:stCondLst>
                                    <p:cond delay="0"/>
                                  </p:stCondLst>
                                  <p:childTnLst>
                                    <p:animEffect transition="out" filter="checkerboard(down)">
                                      <p:cBhvr>
                                        <p:cTn id="165" dur="5000"/>
                                        <p:tgtEl>
                                          <p:spTgt spid="57"/>
                                        </p:tgtEl>
                                      </p:cBhvr>
                                    </p:animEffect>
                                    <p:set>
                                      <p:cBhvr>
                                        <p:cTn id="166" dur="1" fill="hold">
                                          <p:stCondLst>
                                            <p:cond delay="4999"/>
                                          </p:stCondLst>
                                        </p:cTn>
                                        <p:tgtEl>
                                          <p:spTgt spid="57"/>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Water_View_Apartmen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2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510"/>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201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6" fill="hold" grpId="0" nodeType="withEffect">
                                  <p:stCondLst>
                                    <p:cond delay="0"/>
                                  </p:stCondLst>
                                  <p:childTnLst>
                                    <p:animEffect transition="out" filter="strips(downRigh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8" presetClass="exit" presetSubtype="6" fill="hold" grpId="0" nodeType="withEffect">
                                  <p:stCondLst>
                                    <p:cond delay="0"/>
                                  </p:stCondLst>
                                  <p:childTnLst>
                                    <p:animEffect transition="out" filter="strips(downRigh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18" presetClass="exit" presetSubtype="6" fill="hold" grpId="0" nodeType="withEffect">
                                  <p:stCondLst>
                                    <p:cond delay="0"/>
                                  </p:stCondLst>
                                  <p:childTnLst>
                                    <p:animEffect transition="out" filter="strips(downRigh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18" presetClass="exit" presetSubtype="6" fill="hold" grpId="0" nodeType="withEffect">
                                  <p:stCondLst>
                                    <p:cond delay="0"/>
                                  </p:stCondLst>
                                  <p:childTnLst>
                                    <p:animEffect transition="out" filter="strips(downRight)">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18" presetClass="exit" presetSubtype="6" fill="hold" grpId="0" nodeType="withEffect">
                                  <p:stCondLst>
                                    <p:cond delay="0"/>
                                  </p:stCondLst>
                                  <p:childTnLst>
                                    <p:animEffect transition="out" filter="strips(downRight)">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18" presetClass="exit" presetSubtype="6" fill="hold" grpId="0" nodeType="withEffect">
                                  <p:stCondLst>
                                    <p:cond delay="0"/>
                                  </p:stCondLst>
                                  <p:childTnLst>
                                    <p:animEffect transition="out" filter="strips(downRight)">
                                      <p:cBhvr>
                                        <p:cTn id="30" dur="5000"/>
                                        <p:tgtEl>
                                          <p:spTgt spid="16"/>
                                        </p:tgtEl>
                                      </p:cBhvr>
                                    </p:animEffect>
                                    <p:set>
                                      <p:cBhvr>
                                        <p:cTn id="31" dur="1" fill="hold">
                                          <p:stCondLst>
                                            <p:cond delay="4999"/>
                                          </p:stCondLst>
                                        </p:cTn>
                                        <p:tgtEl>
                                          <p:spTgt spid="16"/>
                                        </p:tgtEl>
                                        <p:attrNameLst>
                                          <p:attrName>style.visibility</p:attrName>
                                        </p:attrNameLst>
                                      </p:cBhvr>
                                      <p:to>
                                        <p:strVal val="hidden"/>
                                      </p:to>
                                    </p:set>
                                  </p:childTnLst>
                                </p:cTn>
                              </p:par>
                              <p:par>
                                <p:cTn id="32" presetID="18" presetClass="exit" presetSubtype="6" fill="hold" grpId="0" nodeType="withEffect">
                                  <p:stCondLst>
                                    <p:cond delay="0"/>
                                  </p:stCondLst>
                                  <p:childTnLst>
                                    <p:animEffect transition="out" filter="strips(downRight)">
                                      <p:cBhvr>
                                        <p:cTn id="33" dur="5000"/>
                                        <p:tgtEl>
                                          <p:spTgt spid="19"/>
                                        </p:tgtEl>
                                      </p:cBhvr>
                                    </p:animEffect>
                                    <p:set>
                                      <p:cBhvr>
                                        <p:cTn id="34" dur="1" fill="hold">
                                          <p:stCondLst>
                                            <p:cond delay="4999"/>
                                          </p:stCondLst>
                                        </p:cTn>
                                        <p:tgtEl>
                                          <p:spTgt spid="19"/>
                                        </p:tgtEl>
                                        <p:attrNameLst>
                                          <p:attrName>style.visibility</p:attrName>
                                        </p:attrNameLst>
                                      </p:cBhvr>
                                      <p:to>
                                        <p:strVal val="hidden"/>
                                      </p:to>
                                    </p:set>
                                  </p:childTnLst>
                                </p:cTn>
                              </p:par>
                              <p:par>
                                <p:cTn id="35" presetID="18" presetClass="exit" presetSubtype="6" fill="hold" grpId="0" nodeType="withEffect">
                                  <p:stCondLst>
                                    <p:cond delay="0"/>
                                  </p:stCondLst>
                                  <p:childTnLst>
                                    <p:animEffect transition="out" filter="strips(downRight)">
                                      <p:cBhvr>
                                        <p:cTn id="36" dur="5000"/>
                                        <p:tgtEl>
                                          <p:spTgt spid="20"/>
                                        </p:tgtEl>
                                      </p:cBhvr>
                                    </p:animEffect>
                                    <p:set>
                                      <p:cBhvr>
                                        <p:cTn id="37" dur="1" fill="hold">
                                          <p:stCondLst>
                                            <p:cond delay="4999"/>
                                          </p:stCondLst>
                                        </p:cTn>
                                        <p:tgtEl>
                                          <p:spTgt spid="20"/>
                                        </p:tgtEl>
                                        <p:attrNameLst>
                                          <p:attrName>style.visibility</p:attrName>
                                        </p:attrNameLst>
                                      </p:cBhvr>
                                      <p:to>
                                        <p:strVal val="hidden"/>
                                      </p:to>
                                    </p:set>
                                  </p:childTnLst>
                                </p:cTn>
                              </p:par>
                              <p:par>
                                <p:cTn id="38" presetID="18" presetClass="exit" presetSubtype="6" fill="hold" grpId="0" nodeType="withEffect">
                                  <p:stCondLst>
                                    <p:cond delay="0"/>
                                  </p:stCondLst>
                                  <p:childTnLst>
                                    <p:animEffect transition="out" filter="strips(downRight)">
                                      <p:cBhvr>
                                        <p:cTn id="39" dur="5000"/>
                                        <p:tgtEl>
                                          <p:spTgt spid="21"/>
                                        </p:tgtEl>
                                      </p:cBhvr>
                                    </p:animEffect>
                                    <p:set>
                                      <p:cBhvr>
                                        <p:cTn id="40" dur="1" fill="hold">
                                          <p:stCondLst>
                                            <p:cond delay="4999"/>
                                          </p:stCondLst>
                                        </p:cTn>
                                        <p:tgtEl>
                                          <p:spTgt spid="21"/>
                                        </p:tgtEl>
                                        <p:attrNameLst>
                                          <p:attrName>style.visibility</p:attrName>
                                        </p:attrNameLst>
                                      </p:cBhvr>
                                      <p:to>
                                        <p:strVal val="hidden"/>
                                      </p:to>
                                    </p:set>
                                  </p:childTnLst>
                                </p:cTn>
                              </p:par>
                              <p:par>
                                <p:cTn id="41" presetID="18" presetClass="exit" presetSubtype="6" fill="hold" grpId="0" nodeType="withEffect">
                                  <p:stCondLst>
                                    <p:cond delay="0"/>
                                  </p:stCondLst>
                                  <p:childTnLst>
                                    <p:animEffect transition="out" filter="strips(downRight)">
                                      <p:cBhvr>
                                        <p:cTn id="42" dur="5000"/>
                                        <p:tgtEl>
                                          <p:spTgt spid="24"/>
                                        </p:tgtEl>
                                      </p:cBhvr>
                                    </p:animEffect>
                                    <p:set>
                                      <p:cBhvr>
                                        <p:cTn id="43" dur="1" fill="hold">
                                          <p:stCondLst>
                                            <p:cond delay="4999"/>
                                          </p:stCondLst>
                                        </p:cTn>
                                        <p:tgtEl>
                                          <p:spTgt spid="24"/>
                                        </p:tgtEl>
                                        <p:attrNameLst>
                                          <p:attrName>style.visibility</p:attrName>
                                        </p:attrNameLst>
                                      </p:cBhvr>
                                      <p:to>
                                        <p:strVal val="hidden"/>
                                      </p:to>
                                    </p:set>
                                  </p:childTnLst>
                                </p:cTn>
                              </p:par>
                              <p:par>
                                <p:cTn id="44" presetID="18" presetClass="exit" presetSubtype="6" fill="hold" grpId="0" nodeType="withEffect">
                                  <p:stCondLst>
                                    <p:cond delay="0"/>
                                  </p:stCondLst>
                                  <p:childTnLst>
                                    <p:animEffect transition="out" filter="strips(downRight)">
                                      <p:cBhvr>
                                        <p:cTn id="45" dur="5000"/>
                                        <p:tgtEl>
                                          <p:spTgt spid="25"/>
                                        </p:tgtEl>
                                      </p:cBhvr>
                                    </p:animEffect>
                                    <p:set>
                                      <p:cBhvr>
                                        <p:cTn id="46" dur="1" fill="hold">
                                          <p:stCondLst>
                                            <p:cond delay="4999"/>
                                          </p:stCondLst>
                                        </p:cTn>
                                        <p:tgtEl>
                                          <p:spTgt spid="25"/>
                                        </p:tgtEl>
                                        <p:attrNameLst>
                                          <p:attrName>style.visibility</p:attrName>
                                        </p:attrNameLst>
                                      </p:cBhvr>
                                      <p:to>
                                        <p:strVal val="hidden"/>
                                      </p:to>
                                    </p:set>
                                  </p:childTnLst>
                                </p:cTn>
                              </p:par>
                              <p:par>
                                <p:cTn id="47" presetID="18" presetClass="exit" presetSubtype="6" fill="hold" grpId="0" nodeType="withEffect">
                                  <p:stCondLst>
                                    <p:cond delay="0"/>
                                  </p:stCondLst>
                                  <p:childTnLst>
                                    <p:animEffect transition="out" filter="strips(downRight)">
                                      <p:cBhvr>
                                        <p:cTn id="48" dur="5000"/>
                                        <p:tgtEl>
                                          <p:spTgt spid="26"/>
                                        </p:tgtEl>
                                      </p:cBhvr>
                                    </p:animEffect>
                                    <p:set>
                                      <p:cBhvr>
                                        <p:cTn id="49" dur="1" fill="hold">
                                          <p:stCondLst>
                                            <p:cond delay="4999"/>
                                          </p:stCondLst>
                                        </p:cTn>
                                        <p:tgtEl>
                                          <p:spTgt spid="26"/>
                                        </p:tgtEl>
                                        <p:attrNameLst>
                                          <p:attrName>style.visibility</p:attrName>
                                        </p:attrNameLst>
                                      </p:cBhvr>
                                      <p:to>
                                        <p:strVal val="hidden"/>
                                      </p:to>
                                    </p:set>
                                  </p:childTnLst>
                                </p:cTn>
                              </p:par>
                              <p:par>
                                <p:cTn id="50" presetID="18" presetClass="exit" presetSubtype="6" fill="hold" grpId="0" nodeType="withEffect">
                                  <p:stCondLst>
                                    <p:cond delay="0"/>
                                  </p:stCondLst>
                                  <p:childTnLst>
                                    <p:animEffect transition="out" filter="strips(downRight)">
                                      <p:cBhvr>
                                        <p:cTn id="51" dur="5000"/>
                                        <p:tgtEl>
                                          <p:spTgt spid="29"/>
                                        </p:tgtEl>
                                      </p:cBhvr>
                                    </p:animEffect>
                                    <p:set>
                                      <p:cBhvr>
                                        <p:cTn id="52" dur="1" fill="hold">
                                          <p:stCondLst>
                                            <p:cond delay="4999"/>
                                          </p:stCondLst>
                                        </p:cTn>
                                        <p:tgtEl>
                                          <p:spTgt spid="29"/>
                                        </p:tgtEl>
                                        <p:attrNameLst>
                                          <p:attrName>style.visibility</p:attrName>
                                        </p:attrNameLst>
                                      </p:cBhvr>
                                      <p:to>
                                        <p:strVal val="hidden"/>
                                      </p:to>
                                    </p:set>
                                  </p:childTnLst>
                                </p:cTn>
                              </p:par>
                              <p:par>
                                <p:cTn id="53" presetID="18" presetClass="exit" presetSubtype="6" fill="hold" grpId="0" nodeType="withEffect">
                                  <p:stCondLst>
                                    <p:cond delay="0"/>
                                  </p:stCondLst>
                                  <p:childTnLst>
                                    <p:animEffect transition="out" filter="strips(downRight)">
                                      <p:cBhvr>
                                        <p:cTn id="54" dur="5000"/>
                                        <p:tgtEl>
                                          <p:spTgt spid="30"/>
                                        </p:tgtEl>
                                      </p:cBhvr>
                                    </p:animEffect>
                                    <p:set>
                                      <p:cBhvr>
                                        <p:cTn id="55" dur="1" fill="hold">
                                          <p:stCondLst>
                                            <p:cond delay="4999"/>
                                          </p:stCondLst>
                                        </p:cTn>
                                        <p:tgtEl>
                                          <p:spTgt spid="30"/>
                                        </p:tgtEl>
                                        <p:attrNameLst>
                                          <p:attrName>style.visibility</p:attrName>
                                        </p:attrNameLst>
                                      </p:cBhvr>
                                      <p:to>
                                        <p:strVal val="hidden"/>
                                      </p:to>
                                    </p:set>
                                  </p:childTnLst>
                                </p:cTn>
                              </p:par>
                              <p:par>
                                <p:cTn id="56" presetID="18" presetClass="exit" presetSubtype="6" fill="hold" grpId="0" nodeType="withEffect">
                                  <p:stCondLst>
                                    <p:cond delay="0"/>
                                  </p:stCondLst>
                                  <p:childTnLst>
                                    <p:animEffect transition="out" filter="strips(downRight)">
                                      <p:cBhvr>
                                        <p:cTn id="57" dur="5000"/>
                                        <p:tgtEl>
                                          <p:spTgt spid="31"/>
                                        </p:tgtEl>
                                      </p:cBhvr>
                                    </p:animEffect>
                                    <p:set>
                                      <p:cBhvr>
                                        <p:cTn id="58" dur="1" fill="hold">
                                          <p:stCondLst>
                                            <p:cond delay="4999"/>
                                          </p:stCondLst>
                                        </p:cTn>
                                        <p:tgtEl>
                                          <p:spTgt spid="31"/>
                                        </p:tgtEl>
                                        <p:attrNameLst>
                                          <p:attrName>style.visibility</p:attrName>
                                        </p:attrNameLst>
                                      </p:cBhvr>
                                      <p:to>
                                        <p:strVal val="hidden"/>
                                      </p:to>
                                    </p:set>
                                  </p:childTnLst>
                                </p:cTn>
                              </p:par>
                              <p:par>
                                <p:cTn id="59" presetID="18" presetClass="exit" presetSubtype="6" fill="hold" grpId="0" nodeType="withEffect">
                                  <p:stCondLst>
                                    <p:cond delay="0"/>
                                  </p:stCondLst>
                                  <p:childTnLst>
                                    <p:animEffect transition="out" filter="strips(downRight)">
                                      <p:cBhvr>
                                        <p:cTn id="60" dur="5000"/>
                                        <p:tgtEl>
                                          <p:spTgt spid="34"/>
                                        </p:tgtEl>
                                      </p:cBhvr>
                                    </p:animEffect>
                                    <p:set>
                                      <p:cBhvr>
                                        <p:cTn id="61" dur="1" fill="hold">
                                          <p:stCondLst>
                                            <p:cond delay="4999"/>
                                          </p:stCondLst>
                                        </p:cTn>
                                        <p:tgtEl>
                                          <p:spTgt spid="34"/>
                                        </p:tgtEl>
                                        <p:attrNameLst>
                                          <p:attrName>style.visibility</p:attrName>
                                        </p:attrNameLst>
                                      </p:cBhvr>
                                      <p:to>
                                        <p:strVal val="hidden"/>
                                      </p:to>
                                    </p:set>
                                  </p:childTnLst>
                                </p:cTn>
                              </p:par>
                              <p:par>
                                <p:cTn id="62" presetID="18" presetClass="exit" presetSubtype="6" fill="hold" grpId="0" nodeType="withEffect">
                                  <p:stCondLst>
                                    <p:cond delay="0"/>
                                  </p:stCondLst>
                                  <p:childTnLst>
                                    <p:animEffect transition="out" filter="strips(downRight)">
                                      <p:cBhvr>
                                        <p:cTn id="63" dur="5000"/>
                                        <p:tgtEl>
                                          <p:spTgt spid="35"/>
                                        </p:tgtEl>
                                      </p:cBhvr>
                                    </p:animEffect>
                                    <p:set>
                                      <p:cBhvr>
                                        <p:cTn id="64" dur="1" fill="hold">
                                          <p:stCondLst>
                                            <p:cond delay="4999"/>
                                          </p:stCondLst>
                                        </p:cTn>
                                        <p:tgtEl>
                                          <p:spTgt spid="35"/>
                                        </p:tgtEl>
                                        <p:attrNameLst>
                                          <p:attrName>style.visibility</p:attrName>
                                        </p:attrNameLst>
                                      </p:cBhvr>
                                      <p:to>
                                        <p:strVal val="hidden"/>
                                      </p:to>
                                    </p:set>
                                  </p:childTnLst>
                                </p:cTn>
                              </p:par>
                              <p:par>
                                <p:cTn id="65" presetID="18" presetClass="exit" presetSubtype="6" fill="hold" grpId="0" nodeType="withEffect">
                                  <p:stCondLst>
                                    <p:cond delay="0"/>
                                  </p:stCondLst>
                                  <p:childTnLst>
                                    <p:animEffect transition="out" filter="strips(downRight)">
                                      <p:cBhvr>
                                        <p:cTn id="66" dur="5000"/>
                                        <p:tgtEl>
                                          <p:spTgt spid="36"/>
                                        </p:tgtEl>
                                      </p:cBhvr>
                                    </p:animEffect>
                                    <p:set>
                                      <p:cBhvr>
                                        <p:cTn id="67" dur="1" fill="hold">
                                          <p:stCondLst>
                                            <p:cond delay="4999"/>
                                          </p:stCondLst>
                                        </p:cTn>
                                        <p:tgtEl>
                                          <p:spTgt spid="36"/>
                                        </p:tgtEl>
                                        <p:attrNameLst>
                                          <p:attrName>style.visibility</p:attrName>
                                        </p:attrNameLst>
                                      </p:cBhvr>
                                      <p:to>
                                        <p:strVal val="hidden"/>
                                      </p:to>
                                    </p:set>
                                  </p:childTnLst>
                                </p:cTn>
                              </p:par>
                              <p:par>
                                <p:cTn id="68" presetID="18" presetClass="exit" presetSubtype="6" fill="hold" grpId="0" nodeType="withEffect">
                                  <p:stCondLst>
                                    <p:cond delay="0"/>
                                  </p:stCondLst>
                                  <p:childTnLst>
                                    <p:animEffect transition="out" filter="strips(downRight)">
                                      <p:cBhvr>
                                        <p:cTn id="69" dur="5000"/>
                                        <p:tgtEl>
                                          <p:spTgt spid="39"/>
                                        </p:tgtEl>
                                      </p:cBhvr>
                                    </p:animEffect>
                                    <p:set>
                                      <p:cBhvr>
                                        <p:cTn id="70" dur="1" fill="hold">
                                          <p:stCondLst>
                                            <p:cond delay="4999"/>
                                          </p:stCondLst>
                                        </p:cTn>
                                        <p:tgtEl>
                                          <p:spTgt spid="39"/>
                                        </p:tgtEl>
                                        <p:attrNameLst>
                                          <p:attrName>style.visibility</p:attrName>
                                        </p:attrNameLst>
                                      </p:cBhvr>
                                      <p:to>
                                        <p:strVal val="hidden"/>
                                      </p:to>
                                    </p:set>
                                  </p:childTnLst>
                                </p:cTn>
                              </p:par>
                              <p:par>
                                <p:cTn id="71" presetID="18" presetClass="exit" presetSubtype="6" fill="hold" grpId="0" nodeType="withEffect">
                                  <p:stCondLst>
                                    <p:cond delay="0"/>
                                  </p:stCondLst>
                                  <p:childTnLst>
                                    <p:animEffect transition="out" filter="strips(downRight)">
                                      <p:cBhvr>
                                        <p:cTn id="72" dur="5000"/>
                                        <p:tgtEl>
                                          <p:spTgt spid="40"/>
                                        </p:tgtEl>
                                      </p:cBhvr>
                                    </p:animEffect>
                                    <p:set>
                                      <p:cBhvr>
                                        <p:cTn id="73" dur="1" fill="hold">
                                          <p:stCondLst>
                                            <p:cond delay="4999"/>
                                          </p:stCondLst>
                                        </p:cTn>
                                        <p:tgtEl>
                                          <p:spTgt spid="40"/>
                                        </p:tgtEl>
                                        <p:attrNameLst>
                                          <p:attrName>style.visibility</p:attrName>
                                        </p:attrNameLst>
                                      </p:cBhvr>
                                      <p:to>
                                        <p:strVal val="hidden"/>
                                      </p:to>
                                    </p:set>
                                  </p:childTnLst>
                                </p:cTn>
                              </p:par>
                              <p:par>
                                <p:cTn id="74" presetID="18" presetClass="exit" presetSubtype="6" fill="hold" grpId="0" nodeType="withEffect">
                                  <p:stCondLst>
                                    <p:cond delay="0"/>
                                  </p:stCondLst>
                                  <p:childTnLst>
                                    <p:animEffect transition="out" filter="strips(downRight)">
                                      <p:cBhvr>
                                        <p:cTn id="75" dur="5000"/>
                                        <p:tgtEl>
                                          <p:spTgt spid="41"/>
                                        </p:tgtEl>
                                      </p:cBhvr>
                                    </p:animEffect>
                                    <p:set>
                                      <p:cBhvr>
                                        <p:cTn id="76" dur="1" fill="hold">
                                          <p:stCondLst>
                                            <p:cond delay="4999"/>
                                          </p:stCondLst>
                                        </p:cTn>
                                        <p:tgtEl>
                                          <p:spTgt spid="41"/>
                                        </p:tgtEl>
                                        <p:attrNameLst>
                                          <p:attrName>style.visibility</p:attrName>
                                        </p:attrNameLst>
                                      </p:cBhvr>
                                      <p:to>
                                        <p:strVal val="hidden"/>
                                      </p:to>
                                    </p:set>
                                  </p:childTnLst>
                                </p:cTn>
                              </p:par>
                              <p:par>
                                <p:cTn id="77" presetID="18" presetClass="exit" presetSubtype="6" fill="hold" grpId="0" nodeType="withEffect">
                                  <p:stCondLst>
                                    <p:cond delay="0"/>
                                  </p:stCondLst>
                                  <p:childTnLst>
                                    <p:animEffect transition="out" filter="strips(downRight)">
                                      <p:cBhvr>
                                        <p:cTn id="78" dur="5000"/>
                                        <p:tgtEl>
                                          <p:spTgt spid="44"/>
                                        </p:tgtEl>
                                      </p:cBhvr>
                                    </p:animEffect>
                                    <p:set>
                                      <p:cBhvr>
                                        <p:cTn id="79" dur="1" fill="hold">
                                          <p:stCondLst>
                                            <p:cond delay="4999"/>
                                          </p:stCondLst>
                                        </p:cTn>
                                        <p:tgtEl>
                                          <p:spTgt spid="44"/>
                                        </p:tgtEl>
                                        <p:attrNameLst>
                                          <p:attrName>style.visibility</p:attrName>
                                        </p:attrNameLst>
                                      </p:cBhvr>
                                      <p:to>
                                        <p:strVal val="hidden"/>
                                      </p:to>
                                    </p:set>
                                  </p:childTnLst>
                                </p:cTn>
                              </p:par>
                              <p:par>
                                <p:cTn id="80" presetID="18" presetClass="exit" presetSubtype="6" fill="hold" grpId="0" nodeType="withEffect">
                                  <p:stCondLst>
                                    <p:cond delay="0"/>
                                  </p:stCondLst>
                                  <p:childTnLst>
                                    <p:animEffect transition="out" filter="strips(downRight)">
                                      <p:cBhvr>
                                        <p:cTn id="81" dur="5000"/>
                                        <p:tgtEl>
                                          <p:spTgt spid="45"/>
                                        </p:tgtEl>
                                      </p:cBhvr>
                                    </p:animEffect>
                                    <p:set>
                                      <p:cBhvr>
                                        <p:cTn id="82" dur="1" fill="hold">
                                          <p:stCondLst>
                                            <p:cond delay="4999"/>
                                          </p:stCondLst>
                                        </p:cTn>
                                        <p:tgtEl>
                                          <p:spTgt spid="45"/>
                                        </p:tgtEl>
                                        <p:attrNameLst>
                                          <p:attrName>style.visibility</p:attrName>
                                        </p:attrNameLst>
                                      </p:cBhvr>
                                      <p:to>
                                        <p:strVal val="hidden"/>
                                      </p:to>
                                    </p:set>
                                  </p:childTnLst>
                                </p:cTn>
                              </p:par>
                              <p:par>
                                <p:cTn id="83" presetID="18" presetClass="exit" presetSubtype="6" fill="hold" grpId="0" nodeType="withEffect">
                                  <p:stCondLst>
                                    <p:cond delay="0"/>
                                  </p:stCondLst>
                                  <p:childTnLst>
                                    <p:animEffect transition="out" filter="strips(downRight)">
                                      <p:cBhvr>
                                        <p:cTn id="84" dur="5000"/>
                                        <p:tgtEl>
                                          <p:spTgt spid="46"/>
                                        </p:tgtEl>
                                      </p:cBhvr>
                                    </p:animEffect>
                                    <p:set>
                                      <p:cBhvr>
                                        <p:cTn id="85" dur="1" fill="hold">
                                          <p:stCondLst>
                                            <p:cond delay="4999"/>
                                          </p:stCondLst>
                                        </p:cTn>
                                        <p:tgtEl>
                                          <p:spTgt spid="46"/>
                                        </p:tgtEl>
                                        <p:attrNameLst>
                                          <p:attrName>style.visibility</p:attrName>
                                        </p:attrNameLst>
                                      </p:cBhvr>
                                      <p:to>
                                        <p:strVal val="hidden"/>
                                      </p:to>
                                    </p:set>
                                  </p:childTnLst>
                                </p:cTn>
                              </p:par>
                              <p:par>
                                <p:cTn id="86" presetID="18" presetClass="exit" presetSubtype="12" fill="hold" grpId="0" nodeType="withEffect">
                                  <p:stCondLst>
                                    <p:cond delay="0"/>
                                  </p:stCondLst>
                                  <p:childTnLst>
                                    <p:animEffect transition="out" filter="strips(downLeft)">
                                      <p:cBhvr>
                                        <p:cTn id="87" dur="5000"/>
                                        <p:tgtEl>
                                          <p:spTgt spid="7"/>
                                        </p:tgtEl>
                                      </p:cBhvr>
                                    </p:animEffect>
                                    <p:set>
                                      <p:cBhvr>
                                        <p:cTn id="88" dur="1" fill="hold">
                                          <p:stCondLst>
                                            <p:cond delay="4999"/>
                                          </p:stCondLst>
                                        </p:cTn>
                                        <p:tgtEl>
                                          <p:spTgt spid="7"/>
                                        </p:tgtEl>
                                        <p:attrNameLst>
                                          <p:attrName>style.visibility</p:attrName>
                                        </p:attrNameLst>
                                      </p:cBhvr>
                                      <p:to>
                                        <p:strVal val="hidden"/>
                                      </p:to>
                                    </p:set>
                                  </p:childTnLst>
                                </p:cTn>
                              </p:par>
                              <p:par>
                                <p:cTn id="89" presetID="18" presetClass="exit" presetSubtype="12" fill="hold" grpId="0" nodeType="withEffect">
                                  <p:stCondLst>
                                    <p:cond delay="0"/>
                                  </p:stCondLst>
                                  <p:childTnLst>
                                    <p:animEffect transition="out" filter="strips(downLeft)">
                                      <p:cBhvr>
                                        <p:cTn id="90" dur="5000"/>
                                        <p:tgtEl>
                                          <p:spTgt spid="8"/>
                                        </p:tgtEl>
                                      </p:cBhvr>
                                    </p:animEffect>
                                    <p:set>
                                      <p:cBhvr>
                                        <p:cTn id="91" dur="1" fill="hold">
                                          <p:stCondLst>
                                            <p:cond delay="4999"/>
                                          </p:stCondLst>
                                        </p:cTn>
                                        <p:tgtEl>
                                          <p:spTgt spid="8"/>
                                        </p:tgtEl>
                                        <p:attrNameLst>
                                          <p:attrName>style.visibility</p:attrName>
                                        </p:attrNameLst>
                                      </p:cBhvr>
                                      <p:to>
                                        <p:strVal val="hidden"/>
                                      </p:to>
                                    </p:set>
                                  </p:childTnLst>
                                </p:cTn>
                              </p:par>
                              <p:par>
                                <p:cTn id="92" presetID="18" presetClass="exit" presetSubtype="12" fill="hold" grpId="0" nodeType="withEffect">
                                  <p:stCondLst>
                                    <p:cond delay="0"/>
                                  </p:stCondLst>
                                  <p:childTnLst>
                                    <p:animEffect transition="out" filter="strips(downLeft)">
                                      <p:cBhvr>
                                        <p:cTn id="93" dur="5000"/>
                                        <p:tgtEl>
                                          <p:spTgt spid="12"/>
                                        </p:tgtEl>
                                      </p:cBhvr>
                                    </p:animEffect>
                                    <p:set>
                                      <p:cBhvr>
                                        <p:cTn id="94" dur="1" fill="hold">
                                          <p:stCondLst>
                                            <p:cond delay="4999"/>
                                          </p:stCondLst>
                                        </p:cTn>
                                        <p:tgtEl>
                                          <p:spTgt spid="12"/>
                                        </p:tgtEl>
                                        <p:attrNameLst>
                                          <p:attrName>style.visibility</p:attrName>
                                        </p:attrNameLst>
                                      </p:cBhvr>
                                      <p:to>
                                        <p:strVal val="hidden"/>
                                      </p:to>
                                    </p:set>
                                  </p:childTnLst>
                                </p:cTn>
                              </p:par>
                              <p:par>
                                <p:cTn id="95" presetID="18" presetClass="exit" presetSubtype="12" fill="hold" grpId="0" nodeType="withEffect">
                                  <p:stCondLst>
                                    <p:cond delay="0"/>
                                  </p:stCondLst>
                                  <p:childTnLst>
                                    <p:animEffect transition="out" filter="strips(downLeft)">
                                      <p:cBhvr>
                                        <p:cTn id="96" dur="5000"/>
                                        <p:tgtEl>
                                          <p:spTgt spid="13"/>
                                        </p:tgtEl>
                                      </p:cBhvr>
                                    </p:animEffect>
                                    <p:set>
                                      <p:cBhvr>
                                        <p:cTn id="97" dur="1" fill="hold">
                                          <p:stCondLst>
                                            <p:cond delay="4999"/>
                                          </p:stCondLst>
                                        </p:cTn>
                                        <p:tgtEl>
                                          <p:spTgt spid="13"/>
                                        </p:tgtEl>
                                        <p:attrNameLst>
                                          <p:attrName>style.visibility</p:attrName>
                                        </p:attrNameLst>
                                      </p:cBhvr>
                                      <p:to>
                                        <p:strVal val="hidden"/>
                                      </p:to>
                                    </p:set>
                                  </p:childTnLst>
                                </p:cTn>
                              </p:par>
                              <p:par>
                                <p:cTn id="98" presetID="18" presetClass="exit" presetSubtype="12" fill="hold" grpId="0" nodeType="withEffect">
                                  <p:stCondLst>
                                    <p:cond delay="0"/>
                                  </p:stCondLst>
                                  <p:childTnLst>
                                    <p:animEffect transition="out" filter="strips(downLeft)">
                                      <p:cBhvr>
                                        <p:cTn id="99" dur="5000"/>
                                        <p:tgtEl>
                                          <p:spTgt spid="17"/>
                                        </p:tgtEl>
                                      </p:cBhvr>
                                    </p:animEffect>
                                    <p:set>
                                      <p:cBhvr>
                                        <p:cTn id="100" dur="1" fill="hold">
                                          <p:stCondLst>
                                            <p:cond delay="4999"/>
                                          </p:stCondLst>
                                        </p:cTn>
                                        <p:tgtEl>
                                          <p:spTgt spid="17"/>
                                        </p:tgtEl>
                                        <p:attrNameLst>
                                          <p:attrName>style.visibility</p:attrName>
                                        </p:attrNameLst>
                                      </p:cBhvr>
                                      <p:to>
                                        <p:strVal val="hidden"/>
                                      </p:to>
                                    </p:set>
                                  </p:childTnLst>
                                </p:cTn>
                              </p:par>
                              <p:par>
                                <p:cTn id="101" presetID="18" presetClass="exit" presetSubtype="12" fill="hold" grpId="0" nodeType="withEffect">
                                  <p:stCondLst>
                                    <p:cond delay="0"/>
                                  </p:stCondLst>
                                  <p:childTnLst>
                                    <p:animEffect transition="out" filter="strips(downLeft)">
                                      <p:cBhvr>
                                        <p:cTn id="102" dur="5000"/>
                                        <p:tgtEl>
                                          <p:spTgt spid="18"/>
                                        </p:tgtEl>
                                      </p:cBhvr>
                                    </p:animEffect>
                                    <p:set>
                                      <p:cBhvr>
                                        <p:cTn id="103" dur="1" fill="hold">
                                          <p:stCondLst>
                                            <p:cond delay="4999"/>
                                          </p:stCondLst>
                                        </p:cTn>
                                        <p:tgtEl>
                                          <p:spTgt spid="18"/>
                                        </p:tgtEl>
                                        <p:attrNameLst>
                                          <p:attrName>style.visibility</p:attrName>
                                        </p:attrNameLst>
                                      </p:cBhvr>
                                      <p:to>
                                        <p:strVal val="hidden"/>
                                      </p:to>
                                    </p:set>
                                  </p:childTnLst>
                                </p:cTn>
                              </p:par>
                              <p:par>
                                <p:cTn id="104" presetID="18" presetClass="exit" presetSubtype="12" fill="hold" grpId="0" nodeType="withEffect">
                                  <p:stCondLst>
                                    <p:cond delay="0"/>
                                  </p:stCondLst>
                                  <p:childTnLst>
                                    <p:animEffect transition="out" filter="strips(downLeft)">
                                      <p:cBhvr>
                                        <p:cTn id="105" dur="5000"/>
                                        <p:tgtEl>
                                          <p:spTgt spid="22"/>
                                        </p:tgtEl>
                                      </p:cBhvr>
                                    </p:animEffect>
                                    <p:set>
                                      <p:cBhvr>
                                        <p:cTn id="106" dur="1" fill="hold">
                                          <p:stCondLst>
                                            <p:cond delay="4999"/>
                                          </p:stCondLst>
                                        </p:cTn>
                                        <p:tgtEl>
                                          <p:spTgt spid="22"/>
                                        </p:tgtEl>
                                        <p:attrNameLst>
                                          <p:attrName>style.visibility</p:attrName>
                                        </p:attrNameLst>
                                      </p:cBhvr>
                                      <p:to>
                                        <p:strVal val="hidden"/>
                                      </p:to>
                                    </p:set>
                                  </p:childTnLst>
                                </p:cTn>
                              </p:par>
                              <p:par>
                                <p:cTn id="107" presetID="18" presetClass="exit" presetSubtype="12" fill="hold" grpId="0" nodeType="withEffect">
                                  <p:stCondLst>
                                    <p:cond delay="0"/>
                                  </p:stCondLst>
                                  <p:childTnLst>
                                    <p:animEffect transition="out" filter="strips(downLeft)">
                                      <p:cBhvr>
                                        <p:cTn id="108" dur="5000"/>
                                        <p:tgtEl>
                                          <p:spTgt spid="23"/>
                                        </p:tgtEl>
                                      </p:cBhvr>
                                    </p:animEffect>
                                    <p:set>
                                      <p:cBhvr>
                                        <p:cTn id="109" dur="1" fill="hold">
                                          <p:stCondLst>
                                            <p:cond delay="4999"/>
                                          </p:stCondLst>
                                        </p:cTn>
                                        <p:tgtEl>
                                          <p:spTgt spid="23"/>
                                        </p:tgtEl>
                                        <p:attrNameLst>
                                          <p:attrName>style.visibility</p:attrName>
                                        </p:attrNameLst>
                                      </p:cBhvr>
                                      <p:to>
                                        <p:strVal val="hidden"/>
                                      </p:to>
                                    </p:set>
                                  </p:childTnLst>
                                </p:cTn>
                              </p:par>
                              <p:par>
                                <p:cTn id="110" presetID="18" presetClass="exit" presetSubtype="12" fill="hold" grpId="0" nodeType="withEffect">
                                  <p:stCondLst>
                                    <p:cond delay="0"/>
                                  </p:stCondLst>
                                  <p:childTnLst>
                                    <p:animEffect transition="out" filter="strips(downLeft)">
                                      <p:cBhvr>
                                        <p:cTn id="111" dur="5000"/>
                                        <p:tgtEl>
                                          <p:spTgt spid="27"/>
                                        </p:tgtEl>
                                      </p:cBhvr>
                                    </p:animEffect>
                                    <p:set>
                                      <p:cBhvr>
                                        <p:cTn id="112" dur="1" fill="hold">
                                          <p:stCondLst>
                                            <p:cond delay="4999"/>
                                          </p:stCondLst>
                                        </p:cTn>
                                        <p:tgtEl>
                                          <p:spTgt spid="27"/>
                                        </p:tgtEl>
                                        <p:attrNameLst>
                                          <p:attrName>style.visibility</p:attrName>
                                        </p:attrNameLst>
                                      </p:cBhvr>
                                      <p:to>
                                        <p:strVal val="hidden"/>
                                      </p:to>
                                    </p:set>
                                  </p:childTnLst>
                                </p:cTn>
                              </p:par>
                              <p:par>
                                <p:cTn id="113" presetID="18" presetClass="exit" presetSubtype="12" fill="hold" grpId="0" nodeType="withEffect">
                                  <p:stCondLst>
                                    <p:cond delay="0"/>
                                  </p:stCondLst>
                                  <p:childTnLst>
                                    <p:animEffect transition="out" filter="strips(downLeft)">
                                      <p:cBhvr>
                                        <p:cTn id="114" dur="5000"/>
                                        <p:tgtEl>
                                          <p:spTgt spid="28"/>
                                        </p:tgtEl>
                                      </p:cBhvr>
                                    </p:animEffect>
                                    <p:set>
                                      <p:cBhvr>
                                        <p:cTn id="115" dur="1" fill="hold">
                                          <p:stCondLst>
                                            <p:cond delay="4999"/>
                                          </p:stCondLst>
                                        </p:cTn>
                                        <p:tgtEl>
                                          <p:spTgt spid="28"/>
                                        </p:tgtEl>
                                        <p:attrNameLst>
                                          <p:attrName>style.visibility</p:attrName>
                                        </p:attrNameLst>
                                      </p:cBhvr>
                                      <p:to>
                                        <p:strVal val="hidden"/>
                                      </p:to>
                                    </p:set>
                                  </p:childTnLst>
                                </p:cTn>
                              </p:par>
                              <p:par>
                                <p:cTn id="116" presetID="18" presetClass="exit" presetSubtype="12" fill="hold" grpId="0" nodeType="withEffect">
                                  <p:stCondLst>
                                    <p:cond delay="0"/>
                                  </p:stCondLst>
                                  <p:childTnLst>
                                    <p:animEffect transition="out" filter="strips(downLeft)">
                                      <p:cBhvr>
                                        <p:cTn id="117" dur="5000"/>
                                        <p:tgtEl>
                                          <p:spTgt spid="32"/>
                                        </p:tgtEl>
                                      </p:cBhvr>
                                    </p:animEffect>
                                    <p:set>
                                      <p:cBhvr>
                                        <p:cTn id="118" dur="1" fill="hold">
                                          <p:stCondLst>
                                            <p:cond delay="4999"/>
                                          </p:stCondLst>
                                        </p:cTn>
                                        <p:tgtEl>
                                          <p:spTgt spid="32"/>
                                        </p:tgtEl>
                                        <p:attrNameLst>
                                          <p:attrName>style.visibility</p:attrName>
                                        </p:attrNameLst>
                                      </p:cBhvr>
                                      <p:to>
                                        <p:strVal val="hidden"/>
                                      </p:to>
                                    </p:set>
                                  </p:childTnLst>
                                </p:cTn>
                              </p:par>
                              <p:par>
                                <p:cTn id="119" presetID="18" presetClass="exit" presetSubtype="12" fill="hold" grpId="0" nodeType="withEffect">
                                  <p:stCondLst>
                                    <p:cond delay="0"/>
                                  </p:stCondLst>
                                  <p:childTnLst>
                                    <p:animEffect transition="out" filter="strips(downLeft)">
                                      <p:cBhvr>
                                        <p:cTn id="120" dur="5000"/>
                                        <p:tgtEl>
                                          <p:spTgt spid="33"/>
                                        </p:tgtEl>
                                      </p:cBhvr>
                                    </p:animEffect>
                                    <p:set>
                                      <p:cBhvr>
                                        <p:cTn id="121" dur="1" fill="hold">
                                          <p:stCondLst>
                                            <p:cond delay="4999"/>
                                          </p:stCondLst>
                                        </p:cTn>
                                        <p:tgtEl>
                                          <p:spTgt spid="33"/>
                                        </p:tgtEl>
                                        <p:attrNameLst>
                                          <p:attrName>style.visibility</p:attrName>
                                        </p:attrNameLst>
                                      </p:cBhvr>
                                      <p:to>
                                        <p:strVal val="hidden"/>
                                      </p:to>
                                    </p:set>
                                  </p:childTnLst>
                                </p:cTn>
                              </p:par>
                              <p:par>
                                <p:cTn id="122" presetID="18" presetClass="exit" presetSubtype="12" fill="hold" grpId="0" nodeType="withEffect">
                                  <p:stCondLst>
                                    <p:cond delay="0"/>
                                  </p:stCondLst>
                                  <p:childTnLst>
                                    <p:animEffect transition="out" filter="strips(downLeft)">
                                      <p:cBhvr>
                                        <p:cTn id="123" dur="5000"/>
                                        <p:tgtEl>
                                          <p:spTgt spid="37"/>
                                        </p:tgtEl>
                                      </p:cBhvr>
                                    </p:animEffect>
                                    <p:set>
                                      <p:cBhvr>
                                        <p:cTn id="124" dur="1" fill="hold">
                                          <p:stCondLst>
                                            <p:cond delay="4999"/>
                                          </p:stCondLst>
                                        </p:cTn>
                                        <p:tgtEl>
                                          <p:spTgt spid="37"/>
                                        </p:tgtEl>
                                        <p:attrNameLst>
                                          <p:attrName>style.visibility</p:attrName>
                                        </p:attrNameLst>
                                      </p:cBhvr>
                                      <p:to>
                                        <p:strVal val="hidden"/>
                                      </p:to>
                                    </p:set>
                                  </p:childTnLst>
                                </p:cTn>
                              </p:par>
                              <p:par>
                                <p:cTn id="125" presetID="18" presetClass="exit" presetSubtype="12" fill="hold" grpId="0" nodeType="withEffect">
                                  <p:stCondLst>
                                    <p:cond delay="0"/>
                                  </p:stCondLst>
                                  <p:childTnLst>
                                    <p:animEffect transition="out" filter="strips(downLeft)">
                                      <p:cBhvr>
                                        <p:cTn id="126" dur="5000"/>
                                        <p:tgtEl>
                                          <p:spTgt spid="38"/>
                                        </p:tgtEl>
                                      </p:cBhvr>
                                    </p:animEffect>
                                    <p:set>
                                      <p:cBhvr>
                                        <p:cTn id="127" dur="1" fill="hold">
                                          <p:stCondLst>
                                            <p:cond delay="4999"/>
                                          </p:stCondLst>
                                        </p:cTn>
                                        <p:tgtEl>
                                          <p:spTgt spid="38"/>
                                        </p:tgtEl>
                                        <p:attrNameLst>
                                          <p:attrName>style.visibility</p:attrName>
                                        </p:attrNameLst>
                                      </p:cBhvr>
                                      <p:to>
                                        <p:strVal val="hidden"/>
                                      </p:to>
                                    </p:set>
                                  </p:childTnLst>
                                </p:cTn>
                              </p:par>
                              <p:par>
                                <p:cTn id="128" presetID="18" presetClass="exit" presetSubtype="12" fill="hold" grpId="0" nodeType="withEffect">
                                  <p:stCondLst>
                                    <p:cond delay="0"/>
                                  </p:stCondLst>
                                  <p:childTnLst>
                                    <p:animEffect transition="out" filter="strips(downLeft)">
                                      <p:cBhvr>
                                        <p:cTn id="129" dur="5000"/>
                                        <p:tgtEl>
                                          <p:spTgt spid="42"/>
                                        </p:tgtEl>
                                      </p:cBhvr>
                                    </p:animEffect>
                                    <p:set>
                                      <p:cBhvr>
                                        <p:cTn id="130" dur="1" fill="hold">
                                          <p:stCondLst>
                                            <p:cond delay="4999"/>
                                          </p:stCondLst>
                                        </p:cTn>
                                        <p:tgtEl>
                                          <p:spTgt spid="42"/>
                                        </p:tgtEl>
                                        <p:attrNameLst>
                                          <p:attrName>style.visibility</p:attrName>
                                        </p:attrNameLst>
                                      </p:cBhvr>
                                      <p:to>
                                        <p:strVal val="hidden"/>
                                      </p:to>
                                    </p:set>
                                  </p:childTnLst>
                                </p:cTn>
                              </p:par>
                              <p:par>
                                <p:cTn id="131" presetID="18" presetClass="exit" presetSubtype="12" fill="hold" grpId="0" nodeType="withEffect">
                                  <p:stCondLst>
                                    <p:cond delay="0"/>
                                  </p:stCondLst>
                                  <p:childTnLst>
                                    <p:animEffect transition="out" filter="strips(downLeft)">
                                      <p:cBhvr>
                                        <p:cTn id="132" dur="5000"/>
                                        <p:tgtEl>
                                          <p:spTgt spid="43"/>
                                        </p:tgtEl>
                                      </p:cBhvr>
                                    </p:animEffect>
                                    <p:set>
                                      <p:cBhvr>
                                        <p:cTn id="133" dur="1" fill="hold">
                                          <p:stCondLst>
                                            <p:cond delay="4999"/>
                                          </p:stCondLst>
                                        </p:cTn>
                                        <p:tgtEl>
                                          <p:spTgt spid="43"/>
                                        </p:tgtEl>
                                        <p:attrNameLst>
                                          <p:attrName>style.visibility</p:attrName>
                                        </p:attrNameLst>
                                      </p:cBhvr>
                                      <p:to>
                                        <p:strVal val="hidden"/>
                                      </p:to>
                                    </p:set>
                                  </p:childTnLst>
                                </p:cTn>
                              </p:par>
                              <p:par>
                                <p:cTn id="134" presetID="18" presetClass="exit" presetSubtype="12" fill="hold" grpId="0" nodeType="withEffect">
                                  <p:stCondLst>
                                    <p:cond delay="0"/>
                                  </p:stCondLst>
                                  <p:childTnLst>
                                    <p:animEffect transition="out" filter="strips(downLeft)">
                                      <p:cBhvr>
                                        <p:cTn id="135" dur="5000"/>
                                        <p:tgtEl>
                                          <p:spTgt spid="47"/>
                                        </p:tgtEl>
                                      </p:cBhvr>
                                    </p:animEffect>
                                    <p:set>
                                      <p:cBhvr>
                                        <p:cTn id="136" dur="1" fill="hold">
                                          <p:stCondLst>
                                            <p:cond delay="4999"/>
                                          </p:stCondLst>
                                        </p:cTn>
                                        <p:tgtEl>
                                          <p:spTgt spid="47"/>
                                        </p:tgtEl>
                                        <p:attrNameLst>
                                          <p:attrName>style.visibility</p:attrName>
                                        </p:attrNameLst>
                                      </p:cBhvr>
                                      <p:to>
                                        <p:strVal val="hidden"/>
                                      </p:to>
                                    </p:set>
                                  </p:childTnLst>
                                </p:cTn>
                              </p:par>
                              <p:par>
                                <p:cTn id="137" presetID="18" presetClass="exit" presetSubtype="12" fill="hold" grpId="0" nodeType="withEffect">
                                  <p:stCondLst>
                                    <p:cond delay="0"/>
                                  </p:stCondLst>
                                  <p:childTnLst>
                                    <p:animEffect transition="out" filter="strips(downLeft)">
                                      <p:cBhvr>
                                        <p:cTn id="138" dur="5000"/>
                                        <p:tgtEl>
                                          <p:spTgt spid="48"/>
                                        </p:tgtEl>
                                      </p:cBhvr>
                                    </p:animEffect>
                                    <p:set>
                                      <p:cBhvr>
                                        <p:cTn id="139" dur="1" fill="hold">
                                          <p:stCondLst>
                                            <p:cond delay="4999"/>
                                          </p:stCondLst>
                                        </p:cTn>
                                        <p:tgtEl>
                                          <p:spTgt spid="48"/>
                                        </p:tgtEl>
                                        <p:attrNameLst>
                                          <p:attrName>style.visibility</p:attrName>
                                        </p:attrNameLst>
                                      </p:cBhvr>
                                      <p:to>
                                        <p:strVal val="hidden"/>
                                      </p:to>
                                    </p:set>
                                  </p:childTnLst>
                                </p:cTn>
                              </p:par>
                              <p:par>
                                <p:cTn id="140" presetID="18" presetClass="exit" presetSubtype="12" fill="hold" grpId="0" nodeType="withEffect">
                                  <p:stCondLst>
                                    <p:cond delay="0"/>
                                  </p:stCondLst>
                                  <p:childTnLst>
                                    <p:animEffect transition="out" filter="strips(downLeft)">
                                      <p:cBhvr>
                                        <p:cTn id="141" dur="5000"/>
                                        <p:tgtEl>
                                          <p:spTgt spid="49"/>
                                        </p:tgtEl>
                                      </p:cBhvr>
                                    </p:animEffect>
                                    <p:set>
                                      <p:cBhvr>
                                        <p:cTn id="142" dur="1" fill="hold">
                                          <p:stCondLst>
                                            <p:cond delay="4999"/>
                                          </p:stCondLst>
                                        </p:cTn>
                                        <p:tgtEl>
                                          <p:spTgt spid="49"/>
                                        </p:tgtEl>
                                        <p:attrNameLst>
                                          <p:attrName>style.visibility</p:attrName>
                                        </p:attrNameLst>
                                      </p:cBhvr>
                                      <p:to>
                                        <p:strVal val="hidden"/>
                                      </p:to>
                                    </p:set>
                                  </p:childTnLst>
                                </p:cTn>
                              </p:par>
                              <p:par>
                                <p:cTn id="143" presetID="18" presetClass="exit" presetSubtype="12" fill="hold" grpId="0" nodeType="withEffect">
                                  <p:stCondLst>
                                    <p:cond delay="0"/>
                                  </p:stCondLst>
                                  <p:childTnLst>
                                    <p:animEffect transition="out" filter="strips(downLeft)">
                                      <p:cBhvr>
                                        <p:cTn id="144" dur="5000"/>
                                        <p:tgtEl>
                                          <p:spTgt spid="50"/>
                                        </p:tgtEl>
                                      </p:cBhvr>
                                    </p:animEffect>
                                    <p:set>
                                      <p:cBhvr>
                                        <p:cTn id="145" dur="1" fill="hold">
                                          <p:stCondLst>
                                            <p:cond delay="4999"/>
                                          </p:stCondLst>
                                        </p:cTn>
                                        <p:tgtEl>
                                          <p:spTgt spid="50"/>
                                        </p:tgtEl>
                                        <p:attrNameLst>
                                          <p:attrName>style.visibility</p:attrName>
                                        </p:attrNameLst>
                                      </p:cBhvr>
                                      <p:to>
                                        <p:strVal val="hidden"/>
                                      </p:to>
                                    </p:set>
                                  </p:childTnLst>
                                </p:cTn>
                              </p:par>
                              <p:par>
                                <p:cTn id="146" presetID="18" presetClass="exit" presetSubtype="12" fill="hold" grpId="0" nodeType="withEffect">
                                  <p:stCondLst>
                                    <p:cond delay="0"/>
                                  </p:stCondLst>
                                  <p:childTnLst>
                                    <p:animEffect transition="out" filter="strips(downLeft)">
                                      <p:cBhvr>
                                        <p:cTn id="147" dur="5000"/>
                                        <p:tgtEl>
                                          <p:spTgt spid="51"/>
                                        </p:tgtEl>
                                      </p:cBhvr>
                                    </p:animEffect>
                                    <p:set>
                                      <p:cBhvr>
                                        <p:cTn id="148" dur="1" fill="hold">
                                          <p:stCondLst>
                                            <p:cond delay="4999"/>
                                          </p:stCondLst>
                                        </p:cTn>
                                        <p:tgtEl>
                                          <p:spTgt spid="51"/>
                                        </p:tgtEl>
                                        <p:attrNameLst>
                                          <p:attrName>style.visibility</p:attrName>
                                        </p:attrNameLst>
                                      </p:cBhvr>
                                      <p:to>
                                        <p:strVal val="hidden"/>
                                      </p:to>
                                    </p:set>
                                  </p:childTnLst>
                                </p:cTn>
                              </p:par>
                              <p:par>
                                <p:cTn id="149" presetID="18" presetClass="exit" presetSubtype="12" fill="hold" grpId="0" nodeType="withEffect">
                                  <p:stCondLst>
                                    <p:cond delay="0"/>
                                  </p:stCondLst>
                                  <p:childTnLst>
                                    <p:animEffect transition="out" filter="strips(downLeft)">
                                      <p:cBhvr>
                                        <p:cTn id="150" dur="5000"/>
                                        <p:tgtEl>
                                          <p:spTgt spid="52"/>
                                        </p:tgtEl>
                                      </p:cBhvr>
                                    </p:animEffect>
                                    <p:set>
                                      <p:cBhvr>
                                        <p:cTn id="151" dur="1" fill="hold">
                                          <p:stCondLst>
                                            <p:cond delay="4999"/>
                                          </p:stCondLst>
                                        </p:cTn>
                                        <p:tgtEl>
                                          <p:spTgt spid="52"/>
                                        </p:tgtEl>
                                        <p:attrNameLst>
                                          <p:attrName>style.visibility</p:attrName>
                                        </p:attrNameLst>
                                      </p:cBhvr>
                                      <p:to>
                                        <p:strVal val="hidden"/>
                                      </p:to>
                                    </p:set>
                                  </p:childTnLst>
                                </p:cTn>
                              </p:par>
                              <p:par>
                                <p:cTn id="152" presetID="18" presetClass="exit" presetSubtype="12" fill="hold" grpId="0" nodeType="withEffect">
                                  <p:stCondLst>
                                    <p:cond delay="0"/>
                                  </p:stCondLst>
                                  <p:childTnLst>
                                    <p:animEffect transition="out" filter="strips(downLeft)">
                                      <p:cBhvr>
                                        <p:cTn id="153" dur="5000"/>
                                        <p:tgtEl>
                                          <p:spTgt spid="53"/>
                                        </p:tgtEl>
                                      </p:cBhvr>
                                    </p:animEffect>
                                    <p:set>
                                      <p:cBhvr>
                                        <p:cTn id="154" dur="1" fill="hold">
                                          <p:stCondLst>
                                            <p:cond delay="4999"/>
                                          </p:stCondLst>
                                        </p:cTn>
                                        <p:tgtEl>
                                          <p:spTgt spid="53"/>
                                        </p:tgtEl>
                                        <p:attrNameLst>
                                          <p:attrName>style.visibility</p:attrName>
                                        </p:attrNameLst>
                                      </p:cBhvr>
                                      <p:to>
                                        <p:strVal val="hidden"/>
                                      </p:to>
                                    </p:set>
                                  </p:childTnLst>
                                </p:cTn>
                              </p:par>
                              <p:par>
                                <p:cTn id="155" presetID="18" presetClass="exit" presetSubtype="12" fill="hold" grpId="0" nodeType="withEffect">
                                  <p:stCondLst>
                                    <p:cond delay="0"/>
                                  </p:stCondLst>
                                  <p:childTnLst>
                                    <p:animEffect transition="out" filter="strips(downLeft)">
                                      <p:cBhvr>
                                        <p:cTn id="156" dur="5000"/>
                                        <p:tgtEl>
                                          <p:spTgt spid="54"/>
                                        </p:tgtEl>
                                      </p:cBhvr>
                                    </p:animEffect>
                                    <p:set>
                                      <p:cBhvr>
                                        <p:cTn id="157" dur="1" fill="hold">
                                          <p:stCondLst>
                                            <p:cond delay="4999"/>
                                          </p:stCondLst>
                                        </p:cTn>
                                        <p:tgtEl>
                                          <p:spTgt spid="54"/>
                                        </p:tgtEl>
                                        <p:attrNameLst>
                                          <p:attrName>style.visibility</p:attrName>
                                        </p:attrNameLst>
                                      </p:cBhvr>
                                      <p:to>
                                        <p:strVal val="hidden"/>
                                      </p:to>
                                    </p:set>
                                  </p:childTnLst>
                                </p:cTn>
                              </p:par>
                              <p:par>
                                <p:cTn id="158" presetID="18" presetClass="exit" presetSubtype="12" fill="hold" grpId="0" nodeType="withEffect">
                                  <p:stCondLst>
                                    <p:cond delay="0"/>
                                  </p:stCondLst>
                                  <p:childTnLst>
                                    <p:animEffect transition="out" filter="strips(downLeft)">
                                      <p:cBhvr>
                                        <p:cTn id="159" dur="5000"/>
                                        <p:tgtEl>
                                          <p:spTgt spid="55"/>
                                        </p:tgtEl>
                                      </p:cBhvr>
                                    </p:animEffect>
                                    <p:set>
                                      <p:cBhvr>
                                        <p:cTn id="160" dur="1" fill="hold">
                                          <p:stCondLst>
                                            <p:cond delay="4999"/>
                                          </p:stCondLst>
                                        </p:cTn>
                                        <p:tgtEl>
                                          <p:spTgt spid="55"/>
                                        </p:tgtEl>
                                        <p:attrNameLst>
                                          <p:attrName>style.visibility</p:attrName>
                                        </p:attrNameLst>
                                      </p:cBhvr>
                                      <p:to>
                                        <p:strVal val="hidden"/>
                                      </p:to>
                                    </p:set>
                                  </p:childTnLst>
                                </p:cTn>
                              </p:par>
                              <p:par>
                                <p:cTn id="161" presetID="18" presetClass="exit" presetSubtype="12" fill="hold" grpId="0" nodeType="withEffect">
                                  <p:stCondLst>
                                    <p:cond delay="0"/>
                                  </p:stCondLst>
                                  <p:childTnLst>
                                    <p:animEffect transition="out" filter="strips(downLeft)">
                                      <p:cBhvr>
                                        <p:cTn id="162" dur="5000"/>
                                        <p:tgtEl>
                                          <p:spTgt spid="56"/>
                                        </p:tgtEl>
                                      </p:cBhvr>
                                    </p:animEffect>
                                    <p:set>
                                      <p:cBhvr>
                                        <p:cTn id="163" dur="1" fill="hold">
                                          <p:stCondLst>
                                            <p:cond delay="4999"/>
                                          </p:stCondLst>
                                        </p:cTn>
                                        <p:tgtEl>
                                          <p:spTgt spid="56"/>
                                        </p:tgtEl>
                                        <p:attrNameLst>
                                          <p:attrName>style.visibility</p:attrName>
                                        </p:attrNameLst>
                                      </p:cBhvr>
                                      <p:to>
                                        <p:strVal val="hidden"/>
                                      </p:to>
                                    </p:set>
                                  </p:childTnLst>
                                </p:cTn>
                              </p:par>
                              <p:par>
                                <p:cTn id="164" presetID="18" presetClass="exit" presetSubtype="12" fill="hold" grpId="0" nodeType="withEffect">
                                  <p:stCondLst>
                                    <p:cond delay="0"/>
                                  </p:stCondLst>
                                  <p:childTnLst>
                                    <p:animEffect transition="out" filter="strips(downLeft)">
                                      <p:cBhvr>
                                        <p:cTn id="165" dur="5000"/>
                                        <p:tgtEl>
                                          <p:spTgt spid="57"/>
                                        </p:tgtEl>
                                      </p:cBhvr>
                                    </p:animEffect>
                                    <p:set>
                                      <p:cBhvr>
                                        <p:cTn id="166" dur="1" fill="hold">
                                          <p:stCondLst>
                                            <p:cond delay="4999"/>
                                          </p:stCondLst>
                                        </p:cTn>
                                        <p:tgtEl>
                                          <p:spTgt spid="57"/>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g_3931-copi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2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510"/>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201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10"/>
                                        </p:tgtEl>
                                      </p:cBhvr>
                                    </p:animEffect>
                                    <p:set>
                                      <p:cBhvr>
                                        <p:cTn id="16" dur="1" fill="hold">
                                          <p:stCondLst>
                                            <p:cond delay="4999"/>
                                          </p:stCondLst>
                                        </p:cTn>
                                        <p:tgtEl>
                                          <p:spTgt spid="10"/>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5000"/>
                                        <p:tgtEl>
                                          <p:spTgt spid="14"/>
                                        </p:tgtEl>
                                      </p:cBhvr>
                                    </p:animEffect>
                                    <p:set>
                                      <p:cBhvr>
                                        <p:cTn id="19" dur="1" fill="hold">
                                          <p:stCondLst>
                                            <p:cond delay="4999"/>
                                          </p:stCondLst>
                                        </p:cTn>
                                        <p:tgtEl>
                                          <p:spTgt spid="14"/>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5000"/>
                                        <p:tgtEl>
                                          <p:spTgt spid="15"/>
                                        </p:tgtEl>
                                      </p:cBhvr>
                                    </p:animEffect>
                                    <p:set>
                                      <p:cBhvr>
                                        <p:cTn id="22" dur="1" fill="hold">
                                          <p:stCondLst>
                                            <p:cond delay="4999"/>
                                          </p:stCondLst>
                                        </p:cTn>
                                        <p:tgtEl>
                                          <p:spTgt spid="15"/>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5000"/>
                                        <p:tgtEl>
                                          <p:spTgt spid="19"/>
                                        </p:tgtEl>
                                      </p:cBhvr>
                                    </p:animEffect>
                                    <p:set>
                                      <p:cBhvr>
                                        <p:cTn id="25" dur="1" fill="hold">
                                          <p:stCondLst>
                                            <p:cond delay="4999"/>
                                          </p:stCondLst>
                                        </p:cTn>
                                        <p:tgtEl>
                                          <p:spTgt spid="19"/>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5000"/>
                                        <p:tgtEl>
                                          <p:spTgt spid="20"/>
                                        </p:tgtEl>
                                      </p:cBhvr>
                                    </p:animEffect>
                                    <p:set>
                                      <p:cBhvr>
                                        <p:cTn id="28" dur="1" fill="hold">
                                          <p:stCondLst>
                                            <p:cond delay="4999"/>
                                          </p:stCondLst>
                                        </p:cTn>
                                        <p:tgtEl>
                                          <p:spTgt spid="20"/>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5000"/>
                                        <p:tgtEl>
                                          <p:spTgt spid="24"/>
                                        </p:tgtEl>
                                      </p:cBhvr>
                                    </p:animEffect>
                                    <p:set>
                                      <p:cBhvr>
                                        <p:cTn id="31" dur="1" fill="hold">
                                          <p:stCondLst>
                                            <p:cond delay="4999"/>
                                          </p:stCondLst>
                                        </p:cTn>
                                        <p:tgtEl>
                                          <p:spTgt spid="24"/>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5000"/>
                                        <p:tgtEl>
                                          <p:spTgt spid="25"/>
                                        </p:tgtEl>
                                      </p:cBhvr>
                                    </p:animEffect>
                                    <p:set>
                                      <p:cBhvr>
                                        <p:cTn id="34" dur="1" fill="hold">
                                          <p:stCondLst>
                                            <p:cond delay="4999"/>
                                          </p:stCondLst>
                                        </p:cTn>
                                        <p:tgtEl>
                                          <p:spTgt spid="25"/>
                                        </p:tgtEl>
                                        <p:attrNameLst>
                                          <p:attrName>style.visibility</p:attrName>
                                        </p:attrNameLst>
                                      </p:cBhvr>
                                      <p:to>
                                        <p:strVal val="hidden"/>
                                      </p:to>
                                    </p:set>
                                  </p:childTnLst>
                                </p:cTn>
                              </p:par>
                              <p:par>
                                <p:cTn id="35" presetID="8" presetClass="exit" presetSubtype="32" fill="hold" grpId="0" nodeType="withEffect">
                                  <p:stCondLst>
                                    <p:cond delay="0"/>
                                  </p:stCondLst>
                                  <p:childTnLst>
                                    <p:animEffect transition="out" filter="diamond(out)">
                                      <p:cBhvr>
                                        <p:cTn id="36" dur="5000"/>
                                        <p:tgtEl>
                                          <p:spTgt spid="29"/>
                                        </p:tgtEl>
                                      </p:cBhvr>
                                    </p:animEffect>
                                    <p:set>
                                      <p:cBhvr>
                                        <p:cTn id="37" dur="1" fill="hold">
                                          <p:stCondLst>
                                            <p:cond delay="4999"/>
                                          </p:stCondLst>
                                        </p:cTn>
                                        <p:tgtEl>
                                          <p:spTgt spid="29"/>
                                        </p:tgtEl>
                                        <p:attrNameLst>
                                          <p:attrName>style.visibility</p:attrName>
                                        </p:attrNameLst>
                                      </p:cBhvr>
                                      <p:to>
                                        <p:strVal val="hidden"/>
                                      </p:to>
                                    </p:set>
                                  </p:childTnLst>
                                </p:cTn>
                              </p:par>
                              <p:par>
                                <p:cTn id="38" presetID="8" presetClass="exit" presetSubtype="32" fill="hold" grpId="0" nodeType="withEffect">
                                  <p:stCondLst>
                                    <p:cond delay="0"/>
                                  </p:stCondLst>
                                  <p:childTnLst>
                                    <p:animEffect transition="out" filter="diamond(out)">
                                      <p:cBhvr>
                                        <p:cTn id="39" dur="5000"/>
                                        <p:tgtEl>
                                          <p:spTgt spid="30"/>
                                        </p:tgtEl>
                                      </p:cBhvr>
                                    </p:animEffect>
                                    <p:set>
                                      <p:cBhvr>
                                        <p:cTn id="40" dur="1" fill="hold">
                                          <p:stCondLst>
                                            <p:cond delay="4999"/>
                                          </p:stCondLst>
                                        </p:cTn>
                                        <p:tgtEl>
                                          <p:spTgt spid="30"/>
                                        </p:tgtEl>
                                        <p:attrNameLst>
                                          <p:attrName>style.visibility</p:attrName>
                                        </p:attrNameLst>
                                      </p:cBhvr>
                                      <p:to>
                                        <p:strVal val="hidden"/>
                                      </p:to>
                                    </p:set>
                                  </p:childTnLst>
                                </p:cTn>
                              </p:par>
                              <p:par>
                                <p:cTn id="41" presetID="8" presetClass="exit" presetSubtype="32" fill="hold" grpId="0" nodeType="withEffect">
                                  <p:stCondLst>
                                    <p:cond delay="0"/>
                                  </p:stCondLst>
                                  <p:childTnLst>
                                    <p:animEffect transition="out" filter="diamond(out)">
                                      <p:cBhvr>
                                        <p:cTn id="42" dur="5000"/>
                                        <p:tgtEl>
                                          <p:spTgt spid="34"/>
                                        </p:tgtEl>
                                      </p:cBhvr>
                                    </p:animEffect>
                                    <p:set>
                                      <p:cBhvr>
                                        <p:cTn id="43" dur="1" fill="hold">
                                          <p:stCondLst>
                                            <p:cond delay="4999"/>
                                          </p:stCondLst>
                                        </p:cTn>
                                        <p:tgtEl>
                                          <p:spTgt spid="34"/>
                                        </p:tgtEl>
                                        <p:attrNameLst>
                                          <p:attrName>style.visibility</p:attrName>
                                        </p:attrNameLst>
                                      </p:cBhvr>
                                      <p:to>
                                        <p:strVal val="hidden"/>
                                      </p:to>
                                    </p:set>
                                  </p:childTnLst>
                                </p:cTn>
                              </p:par>
                              <p:par>
                                <p:cTn id="44" presetID="8" presetClass="exit" presetSubtype="32" fill="hold" grpId="0" nodeType="withEffect">
                                  <p:stCondLst>
                                    <p:cond delay="0"/>
                                  </p:stCondLst>
                                  <p:childTnLst>
                                    <p:animEffect transition="out" filter="diamond(out)">
                                      <p:cBhvr>
                                        <p:cTn id="45" dur="5000"/>
                                        <p:tgtEl>
                                          <p:spTgt spid="35"/>
                                        </p:tgtEl>
                                      </p:cBhvr>
                                    </p:animEffect>
                                    <p:set>
                                      <p:cBhvr>
                                        <p:cTn id="46" dur="1" fill="hold">
                                          <p:stCondLst>
                                            <p:cond delay="4999"/>
                                          </p:stCondLst>
                                        </p:cTn>
                                        <p:tgtEl>
                                          <p:spTgt spid="35"/>
                                        </p:tgtEl>
                                        <p:attrNameLst>
                                          <p:attrName>style.visibility</p:attrName>
                                        </p:attrNameLst>
                                      </p:cBhvr>
                                      <p:to>
                                        <p:strVal val="hidden"/>
                                      </p:to>
                                    </p:set>
                                  </p:childTnLst>
                                </p:cTn>
                              </p:par>
                              <p:par>
                                <p:cTn id="47" presetID="8" presetClass="exit" presetSubtype="32" fill="hold" grpId="0" nodeType="withEffect">
                                  <p:stCondLst>
                                    <p:cond delay="0"/>
                                  </p:stCondLst>
                                  <p:childTnLst>
                                    <p:animEffect transition="out" filter="diamond(out)">
                                      <p:cBhvr>
                                        <p:cTn id="48" dur="5000"/>
                                        <p:tgtEl>
                                          <p:spTgt spid="39"/>
                                        </p:tgtEl>
                                      </p:cBhvr>
                                    </p:animEffect>
                                    <p:set>
                                      <p:cBhvr>
                                        <p:cTn id="49" dur="1" fill="hold">
                                          <p:stCondLst>
                                            <p:cond delay="4999"/>
                                          </p:stCondLst>
                                        </p:cTn>
                                        <p:tgtEl>
                                          <p:spTgt spid="39"/>
                                        </p:tgtEl>
                                        <p:attrNameLst>
                                          <p:attrName>style.visibility</p:attrName>
                                        </p:attrNameLst>
                                      </p:cBhvr>
                                      <p:to>
                                        <p:strVal val="hidden"/>
                                      </p:to>
                                    </p:set>
                                  </p:childTnLst>
                                </p:cTn>
                              </p:par>
                              <p:par>
                                <p:cTn id="50" presetID="8" presetClass="exit" presetSubtype="32" fill="hold" grpId="0" nodeType="withEffect">
                                  <p:stCondLst>
                                    <p:cond delay="0"/>
                                  </p:stCondLst>
                                  <p:childTnLst>
                                    <p:animEffect transition="out" filter="diamond(out)">
                                      <p:cBhvr>
                                        <p:cTn id="51" dur="5000"/>
                                        <p:tgtEl>
                                          <p:spTgt spid="40"/>
                                        </p:tgtEl>
                                      </p:cBhvr>
                                    </p:animEffect>
                                    <p:set>
                                      <p:cBhvr>
                                        <p:cTn id="52" dur="1" fill="hold">
                                          <p:stCondLst>
                                            <p:cond delay="4999"/>
                                          </p:stCondLst>
                                        </p:cTn>
                                        <p:tgtEl>
                                          <p:spTgt spid="40"/>
                                        </p:tgtEl>
                                        <p:attrNameLst>
                                          <p:attrName>style.visibility</p:attrName>
                                        </p:attrNameLst>
                                      </p:cBhvr>
                                      <p:to>
                                        <p:strVal val="hidden"/>
                                      </p:to>
                                    </p:set>
                                  </p:childTnLst>
                                </p:cTn>
                              </p:par>
                              <p:par>
                                <p:cTn id="53" presetID="8" presetClass="exit" presetSubtype="32" fill="hold" grpId="0" nodeType="withEffect">
                                  <p:stCondLst>
                                    <p:cond delay="0"/>
                                  </p:stCondLst>
                                  <p:childTnLst>
                                    <p:animEffect transition="out" filter="diamond(out)">
                                      <p:cBhvr>
                                        <p:cTn id="54" dur="5000"/>
                                        <p:tgtEl>
                                          <p:spTgt spid="44"/>
                                        </p:tgtEl>
                                      </p:cBhvr>
                                    </p:animEffect>
                                    <p:set>
                                      <p:cBhvr>
                                        <p:cTn id="55" dur="1" fill="hold">
                                          <p:stCondLst>
                                            <p:cond delay="4999"/>
                                          </p:stCondLst>
                                        </p:cTn>
                                        <p:tgtEl>
                                          <p:spTgt spid="44"/>
                                        </p:tgtEl>
                                        <p:attrNameLst>
                                          <p:attrName>style.visibility</p:attrName>
                                        </p:attrNameLst>
                                      </p:cBhvr>
                                      <p:to>
                                        <p:strVal val="hidden"/>
                                      </p:to>
                                    </p:set>
                                  </p:childTnLst>
                                </p:cTn>
                              </p:par>
                              <p:par>
                                <p:cTn id="56" presetID="8" presetClass="exit" presetSubtype="32" fill="hold" grpId="0" nodeType="withEffect">
                                  <p:stCondLst>
                                    <p:cond delay="0"/>
                                  </p:stCondLst>
                                  <p:childTnLst>
                                    <p:animEffect transition="out" filter="diamond(out)">
                                      <p:cBhvr>
                                        <p:cTn id="57" dur="5000"/>
                                        <p:tgtEl>
                                          <p:spTgt spid="45"/>
                                        </p:tgtEl>
                                      </p:cBhvr>
                                    </p:animEffect>
                                    <p:set>
                                      <p:cBhvr>
                                        <p:cTn id="58" dur="1" fill="hold">
                                          <p:stCondLst>
                                            <p:cond delay="4999"/>
                                          </p:stCondLst>
                                        </p:cTn>
                                        <p:tgtEl>
                                          <p:spTgt spid="45"/>
                                        </p:tgtEl>
                                        <p:attrNameLst>
                                          <p:attrName>style.visibility</p:attrName>
                                        </p:attrNameLst>
                                      </p:cBhvr>
                                      <p:to>
                                        <p:strVal val="hidden"/>
                                      </p:to>
                                    </p:set>
                                  </p:childTnLst>
                                </p:cTn>
                              </p:par>
                              <p:par>
                                <p:cTn id="59" presetID="8" presetClass="exit" presetSubtype="32" fill="hold" grpId="0" nodeType="withEffect">
                                  <p:stCondLst>
                                    <p:cond delay="0"/>
                                  </p:stCondLst>
                                  <p:childTnLst>
                                    <p:animEffect transition="out" filter="diamond(out)">
                                      <p:cBhvr>
                                        <p:cTn id="60" dur="5000"/>
                                        <p:tgtEl>
                                          <p:spTgt spid="8"/>
                                        </p:tgtEl>
                                      </p:cBhvr>
                                    </p:animEffect>
                                    <p:set>
                                      <p:cBhvr>
                                        <p:cTn id="61" dur="1" fill="hold">
                                          <p:stCondLst>
                                            <p:cond delay="4999"/>
                                          </p:stCondLst>
                                        </p:cTn>
                                        <p:tgtEl>
                                          <p:spTgt spid="8"/>
                                        </p:tgtEl>
                                        <p:attrNameLst>
                                          <p:attrName>style.visibility</p:attrName>
                                        </p:attrNameLst>
                                      </p:cBhvr>
                                      <p:to>
                                        <p:strVal val="hidden"/>
                                      </p:to>
                                    </p:set>
                                  </p:childTnLst>
                                </p:cTn>
                              </p:par>
                              <p:par>
                                <p:cTn id="62" presetID="8" presetClass="exit" presetSubtype="32" fill="hold" grpId="0" nodeType="withEffect">
                                  <p:stCondLst>
                                    <p:cond delay="0"/>
                                  </p:stCondLst>
                                  <p:childTnLst>
                                    <p:animEffect transition="out" filter="diamond(out)">
                                      <p:cBhvr>
                                        <p:cTn id="63" dur="5000"/>
                                        <p:tgtEl>
                                          <p:spTgt spid="13"/>
                                        </p:tgtEl>
                                      </p:cBhvr>
                                    </p:animEffect>
                                    <p:set>
                                      <p:cBhvr>
                                        <p:cTn id="64" dur="1" fill="hold">
                                          <p:stCondLst>
                                            <p:cond delay="4999"/>
                                          </p:stCondLst>
                                        </p:cTn>
                                        <p:tgtEl>
                                          <p:spTgt spid="13"/>
                                        </p:tgtEl>
                                        <p:attrNameLst>
                                          <p:attrName>style.visibility</p:attrName>
                                        </p:attrNameLst>
                                      </p:cBhvr>
                                      <p:to>
                                        <p:strVal val="hidden"/>
                                      </p:to>
                                    </p:set>
                                  </p:childTnLst>
                                </p:cTn>
                              </p:par>
                              <p:par>
                                <p:cTn id="65" presetID="8" presetClass="exit" presetSubtype="32" fill="hold" grpId="0" nodeType="withEffect">
                                  <p:stCondLst>
                                    <p:cond delay="0"/>
                                  </p:stCondLst>
                                  <p:childTnLst>
                                    <p:animEffect transition="out" filter="diamond(out)">
                                      <p:cBhvr>
                                        <p:cTn id="66" dur="5000"/>
                                        <p:tgtEl>
                                          <p:spTgt spid="18"/>
                                        </p:tgtEl>
                                      </p:cBhvr>
                                    </p:animEffect>
                                    <p:set>
                                      <p:cBhvr>
                                        <p:cTn id="67" dur="1" fill="hold">
                                          <p:stCondLst>
                                            <p:cond delay="4999"/>
                                          </p:stCondLst>
                                        </p:cTn>
                                        <p:tgtEl>
                                          <p:spTgt spid="18"/>
                                        </p:tgtEl>
                                        <p:attrNameLst>
                                          <p:attrName>style.visibility</p:attrName>
                                        </p:attrNameLst>
                                      </p:cBhvr>
                                      <p:to>
                                        <p:strVal val="hidden"/>
                                      </p:to>
                                    </p:set>
                                  </p:childTnLst>
                                </p:cTn>
                              </p:par>
                              <p:par>
                                <p:cTn id="68" presetID="8" presetClass="exit" presetSubtype="32" fill="hold" grpId="0" nodeType="withEffect">
                                  <p:stCondLst>
                                    <p:cond delay="0"/>
                                  </p:stCondLst>
                                  <p:childTnLst>
                                    <p:animEffect transition="out" filter="diamond(out)">
                                      <p:cBhvr>
                                        <p:cTn id="69" dur="5000"/>
                                        <p:tgtEl>
                                          <p:spTgt spid="23"/>
                                        </p:tgtEl>
                                      </p:cBhvr>
                                    </p:animEffect>
                                    <p:set>
                                      <p:cBhvr>
                                        <p:cTn id="70" dur="1" fill="hold">
                                          <p:stCondLst>
                                            <p:cond delay="4999"/>
                                          </p:stCondLst>
                                        </p:cTn>
                                        <p:tgtEl>
                                          <p:spTgt spid="23"/>
                                        </p:tgtEl>
                                        <p:attrNameLst>
                                          <p:attrName>style.visibility</p:attrName>
                                        </p:attrNameLst>
                                      </p:cBhvr>
                                      <p:to>
                                        <p:strVal val="hidden"/>
                                      </p:to>
                                    </p:set>
                                  </p:childTnLst>
                                </p:cTn>
                              </p:par>
                              <p:par>
                                <p:cTn id="71" presetID="8" presetClass="exit" presetSubtype="32" fill="hold" grpId="0" nodeType="withEffect">
                                  <p:stCondLst>
                                    <p:cond delay="0"/>
                                  </p:stCondLst>
                                  <p:childTnLst>
                                    <p:animEffect transition="out" filter="diamond(out)">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8" presetClass="exit" presetSubtype="32" fill="hold" grpId="0" nodeType="withEffect">
                                  <p:stCondLst>
                                    <p:cond delay="0"/>
                                  </p:stCondLst>
                                  <p:childTnLst>
                                    <p:animEffect transition="out" filter="diamond(out)">
                                      <p:cBhvr>
                                        <p:cTn id="75" dur="5000"/>
                                        <p:tgtEl>
                                          <p:spTgt spid="33"/>
                                        </p:tgtEl>
                                      </p:cBhvr>
                                    </p:animEffect>
                                    <p:set>
                                      <p:cBhvr>
                                        <p:cTn id="76" dur="1" fill="hold">
                                          <p:stCondLst>
                                            <p:cond delay="4999"/>
                                          </p:stCondLst>
                                        </p:cTn>
                                        <p:tgtEl>
                                          <p:spTgt spid="33"/>
                                        </p:tgtEl>
                                        <p:attrNameLst>
                                          <p:attrName>style.visibility</p:attrName>
                                        </p:attrNameLst>
                                      </p:cBhvr>
                                      <p:to>
                                        <p:strVal val="hidden"/>
                                      </p:to>
                                    </p:set>
                                  </p:childTnLst>
                                </p:cTn>
                              </p:par>
                              <p:par>
                                <p:cTn id="77" presetID="8" presetClass="exit" presetSubtype="32" fill="hold" grpId="0" nodeType="withEffect">
                                  <p:stCondLst>
                                    <p:cond delay="0"/>
                                  </p:stCondLst>
                                  <p:childTnLst>
                                    <p:animEffect transition="out" filter="diamond(out)">
                                      <p:cBhvr>
                                        <p:cTn id="78" dur="5000"/>
                                        <p:tgtEl>
                                          <p:spTgt spid="38"/>
                                        </p:tgtEl>
                                      </p:cBhvr>
                                    </p:animEffect>
                                    <p:set>
                                      <p:cBhvr>
                                        <p:cTn id="79" dur="1" fill="hold">
                                          <p:stCondLst>
                                            <p:cond delay="4999"/>
                                          </p:stCondLst>
                                        </p:cTn>
                                        <p:tgtEl>
                                          <p:spTgt spid="38"/>
                                        </p:tgtEl>
                                        <p:attrNameLst>
                                          <p:attrName>style.visibility</p:attrName>
                                        </p:attrNameLst>
                                      </p:cBhvr>
                                      <p:to>
                                        <p:strVal val="hidden"/>
                                      </p:to>
                                    </p:set>
                                  </p:childTnLst>
                                </p:cTn>
                              </p:par>
                              <p:par>
                                <p:cTn id="80" presetID="8" presetClass="exit" presetSubtype="32" fill="hold" grpId="0" nodeType="withEffect">
                                  <p:stCondLst>
                                    <p:cond delay="0"/>
                                  </p:stCondLst>
                                  <p:childTnLst>
                                    <p:animEffect transition="out" filter="diamond(out)">
                                      <p:cBhvr>
                                        <p:cTn id="81" dur="5000"/>
                                        <p:tgtEl>
                                          <p:spTgt spid="43"/>
                                        </p:tgtEl>
                                      </p:cBhvr>
                                    </p:animEffect>
                                    <p:set>
                                      <p:cBhvr>
                                        <p:cTn id="82" dur="1" fill="hold">
                                          <p:stCondLst>
                                            <p:cond delay="4999"/>
                                          </p:stCondLst>
                                        </p:cTn>
                                        <p:tgtEl>
                                          <p:spTgt spid="43"/>
                                        </p:tgtEl>
                                        <p:attrNameLst>
                                          <p:attrName>style.visibility</p:attrName>
                                        </p:attrNameLst>
                                      </p:cBhvr>
                                      <p:to>
                                        <p:strVal val="hidden"/>
                                      </p:to>
                                    </p:set>
                                  </p:childTnLst>
                                </p:cTn>
                              </p:par>
                              <p:par>
                                <p:cTn id="83" presetID="8" presetClass="exit" presetSubtype="32" fill="hold" grpId="0" nodeType="withEffect">
                                  <p:stCondLst>
                                    <p:cond delay="0"/>
                                  </p:stCondLst>
                                  <p:childTnLst>
                                    <p:animEffect transition="out" filter="diamond(out)">
                                      <p:cBhvr>
                                        <p:cTn id="84" dur="5000"/>
                                        <p:tgtEl>
                                          <p:spTgt spid="48"/>
                                        </p:tgtEl>
                                      </p:cBhvr>
                                    </p:animEffect>
                                    <p:set>
                                      <p:cBhvr>
                                        <p:cTn id="85" dur="1" fill="hold">
                                          <p:stCondLst>
                                            <p:cond delay="4999"/>
                                          </p:stCondLst>
                                        </p:cTn>
                                        <p:tgtEl>
                                          <p:spTgt spid="48"/>
                                        </p:tgtEl>
                                        <p:attrNameLst>
                                          <p:attrName>style.visibility</p:attrName>
                                        </p:attrNameLst>
                                      </p:cBhvr>
                                      <p:to>
                                        <p:strVal val="hidden"/>
                                      </p:to>
                                    </p:set>
                                  </p:childTnLst>
                                </p:cTn>
                              </p:par>
                              <p:par>
                                <p:cTn id="86" presetID="8" presetClass="exit" presetSubtype="32" fill="hold" grpId="0" nodeType="withEffect">
                                  <p:stCondLst>
                                    <p:cond delay="0"/>
                                  </p:stCondLst>
                                  <p:childTnLst>
                                    <p:animEffect transition="out" filter="diamond(out)">
                                      <p:cBhvr>
                                        <p:cTn id="87" dur="5000"/>
                                        <p:tgtEl>
                                          <p:spTgt spid="49"/>
                                        </p:tgtEl>
                                      </p:cBhvr>
                                    </p:animEffect>
                                    <p:set>
                                      <p:cBhvr>
                                        <p:cTn id="88" dur="1" fill="hold">
                                          <p:stCondLst>
                                            <p:cond delay="4999"/>
                                          </p:stCondLst>
                                        </p:cTn>
                                        <p:tgtEl>
                                          <p:spTgt spid="49"/>
                                        </p:tgtEl>
                                        <p:attrNameLst>
                                          <p:attrName>style.visibility</p:attrName>
                                        </p:attrNameLst>
                                      </p:cBhvr>
                                      <p:to>
                                        <p:strVal val="hidden"/>
                                      </p:to>
                                    </p:set>
                                  </p:childTnLst>
                                </p:cTn>
                              </p:par>
                              <p:par>
                                <p:cTn id="89" presetID="8" presetClass="exit" presetSubtype="32" fill="hold" grpId="0" nodeType="withEffect">
                                  <p:stCondLst>
                                    <p:cond delay="0"/>
                                  </p:stCondLst>
                                  <p:childTnLst>
                                    <p:animEffect transition="out" filter="diamond(out)">
                                      <p:cBhvr>
                                        <p:cTn id="90" dur="5000"/>
                                        <p:tgtEl>
                                          <p:spTgt spid="50"/>
                                        </p:tgtEl>
                                      </p:cBhvr>
                                    </p:animEffect>
                                    <p:set>
                                      <p:cBhvr>
                                        <p:cTn id="91" dur="1" fill="hold">
                                          <p:stCondLst>
                                            <p:cond delay="4999"/>
                                          </p:stCondLst>
                                        </p:cTn>
                                        <p:tgtEl>
                                          <p:spTgt spid="50"/>
                                        </p:tgtEl>
                                        <p:attrNameLst>
                                          <p:attrName>style.visibility</p:attrName>
                                        </p:attrNameLst>
                                      </p:cBhvr>
                                      <p:to>
                                        <p:strVal val="hidden"/>
                                      </p:to>
                                    </p:set>
                                  </p:childTnLst>
                                </p:cTn>
                              </p:par>
                              <p:par>
                                <p:cTn id="92" presetID="8" presetClass="exit" presetSubtype="32" fill="hold" grpId="0" nodeType="withEffect">
                                  <p:stCondLst>
                                    <p:cond delay="0"/>
                                  </p:stCondLst>
                                  <p:childTnLst>
                                    <p:animEffect transition="out" filter="diamond(out)">
                                      <p:cBhvr>
                                        <p:cTn id="93" dur="5000"/>
                                        <p:tgtEl>
                                          <p:spTgt spid="51"/>
                                        </p:tgtEl>
                                      </p:cBhvr>
                                    </p:animEffect>
                                    <p:set>
                                      <p:cBhvr>
                                        <p:cTn id="94" dur="1" fill="hold">
                                          <p:stCondLst>
                                            <p:cond delay="4999"/>
                                          </p:stCondLst>
                                        </p:cTn>
                                        <p:tgtEl>
                                          <p:spTgt spid="51"/>
                                        </p:tgtEl>
                                        <p:attrNameLst>
                                          <p:attrName>style.visibility</p:attrName>
                                        </p:attrNameLst>
                                      </p:cBhvr>
                                      <p:to>
                                        <p:strVal val="hidden"/>
                                      </p:to>
                                    </p:set>
                                  </p:childTnLst>
                                </p:cTn>
                              </p:par>
                              <p:par>
                                <p:cTn id="95" presetID="8" presetClass="exit" presetSubtype="32" fill="hold" grpId="0" nodeType="withEffect">
                                  <p:stCondLst>
                                    <p:cond delay="0"/>
                                  </p:stCondLst>
                                  <p:childTnLst>
                                    <p:animEffect transition="out" filter="diamond(out)">
                                      <p:cBhvr>
                                        <p:cTn id="96" dur="5000"/>
                                        <p:tgtEl>
                                          <p:spTgt spid="52"/>
                                        </p:tgtEl>
                                      </p:cBhvr>
                                    </p:animEffect>
                                    <p:set>
                                      <p:cBhvr>
                                        <p:cTn id="97" dur="1" fill="hold">
                                          <p:stCondLst>
                                            <p:cond delay="4999"/>
                                          </p:stCondLst>
                                        </p:cTn>
                                        <p:tgtEl>
                                          <p:spTgt spid="52"/>
                                        </p:tgtEl>
                                        <p:attrNameLst>
                                          <p:attrName>style.visibility</p:attrName>
                                        </p:attrNameLst>
                                      </p:cBhvr>
                                      <p:to>
                                        <p:strVal val="hidden"/>
                                      </p:to>
                                    </p:set>
                                  </p:childTnLst>
                                </p:cTn>
                              </p:par>
                              <p:par>
                                <p:cTn id="98" presetID="8" presetClass="exit" presetSubtype="32" fill="hold" grpId="0" nodeType="withEffect">
                                  <p:stCondLst>
                                    <p:cond delay="0"/>
                                  </p:stCondLst>
                                  <p:childTnLst>
                                    <p:animEffect transition="out" filter="diamond(out)">
                                      <p:cBhvr>
                                        <p:cTn id="99" dur="5000"/>
                                        <p:tgtEl>
                                          <p:spTgt spid="53"/>
                                        </p:tgtEl>
                                      </p:cBhvr>
                                    </p:animEffect>
                                    <p:set>
                                      <p:cBhvr>
                                        <p:cTn id="100" dur="1" fill="hold">
                                          <p:stCondLst>
                                            <p:cond delay="4999"/>
                                          </p:stCondLst>
                                        </p:cTn>
                                        <p:tgtEl>
                                          <p:spTgt spid="53"/>
                                        </p:tgtEl>
                                        <p:attrNameLst>
                                          <p:attrName>style.visibility</p:attrName>
                                        </p:attrNameLst>
                                      </p:cBhvr>
                                      <p:to>
                                        <p:strVal val="hidden"/>
                                      </p:to>
                                    </p:set>
                                  </p:childTnLst>
                                </p:cTn>
                              </p:par>
                              <p:par>
                                <p:cTn id="101" presetID="8" presetClass="exit" presetSubtype="32" fill="hold" grpId="0" nodeType="withEffect">
                                  <p:stCondLst>
                                    <p:cond delay="0"/>
                                  </p:stCondLst>
                                  <p:childTnLst>
                                    <p:animEffect transition="out" filter="diamond(out)">
                                      <p:cBhvr>
                                        <p:cTn id="102" dur="5000"/>
                                        <p:tgtEl>
                                          <p:spTgt spid="54"/>
                                        </p:tgtEl>
                                      </p:cBhvr>
                                    </p:animEffect>
                                    <p:set>
                                      <p:cBhvr>
                                        <p:cTn id="103" dur="1" fill="hold">
                                          <p:stCondLst>
                                            <p:cond delay="4999"/>
                                          </p:stCondLst>
                                        </p:cTn>
                                        <p:tgtEl>
                                          <p:spTgt spid="54"/>
                                        </p:tgtEl>
                                        <p:attrNameLst>
                                          <p:attrName>style.visibility</p:attrName>
                                        </p:attrNameLst>
                                      </p:cBhvr>
                                      <p:to>
                                        <p:strVal val="hidden"/>
                                      </p:to>
                                    </p:set>
                                  </p:childTnLst>
                                </p:cTn>
                              </p:par>
                              <p:par>
                                <p:cTn id="104" presetID="8" presetClass="exit" presetSubtype="32" fill="hold" grpId="0" nodeType="withEffect">
                                  <p:stCondLst>
                                    <p:cond delay="0"/>
                                  </p:stCondLst>
                                  <p:childTnLst>
                                    <p:animEffect transition="out" filter="diamond(out)">
                                      <p:cBhvr>
                                        <p:cTn id="105" dur="5000"/>
                                        <p:tgtEl>
                                          <p:spTgt spid="55"/>
                                        </p:tgtEl>
                                      </p:cBhvr>
                                    </p:animEffect>
                                    <p:set>
                                      <p:cBhvr>
                                        <p:cTn id="106" dur="1" fill="hold">
                                          <p:stCondLst>
                                            <p:cond delay="4999"/>
                                          </p:stCondLst>
                                        </p:cTn>
                                        <p:tgtEl>
                                          <p:spTgt spid="55"/>
                                        </p:tgtEl>
                                        <p:attrNameLst>
                                          <p:attrName>style.visibility</p:attrName>
                                        </p:attrNameLst>
                                      </p:cBhvr>
                                      <p:to>
                                        <p:strVal val="hidden"/>
                                      </p:to>
                                    </p:set>
                                  </p:childTnLst>
                                </p:cTn>
                              </p:par>
                              <p:par>
                                <p:cTn id="107" presetID="8" presetClass="exit" presetSubtype="32" fill="hold" grpId="0" nodeType="withEffect">
                                  <p:stCondLst>
                                    <p:cond delay="0"/>
                                  </p:stCondLst>
                                  <p:childTnLst>
                                    <p:animEffect transition="out" filter="diamond(out)">
                                      <p:cBhvr>
                                        <p:cTn id="108" dur="5000"/>
                                        <p:tgtEl>
                                          <p:spTgt spid="56"/>
                                        </p:tgtEl>
                                      </p:cBhvr>
                                    </p:animEffect>
                                    <p:set>
                                      <p:cBhvr>
                                        <p:cTn id="109" dur="1" fill="hold">
                                          <p:stCondLst>
                                            <p:cond delay="4999"/>
                                          </p:stCondLst>
                                        </p:cTn>
                                        <p:tgtEl>
                                          <p:spTgt spid="56"/>
                                        </p:tgtEl>
                                        <p:attrNameLst>
                                          <p:attrName>style.visibility</p:attrName>
                                        </p:attrNameLst>
                                      </p:cBhvr>
                                      <p:to>
                                        <p:strVal val="hidden"/>
                                      </p:to>
                                    </p:set>
                                  </p:childTnLst>
                                </p:cTn>
                              </p:par>
                              <p:par>
                                <p:cTn id="110" presetID="8" presetClass="exit" presetSubtype="32" fill="hold" grpId="0" nodeType="withEffect">
                                  <p:stCondLst>
                                    <p:cond delay="0"/>
                                  </p:stCondLst>
                                  <p:childTnLst>
                                    <p:animEffect transition="out" filter="diamond(out)">
                                      <p:cBhvr>
                                        <p:cTn id="111" dur="5000"/>
                                        <p:tgtEl>
                                          <p:spTgt spid="57"/>
                                        </p:tgtEl>
                                      </p:cBhvr>
                                    </p:animEffect>
                                    <p:set>
                                      <p:cBhvr>
                                        <p:cTn id="112" dur="1" fill="hold">
                                          <p:stCondLst>
                                            <p:cond delay="4999"/>
                                          </p:stCondLst>
                                        </p:cTn>
                                        <p:tgtEl>
                                          <p:spTgt spid="57"/>
                                        </p:tgtEl>
                                        <p:attrNameLst>
                                          <p:attrName>style.visibility</p:attrName>
                                        </p:attrNameLst>
                                      </p:cBhvr>
                                      <p:to>
                                        <p:strVal val="hidden"/>
                                      </p:to>
                                    </p:set>
                                  </p:childTnLst>
                                </p:cTn>
                              </p:par>
                              <p:par>
                                <p:cTn id="113" presetID="8" presetClass="exit" presetSubtype="32" fill="hold" grpId="0" nodeType="withEffect">
                                  <p:stCondLst>
                                    <p:cond delay="0"/>
                                  </p:stCondLst>
                                  <p:childTnLst>
                                    <p:animEffect transition="out" filter="diamond(out)">
                                      <p:cBhvr>
                                        <p:cTn id="114" dur="5000"/>
                                        <p:tgtEl>
                                          <p:spTgt spid="6"/>
                                        </p:tgtEl>
                                      </p:cBhvr>
                                    </p:animEffect>
                                    <p:set>
                                      <p:cBhvr>
                                        <p:cTn id="115" dur="1" fill="hold">
                                          <p:stCondLst>
                                            <p:cond delay="4999"/>
                                          </p:stCondLst>
                                        </p:cTn>
                                        <p:tgtEl>
                                          <p:spTgt spid="6"/>
                                        </p:tgtEl>
                                        <p:attrNameLst>
                                          <p:attrName>style.visibility</p:attrName>
                                        </p:attrNameLst>
                                      </p:cBhvr>
                                      <p:to>
                                        <p:strVal val="hidden"/>
                                      </p:to>
                                    </p:set>
                                  </p:childTnLst>
                                </p:cTn>
                              </p:par>
                              <p:par>
                                <p:cTn id="116" presetID="8" presetClass="exit" presetSubtype="32" fill="hold" grpId="0" nodeType="withEffect">
                                  <p:stCondLst>
                                    <p:cond delay="0"/>
                                  </p:stCondLst>
                                  <p:childTnLst>
                                    <p:animEffect transition="out" filter="diamond(out)">
                                      <p:cBhvr>
                                        <p:cTn id="117" dur="5000"/>
                                        <p:tgtEl>
                                          <p:spTgt spid="7"/>
                                        </p:tgtEl>
                                      </p:cBhvr>
                                    </p:animEffect>
                                    <p:set>
                                      <p:cBhvr>
                                        <p:cTn id="118" dur="1" fill="hold">
                                          <p:stCondLst>
                                            <p:cond delay="4999"/>
                                          </p:stCondLst>
                                        </p:cTn>
                                        <p:tgtEl>
                                          <p:spTgt spid="7"/>
                                        </p:tgtEl>
                                        <p:attrNameLst>
                                          <p:attrName>style.visibility</p:attrName>
                                        </p:attrNameLst>
                                      </p:cBhvr>
                                      <p:to>
                                        <p:strVal val="hidden"/>
                                      </p:to>
                                    </p:set>
                                  </p:childTnLst>
                                </p:cTn>
                              </p:par>
                              <p:par>
                                <p:cTn id="119" presetID="8" presetClass="exit" presetSubtype="32" fill="hold" grpId="0" nodeType="withEffect">
                                  <p:stCondLst>
                                    <p:cond delay="0"/>
                                  </p:stCondLst>
                                  <p:childTnLst>
                                    <p:animEffect transition="out" filter="diamond(out)">
                                      <p:cBhvr>
                                        <p:cTn id="120" dur="5000"/>
                                        <p:tgtEl>
                                          <p:spTgt spid="11"/>
                                        </p:tgtEl>
                                      </p:cBhvr>
                                    </p:animEffect>
                                    <p:set>
                                      <p:cBhvr>
                                        <p:cTn id="121" dur="1" fill="hold">
                                          <p:stCondLst>
                                            <p:cond delay="4999"/>
                                          </p:stCondLst>
                                        </p:cTn>
                                        <p:tgtEl>
                                          <p:spTgt spid="11"/>
                                        </p:tgtEl>
                                        <p:attrNameLst>
                                          <p:attrName>style.visibility</p:attrName>
                                        </p:attrNameLst>
                                      </p:cBhvr>
                                      <p:to>
                                        <p:strVal val="hidden"/>
                                      </p:to>
                                    </p:set>
                                  </p:childTnLst>
                                </p:cTn>
                              </p:par>
                              <p:par>
                                <p:cTn id="122" presetID="8" presetClass="exit" presetSubtype="32" fill="hold" grpId="0" nodeType="withEffect">
                                  <p:stCondLst>
                                    <p:cond delay="0"/>
                                  </p:stCondLst>
                                  <p:childTnLst>
                                    <p:animEffect transition="out" filter="diamond(out)">
                                      <p:cBhvr>
                                        <p:cTn id="123" dur="5000"/>
                                        <p:tgtEl>
                                          <p:spTgt spid="12"/>
                                        </p:tgtEl>
                                      </p:cBhvr>
                                    </p:animEffect>
                                    <p:set>
                                      <p:cBhvr>
                                        <p:cTn id="124" dur="1" fill="hold">
                                          <p:stCondLst>
                                            <p:cond delay="4999"/>
                                          </p:stCondLst>
                                        </p:cTn>
                                        <p:tgtEl>
                                          <p:spTgt spid="12"/>
                                        </p:tgtEl>
                                        <p:attrNameLst>
                                          <p:attrName>style.visibility</p:attrName>
                                        </p:attrNameLst>
                                      </p:cBhvr>
                                      <p:to>
                                        <p:strVal val="hidden"/>
                                      </p:to>
                                    </p:set>
                                  </p:childTnLst>
                                </p:cTn>
                              </p:par>
                              <p:par>
                                <p:cTn id="125" presetID="8" presetClass="exit" presetSubtype="32" fill="hold" grpId="0" nodeType="withEffect">
                                  <p:stCondLst>
                                    <p:cond delay="0"/>
                                  </p:stCondLst>
                                  <p:childTnLst>
                                    <p:animEffect transition="out" filter="diamond(out)">
                                      <p:cBhvr>
                                        <p:cTn id="126" dur="5000"/>
                                        <p:tgtEl>
                                          <p:spTgt spid="16"/>
                                        </p:tgtEl>
                                      </p:cBhvr>
                                    </p:animEffect>
                                    <p:set>
                                      <p:cBhvr>
                                        <p:cTn id="127" dur="1" fill="hold">
                                          <p:stCondLst>
                                            <p:cond delay="4999"/>
                                          </p:stCondLst>
                                        </p:cTn>
                                        <p:tgtEl>
                                          <p:spTgt spid="16"/>
                                        </p:tgtEl>
                                        <p:attrNameLst>
                                          <p:attrName>style.visibility</p:attrName>
                                        </p:attrNameLst>
                                      </p:cBhvr>
                                      <p:to>
                                        <p:strVal val="hidden"/>
                                      </p:to>
                                    </p:set>
                                  </p:childTnLst>
                                </p:cTn>
                              </p:par>
                              <p:par>
                                <p:cTn id="128" presetID="8" presetClass="exit" presetSubtype="32" fill="hold" grpId="0" nodeType="withEffect">
                                  <p:stCondLst>
                                    <p:cond delay="0"/>
                                  </p:stCondLst>
                                  <p:childTnLst>
                                    <p:animEffect transition="out" filter="diamond(out)">
                                      <p:cBhvr>
                                        <p:cTn id="129" dur="5000"/>
                                        <p:tgtEl>
                                          <p:spTgt spid="17"/>
                                        </p:tgtEl>
                                      </p:cBhvr>
                                    </p:animEffect>
                                    <p:set>
                                      <p:cBhvr>
                                        <p:cTn id="130" dur="1" fill="hold">
                                          <p:stCondLst>
                                            <p:cond delay="4999"/>
                                          </p:stCondLst>
                                        </p:cTn>
                                        <p:tgtEl>
                                          <p:spTgt spid="17"/>
                                        </p:tgtEl>
                                        <p:attrNameLst>
                                          <p:attrName>style.visibility</p:attrName>
                                        </p:attrNameLst>
                                      </p:cBhvr>
                                      <p:to>
                                        <p:strVal val="hidden"/>
                                      </p:to>
                                    </p:set>
                                  </p:childTnLst>
                                </p:cTn>
                              </p:par>
                              <p:par>
                                <p:cTn id="131" presetID="8" presetClass="exit" presetSubtype="32" fill="hold" grpId="0" nodeType="withEffect">
                                  <p:stCondLst>
                                    <p:cond delay="0"/>
                                  </p:stCondLst>
                                  <p:childTnLst>
                                    <p:animEffect transition="out" filter="diamond(out)">
                                      <p:cBhvr>
                                        <p:cTn id="132" dur="5000"/>
                                        <p:tgtEl>
                                          <p:spTgt spid="21"/>
                                        </p:tgtEl>
                                      </p:cBhvr>
                                    </p:animEffect>
                                    <p:set>
                                      <p:cBhvr>
                                        <p:cTn id="133" dur="1" fill="hold">
                                          <p:stCondLst>
                                            <p:cond delay="4999"/>
                                          </p:stCondLst>
                                        </p:cTn>
                                        <p:tgtEl>
                                          <p:spTgt spid="21"/>
                                        </p:tgtEl>
                                        <p:attrNameLst>
                                          <p:attrName>style.visibility</p:attrName>
                                        </p:attrNameLst>
                                      </p:cBhvr>
                                      <p:to>
                                        <p:strVal val="hidden"/>
                                      </p:to>
                                    </p:set>
                                  </p:childTnLst>
                                </p:cTn>
                              </p:par>
                              <p:par>
                                <p:cTn id="134" presetID="8" presetClass="exit" presetSubtype="32" fill="hold" grpId="0" nodeType="withEffect">
                                  <p:stCondLst>
                                    <p:cond delay="0"/>
                                  </p:stCondLst>
                                  <p:childTnLst>
                                    <p:animEffect transition="out" filter="diamond(out)">
                                      <p:cBhvr>
                                        <p:cTn id="135" dur="5000"/>
                                        <p:tgtEl>
                                          <p:spTgt spid="22"/>
                                        </p:tgtEl>
                                      </p:cBhvr>
                                    </p:animEffect>
                                    <p:set>
                                      <p:cBhvr>
                                        <p:cTn id="136" dur="1" fill="hold">
                                          <p:stCondLst>
                                            <p:cond delay="4999"/>
                                          </p:stCondLst>
                                        </p:cTn>
                                        <p:tgtEl>
                                          <p:spTgt spid="22"/>
                                        </p:tgtEl>
                                        <p:attrNameLst>
                                          <p:attrName>style.visibility</p:attrName>
                                        </p:attrNameLst>
                                      </p:cBhvr>
                                      <p:to>
                                        <p:strVal val="hidden"/>
                                      </p:to>
                                    </p:set>
                                  </p:childTnLst>
                                </p:cTn>
                              </p:par>
                              <p:par>
                                <p:cTn id="137" presetID="8" presetClass="exit" presetSubtype="32" fill="hold" grpId="0" nodeType="withEffect">
                                  <p:stCondLst>
                                    <p:cond delay="0"/>
                                  </p:stCondLst>
                                  <p:childTnLst>
                                    <p:animEffect transition="out" filter="diamond(out)">
                                      <p:cBhvr>
                                        <p:cTn id="138" dur="5000"/>
                                        <p:tgtEl>
                                          <p:spTgt spid="26"/>
                                        </p:tgtEl>
                                      </p:cBhvr>
                                    </p:animEffect>
                                    <p:set>
                                      <p:cBhvr>
                                        <p:cTn id="139" dur="1" fill="hold">
                                          <p:stCondLst>
                                            <p:cond delay="4999"/>
                                          </p:stCondLst>
                                        </p:cTn>
                                        <p:tgtEl>
                                          <p:spTgt spid="26"/>
                                        </p:tgtEl>
                                        <p:attrNameLst>
                                          <p:attrName>style.visibility</p:attrName>
                                        </p:attrNameLst>
                                      </p:cBhvr>
                                      <p:to>
                                        <p:strVal val="hidden"/>
                                      </p:to>
                                    </p:set>
                                  </p:childTnLst>
                                </p:cTn>
                              </p:par>
                              <p:par>
                                <p:cTn id="140" presetID="8" presetClass="exit" presetSubtype="32" fill="hold" grpId="0" nodeType="withEffect">
                                  <p:stCondLst>
                                    <p:cond delay="0"/>
                                  </p:stCondLst>
                                  <p:childTnLst>
                                    <p:animEffect transition="out" filter="diamond(out)">
                                      <p:cBhvr>
                                        <p:cTn id="141" dur="5000"/>
                                        <p:tgtEl>
                                          <p:spTgt spid="27"/>
                                        </p:tgtEl>
                                      </p:cBhvr>
                                    </p:animEffect>
                                    <p:set>
                                      <p:cBhvr>
                                        <p:cTn id="142" dur="1" fill="hold">
                                          <p:stCondLst>
                                            <p:cond delay="4999"/>
                                          </p:stCondLst>
                                        </p:cTn>
                                        <p:tgtEl>
                                          <p:spTgt spid="27"/>
                                        </p:tgtEl>
                                        <p:attrNameLst>
                                          <p:attrName>style.visibility</p:attrName>
                                        </p:attrNameLst>
                                      </p:cBhvr>
                                      <p:to>
                                        <p:strVal val="hidden"/>
                                      </p:to>
                                    </p:set>
                                  </p:childTnLst>
                                </p:cTn>
                              </p:par>
                              <p:par>
                                <p:cTn id="143" presetID="8" presetClass="exit" presetSubtype="32" fill="hold" grpId="0" nodeType="withEffect">
                                  <p:stCondLst>
                                    <p:cond delay="0"/>
                                  </p:stCondLst>
                                  <p:childTnLst>
                                    <p:animEffect transition="out" filter="diamond(out)">
                                      <p:cBhvr>
                                        <p:cTn id="144" dur="5000"/>
                                        <p:tgtEl>
                                          <p:spTgt spid="31"/>
                                        </p:tgtEl>
                                      </p:cBhvr>
                                    </p:animEffect>
                                    <p:set>
                                      <p:cBhvr>
                                        <p:cTn id="145" dur="1" fill="hold">
                                          <p:stCondLst>
                                            <p:cond delay="4999"/>
                                          </p:stCondLst>
                                        </p:cTn>
                                        <p:tgtEl>
                                          <p:spTgt spid="31"/>
                                        </p:tgtEl>
                                        <p:attrNameLst>
                                          <p:attrName>style.visibility</p:attrName>
                                        </p:attrNameLst>
                                      </p:cBhvr>
                                      <p:to>
                                        <p:strVal val="hidden"/>
                                      </p:to>
                                    </p:set>
                                  </p:childTnLst>
                                </p:cTn>
                              </p:par>
                              <p:par>
                                <p:cTn id="146" presetID="8" presetClass="exit" presetSubtype="32" fill="hold" grpId="0" nodeType="withEffect">
                                  <p:stCondLst>
                                    <p:cond delay="0"/>
                                  </p:stCondLst>
                                  <p:childTnLst>
                                    <p:animEffect transition="out" filter="diamond(out)">
                                      <p:cBhvr>
                                        <p:cTn id="147" dur="5000"/>
                                        <p:tgtEl>
                                          <p:spTgt spid="32"/>
                                        </p:tgtEl>
                                      </p:cBhvr>
                                    </p:animEffect>
                                    <p:set>
                                      <p:cBhvr>
                                        <p:cTn id="148" dur="1" fill="hold">
                                          <p:stCondLst>
                                            <p:cond delay="4999"/>
                                          </p:stCondLst>
                                        </p:cTn>
                                        <p:tgtEl>
                                          <p:spTgt spid="32"/>
                                        </p:tgtEl>
                                        <p:attrNameLst>
                                          <p:attrName>style.visibility</p:attrName>
                                        </p:attrNameLst>
                                      </p:cBhvr>
                                      <p:to>
                                        <p:strVal val="hidden"/>
                                      </p:to>
                                    </p:set>
                                  </p:childTnLst>
                                </p:cTn>
                              </p:par>
                              <p:par>
                                <p:cTn id="149" presetID="8" presetClass="exit" presetSubtype="32" fill="hold" grpId="0" nodeType="withEffect">
                                  <p:stCondLst>
                                    <p:cond delay="0"/>
                                  </p:stCondLst>
                                  <p:childTnLst>
                                    <p:animEffect transition="out" filter="diamond(out)">
                                      <p:cBhvr>
                                        <p:cTn id="150" dur="5000"/>
                                        <p:tgtEl>
                                          <p:spTgt spid="36"/>
                                        </p:tgtEl>
                                      </p:cBhvr>
                                    </p:animEffect>
                                    <p:set>
                                      <p:cBhvr>
                                        <p:cTn id="151" dur="1" fill="hold">
                                          <p:stCondLst>
                                            <p:cond delay="4999"/>
                                          </p:stCondLst>
                                        </p:cTn>
                                        <p:tgtEl>
                                          <p:spTgt spid="36"/>
                                        </p:tgtEl>
                                        <p:attrNameLst>
                                          <p:attrName>style.visibility</p:attrName>
                                        </p:attrNameLst>
                                      </p:cBhvr>
                                      <p:to>
                                        <p:strVal val="hidden"/>
                                      </p:to>
                                    </p:set>
                                  </p:childTnLst>
                                </p:cTn>
                              </p:par>
                              <p:par>
                                <p:cTn id="152" presetID="8" presetClass="exit" presetSubtype="32" fill="hold" grpId="0" nodeType="withEffect">
                                  <p:stCondLst>
                                    <p:cond delay="0"/>
                                  </p:stCondLst>
                                  <p:childTnLst>
                                    <p:animEffect transition="out" filter="diamond(out)">
                                      <p:cBhvr>
                                        <p:cTn id="153" dur="5000"/>
                                        <p:tgtEl>
                                          <p:spTgt spid="37"/>
                                        </p:tgtEl>
                                      </p:cBhvr>
                                    </p:animEffect>
                                    <p:set>
                                      <p:cBhvr>
                                        <p:cTn id="154" dur="1" fill="hold">
                                          <p:stCondLst>
                                            <p:cond delay="4999"/>
                                          </p:stCondLst>
                                        </p:cTn>
                                        <p:tgtEl>
                                          <p:spTgt spid="37"/>
                                        </p:tgtEl>
                                        <p:attrNameLst>
                                          <p:attrName>style.visibility</p:attrName>
                                        </p:attrNameLst>
                                      </p:cBhvr>
                                      <p:to>
                                        <p:strVal val="hidden"/>
                                      </p:to>
                                    </p:set>
                                  </p:childTnLst>
                                </p:cTn>
                              </p:par>
                              <p:par>
                                <p:cTn id="155" presetID="8" presetClass="exit" presetSubtype="32" fill="hold" grpId="0" nodeType="withEffect">
                                  <p:stCondLst>
                                    <p:cond delay="0"/>
                                  </p:stCondLst>
                                  <p:childTnLst>
                                    <p:animEffect transition="out" filter="diamond(out)">
                                      <p:cBhvr>
                                        <p:cTn id="156" dur="5000"/>
                                        <p:tgtEl>
                                          <p:spTgt spid="41"/>
                                        </p:tgtEl>
                                      </p:cBhvr>
                                    </p:animEffect>
                                    <p:set>
                                      <p:cBhvr>
                                        <p:cTn id="157" dur="1" fill="hold">
                                          <p:stCondLst>
                                            <p:cond delay="4999"/>
                                          </p:stCondLst>
                                        </p:cTn>
                                        <p:tgtEl>
                                          <p:spTgt spid="41"/>
                                        </p:tgtEl>
                                        <p:attrNameLst>
                                          <p:attrName>style.visibility</p:attrName>
                                        </p:attrNameLst>
                                      </p:cBhvr>
                                      <p:to>
                                        <p:strVal val="hidden"/>
                                      </p:to>
                                    </p:set>
                                  </p:childTnLst>
                                </p:cTn>
                              </p:par>
                              <p:par>
                                <p:cTn id="158" presetID="8" presetClass="exit" presetSubtype="32" fill="hold" grpId="0" nodeType="withEffect">
                                  <p:stCondLst>
                                    <p:cond delay="0"/>
                                  </p:stCondLst>
                                  <p:childTnLst>
                                    <p:animEffect transition="out" filter="diamond(out)">
                                      <p:cBhvr>
                                        <p:cTn id="159" dur="5000"/>
                                        <p:tgtEl>
                                          <p:spTgt spid="42"/>
                                        </p:tgtEl>
                                      </p:cBhvr>
                                    </p:animEffect>
                                    <p:set>
                                      <p:cBhvr>
                                        <p:cTn id="160" dur="1" fill="hold">
                                          <p:stCondLst>
                                            <p:cond delay="4999"/>
                                          </p:stCondLst>
                                        </p:cTn>
                                        <p:tgtEl>
                                          <p:spTgt spid="42"/>
                                        </p:tgtEl>
                                        <p:attrNameLst>
                                          <p:attrName>style.visibility</p:attrName>
                                        </p:attrNameLst>
                                      </p:cBhvr>
                                      <p:to>
                                        <p:strVal val="hidden"/>
                                      </p:to>
                                    </p:set>
                                  </p:childTnLst>
                                </p:cTn>
                              </p:par>
                              <p:par>
                                <p:cTn id="161" presetID="8" presetClass="exit" presetSubtype="32" fill="hold" grpId="0" nodeType="withEffect">
                                  <p:stCondLst>
                                    <p:cond delay="0"/>
                                  </p:stCondLst>
                                  <p:childTnLst>
                                    <p:animEffect transition="out" filter="diamond(out)">
                                      <p:cBhvr>
                                        <p:cTn id="162" dur="5000"/>
                                        <p:tgtEl>
                                          <p:spTgt spid="46"/>
                                        </p:tgtEl>
                                      </p:cBhvr>
                                    </p:animEffect>
                                    <p:set>
                                      <p:cBhvr>
                                        <p:cTn id="163" dur="1" fill="hold">
                                          <p:stCondLst>
                                            <p:cond delay="4999"/>
                                          </p:stCondLst>
                                        </p:cTn>
                                        <p:tgtEl>
                                          <p:spTgt spid="46"/>
                                        </p:tgtEl>
                                        <p:attrNameLst>
                                          <p:attrName>style.visibility</p:attrName>
                                        </p:attrNameLst>
                                      </p:cBhvr>
                                      <p:to>
                                        <p:strVal val="hidden"/>
                                      </p:to>
                                    </p:set>
                                  </p:childTnLst>
                                </p:cTn>
                              </p:par>
                              <p:par>
                                <p:cTn id="164" presetID="8" presetClass="exit" presetSubtype="32" fill="hold" grpId="0" nodeType="withEffect">
                                  <p:stCondLst>
                                    <p:cond delay="0"/>
                                  </p:stCondLst>
                                  <p:childTnLst>
                                    <p:animEffect transition="out" filter="diamond(out)">
                                      <p:cBhvr>
                                        <p:cTn id="165" dur="5000"/>
                                        <p:tgtEl>
                                          <p:spTgt spid="47"/>
                                        </p:tgtEl>
                                      </p:cBhvr>
                                    </p:animEffect>
                                    <p:set>
                                      <p:cBhvr>
                                        <p:cTn id="166" dur="1" fill="hold">
                                          <p:stCondLst>
                                            <p:cond delay="4999"/>
                                          </p:stCondLst>
                                        </p:cTn>
                                        <p:tgtEl>
                                          <p:spTgt spid="47"/>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POP.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2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510"/>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201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5000"/>
                                        <p:tgtEl>
                                          <p:spTgt spid="10"/>
                                        </p:tgtEl>
                                      </p:cBhvr>
                                    </p:animEffect>
                                    <p:set>
                                      <p:cBhvr>
                                        <p:cTn id="16" dur="1" fill="hold">
                                          <p:stCondLst>
                                            <p:cond delay="4999"/>
                                          </p:stCondLst>
                                        </p:cTn>
                                        <p:tgtEl>
                                          <p:spTgt spid="10"/>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5000"/>
                                        <p:tgtEl>
                                          <p:spTgt spid="14"/>
                                        </p:tgtEl>
                                      </p:cBhvr>
                                    </p:animEffect>
                                    <p:set>
                                      <p:cBhvr>
                                        <p:cTn id="19" dur="1" fill="hold">
                                          <p:stCondLst>
                                            <p:cond delay="4999"/>
                                          </p:stCondLst>
                                        </p:cTn>
                                        <p:tgtEl>
                                          <p:spTgt spid="14"/>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5000"/>
                                        <p:tgtEl>
                                          <p:spTgt spid="15"/>
                                        </p:tgtEl>
                                      </p:cBhvr>
                                    </p:animEffect>
                                    <p:set>
                                      <p:cBhvr>
                                        <p:cTn id="22" dur="1" fill="hold">
                                          <p:stCondLst>
                                            <p:cond delay="4999"/>
                                          </p:stCondLst>
                                        </p:cTn>
                                        <p:tgtEl>
                                          <p:spTgt spid="15"/>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5000"/>
                                        <p:tgtEl>
                                          <p:spTgt spid="19"/>
                                        </p:tgtEl>
                                      </p:cBhvr>
                                    </p:animEffect>
                                    <p:set>
                                      <p:cBhvr>
                                        <p:cTn id="25" dur="1" fill="hold">
                                          <p:stCondLst>
                                            <p:cond delay="4999"/>
                                          </p:stCondLst>
                                        </p:cTn>
                                        <p:tgtEl>
                                          <p:spTgt spid="19"/>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5000"/>
                                        <p:tgtEl>
                                          <p:spTgt spid="20"/>
                                        </p:tgtEl>
                                      </p:cBhvr>
                                    </p:animEffect>
                                    <p:set>
                                      <p:cBhvr>
                                        <p:cTn id="28" dur="1" fill="hold">
                                          <p:stCondLst>
                                            <p:cond delay="4999"/>
                                          </p:stCondLst>
                                        </p:cTn>
                                        <p:tgtEl>
                                          <p:spTgt spid="20"/>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24"/>
                                        </p:tgtEl>
                                      </p:cBhvr>
                                    </p:animEffect>
                                    <p:set>
                                      <p:cBhvr>
                                        <p:cTn id="31" dur="1" fill="hold">
                                          <p:stCondLst>
                                            <p:cond delay="4999"/>
                                          </p:stCondLst>
                                        </p:cTn>
                                        <p:tgtEl>
                                          <p:spTgt spid="24"/>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25"/>
                                        </p:tgtEl>
                                      </p:cBhvr>
                                    </p:animEffect>
                                    <p:set>
                                      <p:cBhvr>
                                        <p:cTn id="34" dur="1" fill="hold">
                                          <p:stCondLst>
                                            <p:cond delay="4999"/>
                                          </p:stCondLst>
                                        </p:cTn>
                                        <p:tgtEl>
                                          <p:spTgt spid="25"/>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5000"/>
                                        <p:tgtEl>
                                          <p:spTgt spid="29"/>
                                        </p:tgtEl>
                                      </p:cBhvr>
                                    </p:animEffect>
                                    <p:set>
                                      <p:cBhvr>
                                        <p:cTn id="37" dur="1" fill="hold">
                                          <p:stCondLst>
                                            <p:cond delay="4999"/>
                                          </p:stCondLst>
                                        </p:cTn>
                                        <p:tgtEl>
                                          <p:spTgt spid="29"/>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5000"/>
                                        <p:tgtEl>
                                          <p:spTgt spid="30"/>
                                        </p:tgtEl>
                                      </p:cBhvr>
                                    </p:animEffect>
                                    <p:set>
                                      <p:cBhvr>
                                        <p:cTn id="40" dur="1" fill="hold">
                                          <p:stCondLst>
                                            <p:cond delay="4999"/>
                                          </p:stCondLst>
                                        </p:cTn>
                                        <p:tgtEl>
                                          <p:spTgt spid="30"/>
                                        </p:tgtEl>
                                        <p:attrNameLst>
                                          <p:attrName>style.visibility</p:attrName>
                                        </p:attrNameLst>
                                      </p:cBhvr>
                                      <p:to>
                                        <p:strVal val="hidden"/>
                                      </p:to>
                                    </p:set>
                                  </p:childTnLst>
                                </p:cTn>
                              </p:par>
                              <p:par>
                                <p:cTn id="41" presetID="3" presetClass="exit" presetSubtype="10" fill="hold" grpId="0" nodeType="withEffect">
                                  <p:stCondLst>
                                    <p:cond delay="0"/>
                                  </p:stCondLst>
                                  <p:childTnLst>
                                    <p:animEffect transition="out" filter="blinds(horizontal)">
                                      <p:cBhvr>
                                        <p:cTn id="42" dur="5000"/>
                                        <p:tgtEl>
                                          <p:spTgt spid="34"/>
                                        </p:tgtEl>
                                      </p:cBhvr>
                                    </p:animEffect>
                                    <p:set>
                                      <p:cBhvr>
                                        <p:cTn id="43" dur="1" fill="hold">
                                          <p:stCondLst>
                                            <p:cond delay="4999"/>
                                          </p:stCondLst>
                                        </p:cTn>
                                        <p:tgtEl>
                                          <p:spTgt spid="34"/>
                                        </p:tgtEl>
                                        <p:attrNameLst>
                                          <p:attrName>style.visibility</p:attrName>
                                        </p:attrNameLst>
                                      </p:cBhvr>
                                      <p:to>
                                        <p:strVal val="hidden"/>
                                      </p:to>
                                    </p:set>
                                  </p:childTnLst>
                                </p:cTn>
                              </p:par>
                              <p:par>
                                <p:cTn id="44" presetID="3" presetClass="exit" presetSubtype="10" fill="hold" grpId="0" nodeType="withEffect">
                                  <p:stCondLst>
                                    <p:cond delay="0"/>
                                  </p:stCondLst>
                                  <p:childTnLst>
                                    <p:animEffect transition="out" filter="blinds(horizontal)">
                                      <p:cBhvr>
                                        <p:cTn id="45" dur="5000"/>
                                        <p:tgtEl>
                                          <p:spTgt spid="35"/>
                                        </p:tgtEl>
                                      </p:cBhvr>
                                    </p:animEffect>
                                    <p:set>
                                      <p:cBhvr>
                                        <p:cTn id="46" dur="1" fill="hold">
                                          <p:stCondLst>
                                            <p:cond delay="4999"/>
                                          </p:stCondLst>
                                        </p:cTn>
                                        <p:tgtEl>
                                          <p:spTgt spid="35"/>
                                        </p:tgtEl>
                                        <p:attrNameLst>
                                          <p:attrName>style.visibility</p:attrName>
                                        </p:attrNameLst>
                                      </p:cBhvr>
                                      <p:to>
                                        <p:strVal val="hidden"/>
                                      </p:to>
                                    </p:set>
                                  </p:childTnLst>
                                </p:cTn>
                              </p:par>
                              <p:par>
                                <p:cTn id="47" presetID="3" presetClass="exit" presetSubtype="10" fill="hold" grpId="0" nodeType="withEffect">
                                  <p:stCondLst>
                                    <p:cond delay="0"/>
                                  </p:stCondLst>
                                  <p:childTnLst>
                                    <p:animEffect transition="out" filter="blinds(horizontal)">
                                      <p:cBhvr>
                                        <p:cTn id="48" dur="5000"/>
                                        <p:tgtEl>
                                          <p:spTgt spid="39"/>
                                        </p:tgtEl>
                                      </p:cBhvr>
                                    </p:animEffect>
                                    <p:set>
                                      <p:cBhvr>
                                        <p:cTn id="49" dur="1" fill="hold">
                                          <p:stCondLst>
                                            <p:cond delay="4999"/>
                                          </p:stCondLst>
                                        </p:cTn>
                                        <p:tgtEl>
                                          <p:spTgt spid="39"/>
                                        </p:tgtEl>
                                        <p:attrNameLst>
                                          <p:attrName>style.visibility</p:attrName>
                                        </p:attrNameLst>
                                      </p:cBhvr>
                                      <p:to>
                                        <p:strVal val="hidden"/>
                                      </p:to>
                                    </p:set>
                                  </p:childTnLst>
                                </p:cTn>
                              </p:par>
                              <p:par>
                                <p:cTn id="50" presetID="3" presetClass="exit" presetSubtype="10" fill="hold" grpId="0" nodeType="withEffect">
                                  <p:stCondLst>
                                    <p:cond delay="0"/>
                                  </p:stCondLst>
                                  <p:childTnLst>
                                    <p:animEffect transition="out" filter="blinds(horizontal)">
                                      <p:cBhvr>
                                        <p:cTn id="51" dur="5000"/>
                                        <p:tgtEl>
                                          <p:spTgt spid="40"/>
                                        </p:tgtEl>
                                      </p:cBhvr>
                                    </p:animEffect>
                                    <p:set>
                                      <p:cBhvr>
                                        <p:cTn id="52" dur="1" fill="hold">
                                          <p:stCondLst>
                                            <p:cond delay="4999"/>
                                          </p:stCondLst>
                                        </p:cTn>
                                        <p:tgtEl>
                                          <p:spTgt spid="40"/>
                                        </p:tgtEl>
                                        <p:attrNameLst>
                                          <p:attrName>style.visibility</p:attrName>
                                        </p:attrNameLst>
                                      </p:cBhvr>
                                      <p:to>
                                        <p:strVal val="hidden"/>
                                      </p:to>
                                    </p:set>
                                  </p:childTnLst>
                                </p:cTn>
                              </p:par>
                              <p:par>
                                <p:cTn id="53" presetID="3" presetClass="exit" presetSubtype="10" fill="hold" grpId="0" nodeType="withEffect">
                                  <p:stCondLst>
                                    <p:cond delay="0"/>
                                  </p:stCondLst>
                                  <p:childTnLst>
                                    <p:animEffect transition="out" filter="blinds(horizontal)">
                                      <p:cBhvr>
                                        <p:cTn id="54" dur="5000"/>
                                        <p:tgtEl>
                                          <p:spTgt spid="44"/>
                                        </p:tgtEl>
                                      </p:cBhvr>
                                    </p:animEffect>
                                    <p:set>
                                      <p:cBhvr>
                                        <p:cTn id="55" dur="1" fill="hold">
                                          <p:stCondLst>
                                            <p:cond delay="4999"/>
                                          </p:stCondLst>
                                        </p:cTn>
                                        <p:tgtEl>
                                          <p:spTgt spid="44"/>
                                        </p:tgtEl>
                                        <p:attrNameLst>
                                          <p:attrName>style.visibility</p:attrName>
                                        </p:attrNameLst>
                                      </p:cBhvr>
                                      <p:to>
                                        <p:strVal val="hidden"/>
                                      </p:to>
                                    </p:set>
                                  </p:childTnLst>
                                </p:cTn>
                              </p:par>
                              <p:par>
                                <p:cTn id="56" presetID="3" presetClass="exit" presetSubtype="10" fill="hold" grpId="0" nodeType="withEffect">
                                  <p:stCondLst>
                                    <p:cond delay="0"/>
                                  </p:stCondLst>
                                  <p:childTnLst>
                                    <p:animEffect transition="out" filter="blinds(horizontal)">
                                      <p:cBhvr>
                                        <p:cTn id="57" dur="5000"/>
                                        <p:tgtEl>
                                          <p:spTgt spid="45"/>
                                        </p:tgtEl>
                                      </p:cBhvr>
                                    </p:animEffect>
                                    <p:set>
                                      <p:cBhvr>
                                        <p:cTn id="58" dur="1" fill="hold">
                                          <p:stCondLst>
                                            <p:cond delay="4999"/>
                                          </p:stCondLst>
                                        </p:cTn>
                                        <p:tgtEl>
                                          <p:spTgt spid="45"/>
                                        </p:tgtEl>
                                        <p:attrNameLst>
                                          <p:attrName>style.visibility</p:attrName>
                                        </p:attrNameLst>
                                      </p:cBhvr>
                                      <p:to>
                                        <p:strVal val="hidden"/>
                                      </p:to>
                                    </p:set>
                                  </p:childTnLst>
                                </p:cTn>
                              </p:par>
                              <p:par>
                                <p:cTn id="59" presetID="3" presetClass="exit" presetSubtype="10" fill="hold" grpId="0" nodeType="withEffect">
                                  <p:stCondLst>
                                    <p:cond delay="0"/>
                                  </p:stCondLst>
                                  <p:childTnLst>
                                    <p:animEffect transition="out" filter="blinds(horizontal)">
                                      <p:cBhvr>
                                        <p:cTn id="60" dur="5000"/>
                                        <p:tgtEl>
                                          <p:spTgt spid="8"/>
                                        </p:tgtEl>
                                      </p:cBhvr>
                                    </p:animEffect>
                                    <p:set>
                                      <p:cBhvr>
                                        <p:cTn id="61" dur="1" fill="hold">
                                          <p:stCondLst>
                                            <p:cond delay="4999"/>
                                          </p:stCondLst>
                                        </p:cTn>
                                        <p:tgtEl>
                                          <p:spTgt spid="8"/>
                                        </p:tgtEl>
                                        <p:attrNameLst>
                                          <p:attrName>style.visibility</p:attrName>
                                        </p:attrNameLst>
                                      </p:cBhvr>
                                      <p:to>
                                        <p:strVal val="hidden"/>
                                      </p:to>
                                    </p:set>
                                  </p:childTnLst>
                                </p:cTn>
                              </p:par>
                              <p:par>
                                <p:cTn id="62" presetID="3" presetClass="exit" presetSubtype="10" fill="hold" grpId="0" nodeType="withEffect">
                                  <p:stCondLst>
                                    <p:cond delay="0"/>
                                  </p:stCondLst>
                                  <p:childTnLst>
                                    <p:animEffect transition="out" filter="blinds(horizontal)">
                                      <p:cBhvr>
                                        <p:cTn id="63" dur="5000"/>
                                        <p:tgtEl>
                                          <p:spTgt spid="13"/>
                                        </p:tgtEl>
                                      </p:cBhvr>
                                    </p:animEffect>
                                    <p:set>
                                      <p:cBhvr>
                                        <p:cTn id="64" dur="1" fill="hold">
                                          <p:stCondLst>
                                            <p:cond delay="4999"/>
                                          </p:stCondLst>
                                        </p:cTn>
                                        <p:tgtEl>
                                          <p:spTgt spid="13"/>
                                        </p:tgtEl>
                                        <p:attrNameLst>
                                          <p:attrName>style.visibility</p:attrName>
                                        </p:attrNameLst>
                                      </p:cBhvr>
                                      <p:to>
                                        <p:strVal val="hidden"/>
                                      </p:to>
                                    </p:set>
                                  </p:childTnLst>
                                </p:cTn>
                              </p:par>
                              <p:par>
                                <p:cTn id="65" presetID="3" presetClass="exit" presetSubtype="10" fill="hold" grpId="0" nodeType="withEffect">
                                  <p:stCondLst>
                                    <p:cond delay="0"/>
                                  </p:stCondLst>
                                  <p:childTnLst>
                                    <p:animEffect transition="out" filter="blinds(horizontal)">
                                      <p:cBhvr>
                                        <p:cTn id="66" dur="5000"/>
                                        <p:tgtEl>
                                          <p:spTgt spid="18"/>
                                        </p:tgtEl>
                                      </p:cBhvr>
                                    </p:animEffect>
                                    <p:set>
                                      <p:cBhvr>
                                        <p:cTn id="67" dur="1" fill="hold">
                                          <p:stCondLst>
                                            <p:cond delay="4999"/>
                                          </p:stCondLst>
                                        </p:cTn>
                                        <p:tgtEl>
                                          <p:spTgt spid="18"/>
                                        </p:tgtEl>
                                        <p:attrNameLst>
                                          <p:attrName>style.visibility</p:attrName>
                                        </p:attrNameLst>
                                      </p:cBhvr>
                                      <p:to>
                                        <p:strVal val="hidden"/>
                                      </p:to>
                                    </p:set>
                                  </p:childTnLst>
                                </p:cTn>
                              </p:par>
                              <p:par>
                                <p:cTn id="68" presetID="3" presetClass="exit" presetSubtype="10" fill="hold" grpId="0" nodeType="withEffect">
                                  <p:stCondLst>
                                    <p:cond delay="0"/>
                                  </p:stCondLst>
                                  <p:childTnLst>
                                    <p:animEffect transition="out" filter="blinds(horizontal)">
                                      <p:cBhvr>
                                        <p:cTn id="69" dur="5000"/>
                                        <p:tgtEl>
                                          <p:spTgt spid="23"/>
                                        </p:tgtEl>
                                      </p:cBhvr>
                                    </p:animEffect>
                                    <p:set>
                                      <p:cBhvr>
                                        <p:cTn id="70" dur="1" fill="hold">
                                          <p:stCondLst>
                                            <p:cond delay="4999"/>
                                          </p:stCondLst>
                                        </p:cTn>
                                        <p:tgtEl>
                                          <p:spTgt spid="23"/>
                                        </p:tgtEl>
                                        <p:attrNameLst>
                                          <p:attrName>style.visibility</p:attrName>
                                        </p:attrNameLst>
                                      </p:cBhvr>
                                      <p:to>
                                        <p:strVal val="hidden"/>
                                      </p:to>
                                    </p:set>
                                  </p:childTnLst>
                                </p:cTn>
                              </p:par>
                              <p:par>
                                <p:cTn id="71" presetID="3" presetClass="exit" presetSubtype="10" fill="hold" grpId="0" nodeType="withEffect">
                                  <p:stCondLst>
                                    <p:cond delay="0"/>
                                  </p:stCondLst>
                                  <p:childTnLst>
                                    <p:animEffect transition="out" filter="blinds(horizontal)">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3" presetClass="exit" presetSubtype="10" fill="hold" grpId="0" nodeType="withEffect">
                                  <p:stCondLst>
                                    <p:cond delay="0"/>
                                  </p:stCondLst>
                                  <p:childTnLst>
                                    <p:animEffect transition="out" filter="blinds(horizontal)">
                                      <p:cBhvr>
                                        <p:cTn id="75" dur="5000"/>
                                        <p:tgtEl>
                                          <p:spTgt spid="33"/>
                                        </p:tgtEl>
                                      </p:cBhvr>
                                    </p:animEffect>
                                    <p:set>
                                      <p:cBhvr>
                                        <p:cTn id="76" dur="1" fill="hold">
                                          <p:stCondLst>
                                            <p:cond delay="4999"/>
                                          </p:stCondLst>
                                        </p:cTn>
                                        <p:tgtEl>
                                          <p:spTgt spid="33"/>
                                        </p:tgtEl>
                                        <p:attrNameLst>
                                          <p:attrName>style.visibility</p:attrName>
                                        </p:attrNameLst>
                                      </p:cBhvr>
                                      <p:to>
                                        <p:strVal val="hidden"/>
                                      </p:to>
                                    </p:set>
                                  </p:childTnLst>
                                </p:cTn>
                              </p:par>
                              <p:par>
                                <p:cTn id="77" presetID="3" presetClass="exit" presetSubtype="10" fill="hold" grpId="0" nodeType="withEffect">
                                  <p:stCondLst>
                                    <p:cond delay="0"/>
                                  </p:stCondLst>
                                  <p:childTnLst>
                                    <p:animEffect transition="out" filter="blinds(horizontal)">
                                      <p:cBhvr>
                                        <p:cTn id="78" dur="5000"/>
                                        <p:tgtEl>
                                          <p:spTgt spid="38"/>
                                        </p:tgtEl>
                                      </p:cBhvr>
                                    </p:animEffect>
                                    <p:set>
                                      <p:cBhvr>
                                        <p:cTn id="79" dur="1" fill="hold">
                                          <p:stCondLst>
                                            <p:cond delay="4999"/>
                                          </p:stCondLst>
                                        </p:cTn>
                                        <p:tgtEl>
                                          <p:spTgt spid="38"/>
                                        </p:tgtEl>
                                        <p:attrNameLst>
                                          <p:attrName>style.visibility</p:attrName>
                                        </p:attrNameLst>
                                      </p:cBhvr>
                                      <p:to>
                                        <p:strVal val="hidden"/>
                                      </p:to>
                                    </p:set>
                                  </p:childTnLst>
                                </p:cTn>
                              </p:par>
                              <p:par>
                                <p:cTn id="80" presetID="3" presetClass="exit" presetSubtype="10" fill="hold" grpId="0" nodeType="withEffect">
                                  <p:stCondLst>
                                    <p:cond delay="0"/>
                                  </p:stCondLst>
                                  <p:childTnLst>
                                    <p:animEffect transition="out" filter="blinds(horizontal)">
                                      <p:cBhvr>
                                        <p:cTn id="81" dur="5000"/>
                                        <p:tgtEl>
                                          <p:spTgt spid="43"/>
                                        </p:tgtEl>
                                      </p:cBhvr>
                                    </p:animEffect>
                                    <p:set>
                                      <p:cBhvr>
                                        <p:cTn id="82" dur="1" fill="hold">
                                          <p:stCondLst>
                                            <p:cond delay="4999"/>
                                          </p:stCondLst>
                                        </p:cTn>
                                        <p:tgtEl>
                                          <p:spTgt spid="43"/>
                                        </p:tgtEl>
                                        <p:attrNameLst>
                                          <p:attrName>style.visibility</p:attrName>
                                        </p:attrNameLst>
                                      </p:cBhvr>
                                      <p:to>
                                        <p:strVal val="hidden"/>
                                      </p:to>
                                    </p:set>
                                  </p:childTnLst>
                                </p:cTn>
                              </p:par>
                              <p:par>
                                <p:cTn id="83" presetID="3" presetClass="exit" presetSubtype="10" fill="hold" grpId="0" nodeType="withEffect">
                                  <p:stCondLst>
                                    <p:cond delay="0"/>
                                  </p:stCondLst>
                                  <p:childTnLst>
                                    <p:animEffect transition="out" filter="blinds(horizontal)">
                                      <p:cBhvr>
                                        <p:cTn id="84" dur="5000"/>
                                        <p:tgtEl>
                                          <p:spTgt spid="48"/>
                                        </p:tgtEl>
                                      </p:cBhvr>
                                    </p:animEffect>
                                    <p:set>
                                      <p:cBhvr>
                                        <p:cTn id="85" dur="1" fill="hold">
                                          <p:stCondLst>
                                            <p:cond delay="4999"/>
                                          </p:stCondLst>
                                        </p:cTn>
                                        <p:tgtEl>
                                          <p:spTgt spid="48"/>
                                        </p:tgtEl>
                                        <p:attrNameLst>
                                          <p:attrName>style.visibility</p:attrName>
                                        </p:attrNameLst>
                                      </p:cBhvr>
                                      <p:to>
                                        <p:strVal val="hidden"/>
                                      </p:to>
                                    </p:set>
                                  </p:childTnLst>
                                </p:cTn>
                              </p:par>
                              <p:par>
                                <p:cTn id="86" presetID="3" presetClass="exit" presetSubtype="10" fill="hold" grpId="0" nodeType="withEffect">
                                  <p:stCondLst>
                                    <p:cond delay="0"/>
                                  </p:stCondLst>
                                  <p:childTnLst>
                                    <p:animEffect transition="out" filter="blinds(horizontal)">
                                      <p:cBhvr>
                                        <p:cTn id="87" dur="5000"/>
                                        <p:tgtEl>
                                          <p:spTgt spid="49"/>
                                        </p:tgtEl>
                                      </p:cBhvr>
                                    </p:animEffect>
                                    <p:set>
                                      <p:cBhvr>
                                        <p:cTn id="88" dur="1" fill="hold">
                                          <p:stCondLst>
                                            <p:cond delay="4999"/>
                                          </p:stCondLst>
                                        </p:cTn>
                                        <p:tgtEl>
                                          <p:spTgt spid="49"/>
                                        </p:tgtEl>
                                        <p:attrNameLst>
                                          <p:attrName>style.visibility</p:attrName>
                                        </p:attrNameLst>
                                      </p:cBhvr>
                                      <p:to>
                                        <p:strVal val="hidden"/>
                                      </p:to>
                                    </p:set>
                                  </p:childTnLst>
                                </p:cTn>
                              </p:par>
                              <p:par>
                                <p:cTn id="89" presetID="3" presetClass="exit" presetSubtype="10" fill="hold" grpId="0" nodeType="withEffect">
                                  <p:stCondLst>
                                    <p:cond delay="0"/>
                                  </p:stCondLst>
                                  <p:childTnLst>
                                    <p:animEffect transition="out" filter="blinds(horizontal)">
                                      <p:cBhvr>
                                        <p:cTn id="90" dur="5000"/>
                                        <p:tgtEl>
                                          <p:spTgt spid="50"/>
                                        </p:tgtEl>
                                      </p:cBhvr>
                                    </p:animEffect>
                                    <p:set>
                                      <p:cBhvr>
                                        <p:cTn id="91" dur="1" fill="hold">
                                          <p:stCondLst>
                                            <p:cond delay="4999"/>
                                          </p:stCondLst>
                                        </p:cTn>
                                        <p:tgtEl>
                                          <p:spTgt spid="50"/>
                                        </p:tgtEl>
                                        <p:attrNameLst>
                                          <p:attrName>style.visibility</p:attrName>
                                        </p:attrNameLst>
                                      </p:cBhvr>
                                      <p:to>
                                        <p:strVal val="hidden"/>
                                      </p:to>
                                    </p:set>
                                  </p:childTnLst>
                                </p:cTn>
                              </p:par>
                              <p:par>
                                <p:cTn id="92" presetID="3" presetClass="exit" presetSubtype="10" fill="hold" grpId="0" nodeType="withEffect">
                                  <p:stCondLst>
                                    <p:cond delay="0"/>
                                  </p:stCondLst>
                                  <p:childTnLst>
                                    <p:animEffect transition="out" filter="blinds(horizontal)">
                                      <p:cBhvr>
                                        <p:cTn id="93" dur="5000"/>
                                        <p:tgtEl>
                                          <p:spTgt spid="51"/>
                                        </p:tgtEl>
                                      </p:cBhvr>
                                    </p:animEffect>
                                    <p:set>
                                      <p:cBhvr>
                                        <p:cTn id="94" dur="1" fill="hold">
                                          <p:stCondLst>
                                            <p:cond delay="4999"/>
                                          </p:stCondLst>
                                        </p:cTn>
                                        <p:tgtEl>
                                          <p:spTgt spid="51"/>
                                        </p:tgtEl>
                                        <p:attrNameLst>
                                          <p:attrName>style.visibility</p:attrName>
                                        </p:attrNameLst>
                                      </p:cBhvr>
                                      <p:to>
                                        <p:strVal val="hidden"/>
                                      </p:to>
                                    </p:set>
                                  </p:childTnLst>
                                </p:cTn>
                              </p:par>
                              <p:par>
                                <p:cTn id="95" presetID="3" presetClass="exit" presetSubtype="10" fill="hold" grpId="0" nodeType="withEffect">
                                  <p:stCondLst>
                                    <p:cond delay="0"/>
                                  </p:stCondLst>
                                  <p:childTnLst>
                                    <p:animEffect transition="out" filter="blinds(horizontal)">
                                      <p:cBhvr>
                                        <p:cTn id="96" dur="5000"/>
                                        <p:tgtEl>
                                          <p:spTgt spid="52"/>
                                        </p:tgtEl>
                                      </p:cBhvr>
                                    </p:animEffect>
                                    <p:set>
                                      <p:cBhvr>
                                        <p:cTn id="97" dur="1" fill="hold">
                                          <p:stCondLst>
                                            <p:cond delay="4999"/>
                                          </p:stCondLst>
                                        </p:cTn>
                                        <p:tgtEl>
                                          <p:spTgt spid="52"/>
                                        </p:tgtEl>
                                        <p:attrNameLst>
                                          <p:attrName>style.visibility</p:attrName>
                                        </p:attrNameLst>
                                      </p:cBhvr>
                                      <p:to>
                                        <p:strVal val="hidden"/>
                                      </p:to>
                                    </p:set>
                                  </p:childTnLst>
                                </p:cTn>
                              </p:par>
                              <p:par>
                                <p:cTn id="98" presetID="3" presetClass="exit" presetSubtype="10" fill="hold" grpId="0" nodeType="withEffect">
                                  <p:stCondLst>
                                    <p:cond delay="0"/>
                                  </p:stCondLst>
                                  <p:childTnLst>
                                    <p:animEffect transition="out" filter="blinds(horizontal)">
                                      <p:cBhvr>
                                        <p:cTn id="99" dur="5000"/>
                                        <p:tgtEl>
                                          <p:spTgt spid="53"/>
                                        </p:tgtEl>
                                      </p:cBhvr>
                                    </p:animEffect>
                                    <p:set>
                                      <p:cBhvr>
                                        <p:cTn id="100" dur="1" fill="hold">
                                          <p:stCondLst>
                                            <p:cond delay="4999"/>
                                          </p:stCondLst>
                                        </p:cTn>
                                        <p:tgtEl>
                                          <p:spTgt spid="53"/>
                                        </p:tgtEl>
                                        <p:attrNameLst>
                                          <p:attrName>style.visibility</p:attrName>
                                        </p:attrNameLst>
                                      </p:cBhvr>
                                      <p:to>
                                        <p:strVal val="hidden"/>
                                      </p:to>
                                    </p:set>
                                  </p:childTnLst>
                                </p:cTn>
                              </p:par>
                              <p:par>
                                <p:cTn id="101" presetID="3" presetClass="exit" presetSubtype="10" fill="hold" grpId="0" nodeType="withEffect">
                                  <p:stCondLst>
                                    <p:cond delay="0"/>
                                  </p:stCondLst>
                                  <p:childTnLst>
                                    <p:animEffect transition="out" filter="blinds(horizontal)">
                                      <p:cBhvr>
                                        <p:cTn id="102" dur="5000"/>
                                        <p:tgtEl>
                                          <p:spTgt spid="54"/>
                                        </p:tgtEl>
                                      </p:cBhvr>
                                    </p:animEffect>
                                    <p:set>
                                      <p:cBhvr>
                                        <p:cTn id="103" dur="1" fill="hold">
                                          <p:stCondLst>
                                            <p:cond delay="4999"/>
                                          </p:stCondLst>
                                        </p:cTn>
                                        <p:tgtEl>
                                          <p:spTgt spid="54"/>
                                        </p:tgtEl>
                                        <p:attrNameLst>
                                          <p:attrName>style.visibility</p:attrName>
                                        </p:attrNameLst>
                                      </p:cBhvr>
                                      <p:to>
                                        <p:strVal val="hidden"/>
                                      </p:to>
                                    </p:set>
                                  </p:childTnLst>
                                </p:cTn>
                              </p:par>
                              <p:par>
                                <p:cTn id="104" presetID="3" presetClass="exit" presetSubtype="10" fill="hold" grpId="0" nodeType="withEffect">
                                  <p:stCondLst>
                                    <p:cond delay="0"/>
                                  </p:stCondLst>
                                  <p:childTnLst>
                                    <p:animEffect transition="out" filter="blinds(horizontal)">
                                      <p:cBhvr>
                                        <p:cTn id="105" dur="5000"/>
                                        <p:tgtEl>
                                          <p:spTgt spid="55"/>
                                        </p:tgtEl>
                                      </p:cBhvr>
                                    </p:animEffect>
                                    <p:set>
                                      <p:cBhvr>
                                        <p:cTn id="106" dur="1" fill="hold">
                                          <p:stCondLst>
                                            <p:cond delay="4999"/>
                                          </p:stCondLst>
                                        </p:cTn>
                                        <p:tgtEl>
                                          <p:spTgt spid="55"/>
                                        </p:tgtEl>
                                        <p:attrNameLst>
                                          <p:attrName>style.visibility</p:attrName>
                                        </p:attrNameLst>
                                      </p:cBhvr>
                                      <p:to>
                                        <p:strVal val="hidden"/>
                                      </p:to>
                                    </p:set>
                                  </p:childTnLst>
                                </p:cTn>
                              </p:par>
                              <p:par>
                                <p:cTn id="107" presetID="3" presetClass="exit" presetSubtype="10" fill="hold" grpId="0" nodeType="withEffect">
                                  <p:stCondLst>
                                    <p:cond delay="0"/>
                                  </p:stCondLst>
                                  <p:childTnLst>
                                    <p:animEffect transition="out" filter="blinds(horizontal)">
                                      <p:cBhvr>
                                        <p:cTn id="108" dur="5000"/>
                                        <p:tgtEl>
                                          <p:spTgt spid="56"/>
                                        </p:tgtEl>
                                      </p:cBhvr>
                                    </p:animEffect>
                                    <p:set>
                                      <p:cBhvr>
                                        <p:cTn id="109" dur="1" fill="hold">
                                          <p:stCondLst>
                                            <p:cond delay="4999"/>
                                          </p:stCondLst>
                                        </p:cTn>
                                        <p:tgtEl>
                                          <p:spTgt spid="56"/>
                                        </p:tgtEl>
                                        <p:attrNameLst>
                                          <p:attrName>style.visibility</p:attrName>
                                        </p:attrNameLst>
                                      </p:cBhvr>
                                      <p:to>
                                        <p:strVal val="hidden"/>
                                      </p:to>
                                    </p:set>
                                  </p:childTnLst>
                                </p:cTn>
                              </p:par>
                              <p:par>
                                <p:cTn id="110" presetID="3" presetClass="exit" presetSubtype="10" fill="hold" grpId="0" nodeType="withEffect">
                                  <p:stCondLst>
                                    <p:cond delay="0"/>
                                  </p:stCondLst>
                                  <p:childTnLst>
                                    <p:animEffect transition="out" filter="blinds(horizontal)">
                                      <p:cBhvr>
                                        <p:cTn id="111" dur="5000"/>
                                        <p:tgtEl>
                                          <p:spTgt spid="57"/>
                                        </p:tgtEl>
                                      </p:cBhvr>
                                    </p:animEffect>
                                    <p:set>
                                      <p:cBhvr>
                                        <p:cTn id="112" dur="1" fill="hold">
                                          <p:stCondLst>
                                            <p:cond delay="4999"/>
                                          </p:stCondLst>
                                        </p:cTn>
                                        <p:tgtEl>
                                          <p:spTgt spid="57"/>
                                        </p:tgtEl>
                                        <p:attrNameLst>
                                          <p:attrName>style.visibility</p:attrName>
                                        </p:attrNameLst>
                                      </p:cBhvr>
                                      <p:to>
                                        <p:strVal val="hidden"/>
                                      </p:to>
                                    </p:set>
                                  </p:childTnLst>
                                </p:cTn>
                              </p:par>
                              <p:par>
                                <p:cTn id="113" presetID="3" presetClass="exit" presetSubtype="5" fill="hold" grpId="0" nodeType="withEffect">
                                  <p:stCondLst>
                                    <p:cond delay="0"/>
                                  </p:stCondLst>
                                  <p:childTnLst>
                                    <p:animEffect transition="out" filter="blinds(vertical)">
                                      <p:cBhvr>
                                        <p:cTn id="114" dur="5000"/>
                                        <p:tgtEl>
                                          <p:spTgt spid="6"/>
                                        </p:tgtEl>
                                      </p:cBhvr>
                                    </p:animEffect>
                                    <p:set>
                                      <p:cBhvr>
                                        <p:cTn id="115" dur="1" fill="hold">
                                          <p:stCondLst>
                                            <p:cond delay="4999"/>
                                          </p:stCondLst>
                                        </p:cTn>
                                        <p:tgtEl>
                                          <p:spTgt spid="6"/>
                                        </p:tgtEl>
                                        <p:attrNameLst>
                                          <p:attrName>style.visibility</p:attrName>
                                        </p:attrNameLst>
                                      </p:cBhvr>
                                      <p:to>
                                        <p:strVal val="hidden"/>
                                      </p:to>
                                    </p:set>
                                  </p:childTnLst>
                                </p:cTn>
                              </p:par>
                              <p:par>
                                <p:cTn id="116" presetID="3" presetClass="exit" presetSubtype="5" fill="hold" grpId="0" nodeType="withEffect">
                                  <p:stCondLst>
                                    <p:cond delay="0"/>
                                  </p:stCondLst>
                                  <p:childTnLst>
                                    <p:animEffect transition="out" filter="blinds(vertical)">
                                      <p:cBhvr>
                                        <p:cTn id="117" dur="5000"/>
                                        <p:tgtEl>
                                          <p:spTgt spid="7"/>
                                        </p:tgtEl>
                                      </p:cBhvr>
                                    </p:animEffect>
                                    <p:set>
                                      <p:cBhvr>
                                        <p:cTn id="118" dur="1" fill="hold">
                                          <p:stCondLst>
                                            <p:cond delay="4999"/>
                                          </p:stCondLst>
                                        </p:cTn>
                                        <p:tgtEl>
                                          <p:spTgt spid="7"/>
                                        </p:tgtEl>
                                        <p:attrNameLst>
                                          <p:attrName>style.visibility</p:attrName>
                                        </p:attrNameLst>
                                      </p:cBhvr>
                                      <p:to>
                                        <p:strVal val="hidden"/>
                                      </p:to>
                                    </p:set>
                                  </p:childTnLst>
                                </p:cTn>
                              </p:par>
                              <p:par>
                                <p:cTn id="119" presetID="3" presetClass="exit" presetSubtype="5" fill="hold" grpId="0" nodeType="withEffect">
                                  <p:stCondLst>
                                    <p:cond delay="0"/>
                                  </p:stCondLst>
                                  <p:childTnLst>
                                    <p:animEffect transition="out" filter="blinds(vertical)">
                                      <p:cBhvr>
                                        <p:cTn id="120" dur="5000"/>
                                        <p:tgtEl>
                                          <p:spTgt spid="11"/>
                                        </p:tgtEl>
                                      </p:cBhvr>
                                    </p:animEffect>
                                    <p:set>
                                      <p:cBhvr>
                                        <p:cTn id="121" dur="1" fill="hold">
                                          <p:stCondLst>
                                            <p:cond delay="4999"/>
                                          </p:stCondLst>
                                        </p:cTn>
                                        <p:tgtEl>
                                          <p:spTgt spid="11"/>
                                        </p:tgtEl>
                                        <p:attrNameLst>
                                          <p:attrName>style.visibility</p:attrName>
                                        </p:attrNameLst>
                                      </p:cBhvr>
                                      <p:to>
                                        <p:strVal val="hidden"/>
                                      </p:to>
                                    </p:set>
                                  </p:childTnLst>
                                </p:cTn>
                              </p:par>
                              <p:par>
                                <p:cTn id="122" presetID="3" presetClass="exit" presetSubtype="5" fill="hold" grpId="0" nodeType="withEffect">
                                  <p:stCondLst>
                                    <p:cond delay="0"/>
                                  </p:stCondLst>
                                  <p:childTnLst>
                                    <p:animEffect transition="out" filter="blinds(vertical)">
                                      <p:cBhvr>
                                        <p:cTn id="123" dur="5000"/>
                                        <p:tgtEl>
                                          <p:spTgt spid="12"/>
                                        </p:tgtEl>
                                      </p:cBhvr>
                                    </p:animEffect>
                                    <p:set>
                                      <p:cBhvr>
                                        <p:cTn id="124" dur="1" fill="hold">
                                          <p:stCondLst>
                                            <p:cond delay="4999"/>
                                          </p:stCondLst>
                                        </p:cTn>
                                        <p:tgtEl>
                                          <p:spTgt spid="12"/>
                                        </p:tgtEl>
                                        <p:attrNameLst>
                                          <p:attrName>style.visibility</p:attrName>
                                        </p:attrNameLst>
                                      </p:cBhvr>
                                      <p:to>
                                        <p:strVal val="hidden"/>
                                      </p:to>
                                    </p:set>
                                  </p:childTnLst>
                                </p:cTn>
                              </p:par>
                              <p:par>
                                <p:cTn id="125" presetID="3" presetClass="exit" presetSubtype="5" fill="hold" grpId="0" nodeType="withEffect">
                                  <p:stCondLst>
                                    <p:cond delay="0"/>
                                  </p:stCondLst>
                                  <p:childTnLst>
                                    <p:animEffect transition="out" filter="blinds(vertical)">
                                      <p:cBhvr>
                                        <p:cTn id="126" dur="5000"/>
                                        <p:tgtEl>
                                          <p:spTgt spid="16"/>
                                        </p:tgtEl>
                                      </p:cBhvr>
                                    </p:animEffect>
                                    <p:set>
                                      <p:cBhvr>
                                        <p:cTn id="127" dur="1" fill="hold">
                                          <p:stCondLst>
                                            <p:cond delay="4999"/>
                                          </p:stCondLst>
                                        </p:cTn>
                                        <p:tgtEl>
                                          <p:spTgt spid="16"/>
                                        </p:tgtEl>
                                        <p:attrNameLst>
                                          <p:attrName>style.visibility</p:attrName>
                                        </p:attrNameLst>
                                      </p:cBhvr>
                                      <p:to>
                                        <p:strVal val="hidden"/>
                                      </p:to>
                                    </p:set>
                                  </p:childTnLst>
                                </p:cTn>
                              </p:par>
                              <p:par>
                                <p:cTn id="128" presetID="3" presetClass="exit" presetSubtype="5" fill="hold" grpId="0" nodeType="withEffect">
                                  <p:stCondLst>
                                    <p:cond delay="0"/>
                                  </p:stCondLst>
                                  <p:childTnLst>
                                    <p:animEffect transition="out" filter="blinds(vertical)">
                                      <p:cBhvr>
                                        <p:cTn id="129" dur="5000"/>
                                        <p:tgtEl>
                                          <p:spTgt spid="17"/>
                                        </p:tgtEl>
                                      </p:cBhvr>
                                    </p:animEffect>
                                    <p:set>
                                      <p:cBhvr>
                                        <p:cTn id="130" dur="1" fill="hold">
                                          <p:stCondLst>
                                            <p:cond delay="4999"/>
                                          </p:stCondLst>
                                        </p:cTn>
                                        <p:tgtEl>
                                          <p:spTgt spid="17"/>
                                        </p:tgtEl>
                                        <p:attrNameLst>
                                          <p:attrName>style.visibility</p:attrName>
                                        </p:attrNameLst>
                                      </p:cBhvr>
                                      <p:to>
                                        <p:strVal val="hidden"/>
                                      </p:to>
                                    </p:set>
                                  </p:childTnLst>
                                </p:cTn>
                              </p:par>
                              <p:par>
                                <p:cTn id="131" presetID="3" presetClass="exit" presetSubtype="5" fill="hold" grpId="0" nodeType="withEffect">
                                  <p:stCondLst>
                                    <p:cond delay="0"/>
                                  </p:stCondLst>
                                  <p:childTnLst>
                                    <p:animEffect transition="out" filter="blinds(vertical)">
                                      <p:cBhvr>
                                        <p:cTn id="132" dur="5000"/>
                                        <p:tgtEl>
                                          <p:spTgt spid="21"/>
                                        </p:tgtEl>
                                      </p:cBhvr>
                                    </p:animEffect>
                                    <p:set>
                                      <p:cBhvr>
                                        <p:cTn id="133" dur="1" fill="hold">
                                          <p:stCondLst>
                                            <p:cond delay="4999"/>
                                          </p:stCondLst>
                                        </p:cTn>
                                        <p:tgtEl>
                                          <p:spTgt spid="21"/>
                                        </p:tgtEl>
                                        <p:attrNameLst>
                                          <p:attrName>style.visibility</p:attrName>
                                        </p:attrNameLst>
                                      </p:cBhvr>
                                      <p:to>
                                        <p:strVal val="hidden"/>
                                      </p:to>
                                    </p:set>
                                  </p:childTnLst>
                                </p:cTn>
                              </p:par>
                              <p:par>
                                <p:cTn id="134" presetID="3" presetClass="exit" presetSubtype="5" fill="hold" grpId="0" nodeType="withEffect">
                                  <p:stCondLst>
                                    <p:cond delay="0"/>
                                  </p:stCondLst>
                                  <p:childTnLst>
                                    <p:animEffect transition="out" filter="blinds(vertical)">
                                      <p:cBhvr>
                                        <p:cTn id="135" dur="5000"/>
                                        <p:tgtEl>
                                          <p:spTgt spid="22"/>
                                        </p:tgtEl>
                                      </p:cBhvr>
                                    </p:animEffect>
                                    <p:set>
                                      <p:cBhvr>
                                        <p:cTn id="136" dur="1" fill="hold">
                                          <p:stCondLst>
                                            <p:cond delay="4999"/>
                                          </p:stCondLst>
                                        </p:cTn>
                                        <p:tgtEl>
                                          <p:spTgt spid="22"/>
                                        </p:tgtEl>
                                        <p:attrNameLst>
                                          <p:attrName>style.visibility</p:attrName>
                                        </p:attrNameLst>
                                      </p:cBhvr>
                                      <p:to>
                                        <p:strVal val="hidden"/>
                                      </p:to>
                                    </p:set>
                                  </p:childTnLst>
                                </p:cTn>
                              </p:par>
                              <p:par>
                                <p:cTn id="137" presetID="3" presetClass="exit" presetSubtype="5" fill="hold" grpId="0" nodeType="withEffect">
                                  <p:stCondLst>
                                    <p:cond delay="0"/>
                                  </p:stCondLst>
                                  <p:childTnLst>
                                    <p:animEffect transition="out" filter="blinds(vertical)">
                                      <p:cBhvr>
                                        <p:cTn id="138" dur="5000"/>
                                        <p:tgtEl>
                                          <p:spTgt spid="26"/>
                                        </p:tgtEl>
                                      </p:cBhvr>
                                    </p:animEffect>
                                    <p:set>
                                      <p:cBhvr>
                                        <p:cTn id="139" dur="1" fill="hold">
                                          <p:stCondLst>
                                            <p:cond delay="4999"/>
                                          </p:stCondLst>
                                        </p:cTn>
                                        <p:tgtEl>
                                          <p:spTgt spid="26"/>
                                        </p:tgtEl>
                                        <p:attrNameLst>
                                          <p:attrName>style.visibility</p:attrName>
                                        </p:attrNameLst>
                                      </p:cBhvr>
                                      <p:to>
                                        <p:strVal val="hidden"/>
                                      </p:to>
                                    </p:set>
                                  </p:childTnLst>
                                </p:cTn>
                              </p:par>
                              <p:par>
                                <p:cTn id="140" presetID="3" presetClass="exit" presetSubtype="5" fill="hold" grpId="0" nodeType="withEffect">
                                  <p:stCondLst>
                                    <p:cond delay="0"/>
                                  </p:stCondLst>
                                  <p:childTnLst>
                                    <p:animEffect transition="out" filter="blinds(vertical)">
                                      <p:cBhvr>
                                        <p:cTn id="141" dur="5000"/>
                                        <p:tgtEl>
                                          <p:spTgt spid="27"/>
                                        </p:tgtEl>
                                      </p:cBhvr>
                                    </p:animEffect>
                                    <p:set>
                                      <p:cBhvr>
                                        <p:cTn id="142" dur="1" fill="hold">
                                          <p:stCondLst>
                                            <p:cond delay="4999"/>
                                          </p:stCondLst>
                                        </p:cTn>
                                        <p:tgtEl>
                                          <p:spTgt spid="27"/>
                                        </p:tgtEl>
                                        <p:attrNameLst>
                                          <p:attrName>style.visibility</p:attrName>
                                        </p:attrNameLst>
                                      </p:cBhvr>
                                      <p:to>
                                        <p:strVal val="hidden"/>
                                      </p:to>
                                    </p:set>
                                  </p:childTnLst>
                                </p:cTn>
                              </p:par>
                              <p:par>
                                <p:cTn id="143" presetID="3" presetClass="exit" presetSubtype="5" fill="hold" grpId="0" nodeType="withEffect">
                                  <p:stCondLst>
                                    <p:cond delay="0"/>
                                  </p:stCondLst>
                                  <p:childTnLst>
                                    <p:animEffect transition="out" filter="blinds(vertical)">
                                      <p:cBhvr>
                                        <p:cTn id="144" dur="5000"/>
                                        <p:tgtEl>
                                          <p:spTgt spid="31"/>
                                        </p:tgtEl>
                                      </p:cBhvr>
                                    </p:animEffect>
                                    <p:set>
                                      <p:cBhvr>
                                        <p:cTn id="145" dur="1" fill="hold">
                                          <p:stCondLst>
                                            <p:cond delay="4999"/>
                                          </p:stCondLst>
                                        </p:cTn>
                                        <p:tgtEl>
                                          <p:spTgt spid="31"/>
                                        </p:tgtEl>
                                        <p:attrNameLst>
                                          <p:attrName>style.visibility</p:attrName>
                                        </p:attrNameLst>
                                      </p:cBhvr>
                                      <p:to>
                                        <p:strVal val="hidden"/>
                                      </p:to>
                                    </p:set>
                                  </p:childTnLst>
                                </p:cTn>
                              </p:par>
                              <p:par>
                                <p:cTn id="146" presetID="3" presetClass="exit" presetSubtype="5" fill="hold" grpId="0" nodeType="withEffect">
                                  <p:stCondLst>
                                    <p:cond delay="0"/>
                                  </p:stCondLst>
                                  <p:childTnLst>
                                    <p:animEffect transition="out" filter="blinds(vertical)">
                                      <p:cBhvr>
                                        <p:cTn id="147" dur="5000"/>
                                        <p:tgtEl>
                                          <p:spTgt spid="32"/>
                                        </p:tgtEl>
                                      </p:cBhvr>
                                    </p:animEffect>
                                    <p:set>
                                      <p:cBhvr>
                                        <p:cTn id="148" dur="1" fill="hold">
                                          <p:stCondLst>
                                            <p:cond delay="4999"/>
                                          </p:stCondLst>
                                        </p:cTn>
                                        <p:tgtEl>
                                          <p:spTgt spid="32"/>
                                        </p:tgtEl>
                                        <p:attrNameLst>
                                          <p:attrName>style.visibility</p:attrName>
                                        </p:attrNameLst>
                                      </p:cBhvr>
                                      <p:to>
                                        <p:strVal val="hidden"/>
                                      </p:to>
                                    </p:set>
                                  </p:childTnLst>
                                </p:cTn>
                              </p:par>
                              <p:par>
                                <p:cTn id="149" presetID="3" presetClass="exit" presetSubtype="5" fill="hold" grpId="0" nodeType="withEffect">
                                  <p:stCondLst>
                                    <p:cond delay="0"/>
                                  </p:stCondLst>
                                  <p:childTnLst>
                                    <p:animEffect transition="out" filter="blinds(vertical)">
                                      <p:cBhvr>
                                        <p:cTn id="150" dur="5000"/>
                                        <p:tgtEl>
                                          <p:spTgt spid="36"/>
                                        </p:tgtEl>
                                      </p:cBhvr>
                                    </p:animEffect>
                                    <p:set>
                                      <p:cBhvr>
                                        <p:cTn id="151" dur="1" fill="hold">
                                          <p:stCondLst>
                                            <p:cond delay="4999"/>
                                          </p:stCondLst>
                                        </p:cTn>
                                        <p:tgtEl>
                                          <p:spTgt spid="36"/>
                                        </p:tgtEl>
                                        <p:attrNameLst>
                                          <p:attrName>style.visibility</p:attrName>
                                        </p:attrNameLst>
                                      </p:cBhvr>
                                      <p:to>
                                        <p:strVal val="hidden"/>
                                      </p:to>
                                    </p:set>
                                  </p:childTnLst>
                                </p:cTn>
                              </p:par>
                              <p:par>
                                <p:cTn id="152" presetID="3" presetClass="exit" presetSubtype="5" fill="hold" grpId="0" nodeType="withEffect">
                                  <p:stCondLst>
                                    <p:cond delay="0"/>
                                  </p:stCondLst>
                                  <p:childTnLst>
                                    <p:animEffect transition="out" filter="blinds(vertical)">
                                      <p:cBhvr>
                                        <p:cTn id="153" dur="5000"/>
                                        <p:tgtEl>
                                          <p:spTgt spid="37"/>
                                        </p:tgtEl>
                                      </p:cBhvr>
                                    </p:animEffect>
                                    <p:set>
                                      <p:cBhvr>
                                        <p:cTn id="154" dur="1" fill="hold">
                                          <p:stCondLst>
                                            <p:cond delay="4999"/>
                                          </p:stCondLst>
                                        </p:cTn>
                                        <p:tgtEl>
                                          <p:spTgt spid="37"/>
                                        </p:tgtEl>
                                        <p:attrNameLst>
                                          <p:attrName>style.visibility</p:attrName>
                                        </p:attrNameLst>
                                      </p:cBhvr>
                                      <p:to>
                                        <p:strVal val="hidden"/>
                                      </p:to>
                                    </p:set>
                                  </p:childTnLst>
                                </p:cTn>
                              </p:par>
                              <p:par>
                                <p:cTn id="155" presetID="3" presetClass="exit" presetSubtype="5" fill="hold" grpId="0" nodeType="withEffect">
                                  <p:stCondLst>
                                    <p:cond delay="0"/>
                                  </p:stCondLst>
                                  <p:childTnLst>
                                    <p:animEffect transition="out" filter="blinds(vertical)">
                                      <p:cBhvr>
                                        <p:cTn id="156" dur="5000"/>
                                        <p:tgtEl>
                                          <p:spTgt spid="41"/>
                                        </p:tgtEl>
                                      </p:cBhvr>
                                    </p:animEffect>
                                    <p:set>
                                      <p:cBhvr>
                                        <p:cTn id="157" dur="1" fill="hold">
                                          <p:stCondLst>
                                            <p:cond delay="4999"/>
                                          </p:stCondLst>
                                        </p:cTn>
                                        <p:tgtEl>
                                          <p:spTgt spid="41"/>
                                        </p:tgtEl>
                                        <p:attrNameLst>
                                          <p:attrName>style.visibility</p:attrName>
                                        </p:attrNameLst>
                                      </p:cBhvr>
                                      <p:to>
                                        <p:strVal val="hidden"/>
                                      </p:to>
                                    </p:set>
                                  </p:childTnLst>
                                </p:cTn>
                              </p:par>
                              <p:par>
                                <p:cTn id="158" presetID="3" presetClass="exit" presetSubtype="5" fill="hold" grpId="0" nodeType="withEffect">
                                  <p:stCondLst>
                                    <p:cond delay="0"/>
                                  </p:stCondLst>
                                  <p:childTnLst>
                                    <p:animEffect transition="out" filter="blinds(vertical)">
                                      <p:cBhvr>
                                        <p:cTn id="159" dur="5000"/>
                                        <p:tgtEl>
                                          <p:spTgt spid="42"/>
                                        </p:tgtEl>
                                      </p:cBhvr>
                                    </p:animEffect>
                                    <p:set>
                                      <p:cBhvr>
                                        <p:cTn id="160" dur="1" fill="hold">
                                          <p:stCondLst>
                                            <p:cond delay="4999"/>
                                          </p:stCondLst>
                                        </p:cTn>
                                        <p:tgtEl>
                                          <p:spTgt spid="42"/>
                                        </p:tgtEl>
                                        <p:attrNameLst>
                                          <p:attrName>style.visibility</p:attrName>
                                        </p:attrNameLst>
                                      </p:cBhvr>
                                      <p:to>
                                        <p:strVal val="hidden"/>
                                      </p:to>
                                    </p:set>
                                  </p:childTnLst>
                                </p:cTn>
                              </p:par>
                              <p:par>
                                <p:cTn id="161" presetID="3" presetClass="exit" presetSubtype="5" fill="hold" grpId="0" nodeType="withEffect">
                                  <p:stCondLst>
                                    <p:cond delay="0"/>
                                  </p:stCondLst>
                                  <p:childTnLst>
                                    <p:animEffect transition="out" filter="blinds(vertical)">
                                      <p:cBhvr>
                                        <p:cTn id="162" dur="5000"/>
                                        <p:tgtEl>
                                          <p:spTgt spid="46"/>
                                        </p:tgtEl>
                                      </p:cBhvr>
                                    </p:animEffect>
                                    <p:set>
                                      <p:cBhvr>
                                        <p:cTn id="163" dur="1" fill="hold">
                                          <p:stCondLst>
                                            <p:cond delay="4999"/>
                                          </p:stCondLst>
                                        </p:cTn>
                                        <p:tgtEl>
                                          <p:spTgt spid="46"/>
                                        </p:tgtEl>
                                        <p:attrNameLst>
                                          <p:attrName>style.visibility</p:attrName>
                                        </p:attrNameLst>
                                      </p:cBhvr>
                                      <p:to>
                                        <p:strVal val="hidden"/>
                                      </p:to>
                                    </p:set>
                                  </p:childTnLst>
                                </p:cTn>
                              </p:par>
                              <p:par>
                                <p:cTn id="164" presetID="3" presetClass="exit" presetSubtype="5" fill="hold" grpId="0" nodeType="withEffect">
                                  <p:stCondLst>
                                    <p:cond delay="0"/>
                                  </p:stCondLst>
                                  <p:childTnLst>
                                    <p:animEffect transition="out" filter="blinds(vertical)">
                                      <p:cBhvr>
                                        <p:cTn id="165" dur="5000"/>
                                        <p:tgtEl>
                                          <p:spTgt spid="47"/>
                                        </p:tgtEl>
                                      </p:cBhvr>
                                    </p:animEffect>
                                    <p:set>
                                      <p:cBhvr>
                                        <p:cTn id="166" dur="1" fill="hold">
                                          <p:stCondLst>
                                            <p:cond delay="4999"/>
                                          </p:stCondLst>
                                        </p:cTn>
                                        <p:tgtEl>
                                          <p:spTgt spid="47"/>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299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2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510"/>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201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grpId="0" nodeType="withEffect">
                                  <p:stCondLst>
                                    <p:cond delay="0"/>
                                  </p:stCondLst>
                                  <p:childTnLst>
                                    <p:animEffect transition="out" filter="box(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4" presetClass="exit" presetSubtype="16" fill="hold" grpId="0" nodeType="withEffect">
                                  <p:stCondLst>
                                    <p:cond delay="0"/>
                                  </p:stCondLst>
                                  <p:childTnLst>
                                    <p:animEffect transition="out" filter="box(i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4" presetClass="exit" presetSubtype="16" fill="hold" grpId="0" nodeType="withEffect">
                                  <p:stCondLst>
                                    <p:cond delay="0"/>
                                  </p:stCondLst>
                                  <p:childTnLst>
                                    <p:animEffect transition="out" filter="box(in)">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4" presetClass="exit" presetSubtype="16" fill="hold" grpId="0" nodeType="withEffect">
                                  <p:stCondLst>
                                    <p:cond delay="0"/>
                                  </p:stCondLst>
                                  <p:childTnLst>
                                    <p:animEffect transition="out" filter="box(in)">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4" presetClass="exit" presetSubtype="16" fill="hold" grpId="0" nodeType="withEffect">
                                  <p:stCondLst>
                                    <p:cond delay="0"/>
                                  </p:stCondLst>
                                  <p:childTnLst>
                                    <p:animEffect transition="out" filter="box(in)">
                                      <p:cBhvr>
                                        <p:cTn id="18" dur="5000"/>
                                        <p:tgtEl>
                                          <p:spTgt spid="8"/>
                                        </p:tgtEl>
                                      </p:cBhvr>
                                    </p:animEffect>
                                    <p:set>
                                      <p:cBhvr>
                                        <p:cTn id="19" dur="1" fill="hold">
                                          <p:stCondLst>
                                            <p:cond delay="4999"/>
                                          </p:stCondLst>
                                        </p:cTn>
                                        <p:tgtEl>
                                          <p:spTgt spid="8"/>
                                        </p:tgtEl>
                                        <p:attrNameLst>
                                          <p:attrName>style.visibility</p:attrName>
                                        </p:attrNameLst>
                                      </p:cBhvr>
                                      <p:to>
                                        <p:strVal val="hidden"/>
                                      </p:to>
                                    </p:set>
                                  </p:childTnLst>
                                </p:cTn>
                              </p:par>
                              <p:par>
                                <p:cTn id="20" presetID="4" presetClass="exit" presetSubtype="16" fill="hold" grpId="0" nodeType="withEffect">
                                  <p:stCondLst>
                                    <p:cond delay="0"/>
                                  </p:stCondLst>
                                  <p:childTnLst>
                                    <p:animEffect transition="out" filter="box(in)">
                                      <p:cBhvr>
                                        <p:cTn id="21" dur="5000"/>
                                        <p:tgtEl>
                                          <p:spTgt spid="49"/>
                                        </p:tgtEl>
                                      </p:cBhvr>
                                    </p:animEffect>
                                    <p:set>
                                      <p:cBhvr>
                                        <p:cTn id="22" dur="1" fill="hold">
                                          <p:stCondLst>
                                            <p:cond delay="4999"/>
                                          </p:stCondLst>
                                        </p:cTn>
                                        <p:tgtEl>
                                          <p:spTgt spid="49"/>
                                        </p:tgtEl>
                                        <p:attrNameLst>
                                          <p:attrName>style.visibility</p:attrName>
                                        </p:attrNameLst>
                                      </p:cBhvr>
                                      <p:to>
                                        <p:strVal val="hidden"/>
                                      </p:to>
                                    </p:set>
                                  </p:childTnLst>
                                </p:cTn>
                              </p:par>
                              <p:par>
                                <p:cTn id="23" presetID="5" presetClass="exit" presetSubtype="10" fill="hold" grpId="0" nodeType="withEffect">
                                  <p:stCondLst>
                                    <p:cond delay="0"/>
                                  </p:stCondLst>
                                  <p:childTnLst>
                                    <p:animEffect transition="out" filter="checkerboard(across)">
                                      <p:cBhvr>
                                        <p:cTn id="24" dur="5000"/>
                                        <p:tgtEl>
                                          <p:spTgt spid="9"/>
                                        </p:tgtEl>
                                      </p:cBhvr>
                                    </p:animEffect>
                                    <p:set>
                                      <p:cBhvr>
                                        <p:cTn id="25" dur="1" fill="hold">
                                          <p:stCondLst>
                                            <p:cond delay="4999"/>
                                          </p:stCondLst>
                                        </p:cTn>
                                        <p:tgtEl>
                                          <p:spTgt spid="9"/>
                                        </p:tgtEl>
                                        <p:attrNameLst>
                                          <p:attrName>style.visibility</p:attrName>
                                        </p:attrNameLst>
                                      </p:cBhvr>
                                      <p:to>
                                        <p:strVal val="hidden"/>
                                      </p:to>
                                    </p:set>
                                  </p:childTnLst>
                                </p:cTn>
                              </p:par>
                              <p:par>
                                <p:cTn id="26" presetID="5" presetClass="exit" presetSubtype="5" fill="hold" grpId="0" nodeType="withEffect">
                                  <p:stCondLst>
                                    <p:cond delay="0"/>
                                  </p:stCondLst>
                                  <p:childTnLst>
                                    <p:animEffect transition="out" filter="checkerboard(down)">
                                      <p:cBhvr>
                                        <p:cTn id="27" dur="5000"/>
                                        <p:tgtEl>
                                          <p:spTgt spid="10"/>
                                        </p:tgtEl>
                                      </p:cBhvr>
                                    </p:animEffect>
                                    <p:set>
                                      <p:cBhvr>
                                        <p:cTn id="28" dur="1" fill="hold">
                                          <p:stCondLst>
                                            <p:cond delay="4999"/>
                                          </p:stCondLst>
                                        </p:cTn>
                                        <p:tgtEl>
                                          <p:spTgt spid="10"/>
                                        </p:tgtEl>
                                        <p:attrNameLst>
                                          <p:attrName>style.visibility</p:attrName>
                                        </p:attrNameLst>
                                      </p:cBhvr>
                                      <p:to>
                                        <p:strVal val="hidden"/>
                                      </p:to>
                                    </p:set>
                                  </p:childTnLst>
                                </p:cTn>
                              </p:par>
                              <p:par>
                                <p:cTn id="29" presetID="5" presetClass="exit" presetSubtype="10" fill="hold" grpId="0" nodeType="withEffect">
                                  <p:stCondLst>
                                    <p:cond delay="0"/>
                                  </p:stCondLst>
                                  <p:childTnLst>
                                    <p:animEffect transition="out" filter="checkerboard(across)">
                                      <p:cBhvr>
                                        <p:cTn id="30" dur="5000"/>
                                        <p:tgtEl>
                                          <p:spTgt spid="11"/>
                                        </p:tgtEl>
                                      </p:cBhvr>
                                    </p:animEffect>
                                    <p:set>
                                      <p:cBhvr>
                                        <p:cTn id="31" dur="1" fill="hold">
                                          <p:stCondLst>
                                            <p:cond delay="4999"/>
                                          </p:stCondLst>
                                        </p:cTn>
                                        <p:tgtEl>
                                          <p:spTgt spid="11"/>
                                        </p:tgtEl>
                                        <p:attrNameLst>
                                          <p:attrName>style.visibility</p:attrName>
                                        </p:attrNameLst>
                                      </p:cBhvr>
                                      <p:to>
                                        <p:strVal val="hidden"/>
                                      </p:to>
                                    </p:set>
                                  </p:childTnLst>
                                </p:cTn>
                              </p:par>
                              <p:par>
                                <p:cTn id="32" presetID="5" presetClass="exit" presetSubtype="5" fill="hold" grpId="0" nodeType="withEffect">
                                  <p:stCondLst>
                                    <p:cond delay="0"/>
                                  </p:stCondLst>
                                  <p:childTnLst>
                                    <p:animEffect transition="out" filter="checkerboard(down)">
                                      <p:cBhvr>
                                        <p:cTn id="33" dur="5000"/>
                                        <p:tgtEl>
                                          <p:spTgt spid="12"/>
                                        </p:tgtEl>
                                      </p:cBhvr>
                                    </p:animEffect>
                                    <p:set>
                                      <p:cBhvr>
                                        <p:cTn id="34" dur="1" fill="hold">
                                          <p:stCondLst>
                                            <p:cond delay="4999"/>
                                          </p:stCondLst>
                                        </p:cTn>
                                        <p:tgtEl>
                                          <p:spTgt spid="12"/>
                                        </p:tgtEl>
                                        <p:attrNameLst>
                                          <p:attrName>style.visibility</p:attrName>
                                        </p:attrNameLst>
                                      </p:cBhvr>
                                      <p:to>
                                        <p:strVal val="hidden"/>
                                      </p:to>
                                    </p:set>
                                  </p:childTnLst>
                                </p:cTn>
                              </p:par>
                              <p:par>
                                <p:cTn id="35" presetID="5" presetClass="exit" presetSubtype="10" fill="hold" grpId="0" nodeType="withEffect">
                                  <p:stCondLst>
                                    <p:cond delay="0"/>
                                  </p:stCondLst>
                                  <p:childTnLst>
                                    <p:animEffect transition="out" filter="checkerboard(across)">
                                      <p:cBhvr>
                                        <p:cTn id="36" dur="5000"/>
                                        <p:tgtEl>
                                          <p:spTgt spid="13"/>
                                        </p:tgtEl>
                                      </p:cBhvr>
                                    </p:animEffect>
                                    <p:set>
                                      <p:cBhvr>
                                        <p:cTn id="37" dur="1" fill="hold">
                                          <p:stCondLst>
                                            <p:cond delay="4999"/>
                                          </p:stCondLst>
                                        </p:cTn>
                                        <p:tgtEl>
                                          <p:spTgt spid="13"/>
                                        </p:tgtEl>
                                        <p:attrNameLst>
                                          <p:attrName>style.visibility</p:attrName>
                                        </p:attrNameLst>
                                      </p:cBhvr>
                                      <p:to>
                                        <p:strVal val="hidden"/>
                                      </p:to>
                                    </p:set>
                                  </p:childTnLst>
                                </p:cTn>
                              </p:par>
                              <p:par>
                                <p:cTn id="38" presetID="5" presetClass="exit" presetSubtype="5" fill="hold" grpId="0" nodeType="withEffect">
                                  <p:stCondLst>
                                    <p:cond delay="0"/>
                                  </p:stCondLst>
                                  <p:childTnLst>
                                    <p:animEffect transition="out" filter="checkerboard(down)">
                                      <p:cBhvr>
                                        <p:cTn id="39" dur="5000"/>
                                        <p:tgtEl>
                                          <p:spTgt spid="50"/>
                                        </p:tgtEl>
                                      </p:cBhvr>
                                    </p:animEffect>
                                    <p:set>
                                      <p:cBhvr>
                                        <p:cTn id="40" dur="1" fill="hold">
                                          <p:stCondLst>
                                            <p:cond delay="4999"/>
                                          </p:stCondLst>
                                        </p:cTn>
                                        <p:tgtEl>
                                          <p:spTgt spid="50"/>
                                        </p:tgtEl>
                                        <p:attrNameLst>
                                          <p:attrName>style.visibility</p:attrName>
                                        </p:attrNameLst>
                                      </p:cBhvr>
                                      <p:to>
                                        <p:strVal val="hidden"/>
                                      </p:to>
                                    </p:set>
                                  </p:childTnLst>
                                </p:cTn>
                              </p:par>
                              <p:par>
                                <p:cTn id="41" presetID="4" presetClass="exit" presetSubtype="16" fill="hold" grpId="0" nodeType="withEffect">
                                  <p:stCondLst>
                                    <p:cond delay="0"/>
                                  </p:stCondLst>
                                  <p:childTnLst>
                                    <p:animEffect transition="out" filter="box(in)">
                                      <p:cBhvr>
                                        <p:cTn id="42" dur="5000"/>
                                        <p:tgtEl>
                                          <p:spTgt spid="14"/>
                                        </p:tgtEl>
                                      </p:cBhvr>
                                    </p:animEffect>
                                    <p:set>
                                      <p:cBhvr>
                                        <p:cTn id="43" dur="1" fill="hold">
                                          <p:stCondLst>
                                            <p:cond delay="4999"/>
                                          </p:stCondLst>
                                        </p:cTn>
                                        <p:tgtEl>
                                          <p:spTgt spid="14"/>
                                        </p:tgtEl>
                                        <p:attrNameLst>
                                          <p:attrName>style.visibility</p:attrName>
                                        </p:attrNameLst>
                                      </p:cBhvr>
                                      <p:to>
                                        <p:strVal val="hidden"/>
                                      </p:to>
                                    </p:set>
                                  </p:childTnLst>
                                </p:cTn>
                              </p:par>
                              <p:par>
                                <p:cTn id="44" presetID="4" presetClass="exit" presetSubtype="16" fill="hold" grpId="0" nodeType="withEffect">
                                  <p:stCondLst>
                                    <p:cond delay="0"/>
                                  </p:stCondLst>
                                  <p:childTnLst>
                                    <p:animEffect transition="out" filter="box(in)">
                                      <p:cBhvr>
                                        <p:cTn id="45" dur="5000"/>
                                        <p:tgtEl>
                                          <p:spTgt spid="15"/>
                                        </p:tgtEl>
                                      </p:cBhvr>
                                    </p:animEffect>
                                    <p:set>
                                      <p:cBhvr>
                                        <p:cTn id="46" dur="1" fill="hold">
                                          <p:stCondLst>
                                            <p:cond delay="4999"/>
                                          </p:stCondLst>
                                        </p:cTn>
                                        <p:tgtEl>
                                          <p:spTgt spid="15"/>
                                        </p:tgtEl>
                                        <p:attrNameLst>
                                          <p:attrName>style.visibility</p:attrName>
                                        </p:attrNameLst>
                                      </p:cBhvr>
                                      <p:to>
                                        <p:strVal val="hidden"/>
                                      </p:to>
                                    </p:set>
                                  </p:childTnLst>
                                </p:cTn>
                              </p:par>
                              <p:par>
                                <p:cTn id="47" presetID="4" presetClass="exit" presetSubtype="16" fill="hold" grpId="0" nodeType="withEffect">
                                  <p:stCondLst>
                                    <p:cond delay="0"/>
                                  </p:stCondLst>
                                  <p:childTnLst>
                                    <p:animEffect transition="out" filter="box(in)">
                                      <p:cBhvr>
                                        <p:cTn id="48" dur="5000"/>
                                        <p:tgtEl>
                                          <p:spTgt spid="16"/>
                                        </p:tgtEl>
                                      </p:cBhvr>
                                    </p:animEffect>
                                    <p:set>
                                      <p:cBhvr>
                                        <p:cTn id="49" dur="1" fill="hold">
                                          <p:stCondLst>
                                            <p:cond delay="4999"/>
                                          </p:stCondLst>
                                        </p:cTn>
                                        <p:tgtEl>
                                          <p:spTgt spid="16"/>
                                        </p:tgtEl>
                                        <p:attrNameLst>
                                          <p:attrName>style.visibility</p:attrName>
                                        </p:attrNameLst>
                                      </p:cBhvr>
                                      <p:to>
                                        <p:strVal val="hidden"/>
                                      </p:to>
                                    </p:set>
                                  </p:childTnLst>
                                </p:cTn>
                              </p:par>
                              <p:par>
                                <p:cTn id="50" presetID="4" presetClass="exit" presetSubtype="16" fill="hold" grpId="0" nodeType="withEffect">
                                  <p:stCondLst>
                                    <p:cond delay="0"/>
                                  </p:stCondLst>
                                  <p:childTnLst>
                                    <p:animEffect transition="out" filter="box(in)">
                                      <p:cBhvr>
                                        <p:cTn id="51" dur="5000"/>
                                        <p:tgtEl>
                                          <p:spTgt spid="17"/>
                                        </p:tgtEl>
                                      </p:cBhvr>
                                    </p:animEffect>
                                    <p:set>
                                      <p:cBhvr>
                                        <p:cTn id="52" dur="1" fill="hold">
                                          <p:stCondLst>
                                            <p:cond delay="4999"/>
                                          </p:stCondLst>
                                        </p:cTn>
                                        <p:tgtEl>
                                          <p:spTgt spid="17"/>
                                        </p:tgtEl>
                                        <p:attrNameLst>
                                          <p:attrName>style.visibility</p:attrName>
                                        </p:attrNameLst>
                                      </p:cBhvr>
                                      <p:to>
                                        <p:strVal val="hidden"/>
                                      </p:to>
                                    </p:set>
                                  </p:childTnLst>
                                </p:cTn>
                              </p:par>
                              <p:par>
                                <p:cTn id="53" presetID="4" presetClass="exit" presetSubtype="16" fill="hold" grpId="0" nodeType="withEffect">
                                  <p:stCondLst>
                                    <p:cond delay="0"/>
                                  </p:stCondLst>
                                  <p:childTnLst>
                                    <p:animEffect transition="out" filter="box(in)">
                                      <p:cBhvr>
                                        <p:cTn id="54" dur="5000"/>
                                        <p:tgtEl>
                                          <p:spTgt spid="18"/>
                                        </p:tgtEl>
                                      </p:cBhvr>
                                    </p:animEffect>
                                    <p:set>
                                      <p:cBhvr>
                                        <p:cTn id="55" dur="1" fill="hold">
                                          <p:stCondLst>
                                            <p:cond delay="4999"/>
                                          </p:stCondLst>
                                        </p:cTn>
                                        <p:tgtEl>
                                          <p:spTgt spid="18"/>
                                        </p:tgtEl>
                                        <p:attrNameLst>
                                          <p:attrName>style.visibility</p:attrName>
                                        </p:attrNameLst>
                                      </p:cBhvr>
                                      <p:to>
                                        <p:strVal val="hidden"/>
                                      </p:to>
                                    </p:set>
                                  </p:childTnLst>
                                </p:cTn>
                              </p:par>
                              <p:par>
                                <p:cTn id="56" presetID="4" presetClass="exit" presetSubtype="16" fill="hold" grpId="0" nodeType="withEffect">
                                  <p:stCondLst>
                                    <p:cond delay="0"/>
                                  </p:stCondLst>
                                  <p:childTnLst>
                                    <p:animEffect transition="out" filter="box(in)">
                                      <p:cBhvr>
                                        <p:cTn id="57" dur="5000"/>
                                        <p:tgtEl>
                                          <p:spTgt spid="51"/>
                                        </p:tgtEl>
                                      </p:cBhvr>
                                    </p:animEffect>
                                    <p:set>
                                      <p:cBhvr>
                                        <p:cTn id="58" dur="1" fill="hold">
                                          <p:stCondLst>
                                            <p:cond delay="4999"/>
                                          </p:stCondLst>
                                        </p:cTn>
                                        <p:tgtEl>
                                          <p:spTgt spid="51"/>
                                        </p:tgtEl>
                                        <p:attrNameLst>
                                          <p:attrName>style.visibility</p:attrName>
                                        </p:attrNameLst>
                                      </p:cBhvr>
                                      <p:to>
                                        <p:strVal val="hidden"/>
                                      </p:to>
                                    </p:set>
                                  </p:childTnLst>
                                </p:cTn>
                              </p:par>
                              <p:par>
                                <p:cTn id="59" presetID="5" presetClass="exit" presetSubtype="10" fill="hold" grpId="0" nodeType="withEffect">
                                  <p:stCondLst>
                                    <p:cond delay="0"/>
                                  </p:stCondLst>
                                  <p:childTnLst>
                                    <p:animEffect transition="out" filter="checkerboard(across)">
                                      <p:cBhvr>
                                        <p:cTn id="60" dur="5000"/>
                                        <p:tgtEl>
                                          <p:spTgt spid="19"/>
                                        </p:tgtEl>
                                      </p:cBhvr>
                                    </p:animEffect>
                                    <p:set>
                                      <p:cBhvr>
                                        <p:cTn id="61" dur="1" fill="hold">
                                          <p:stCondLst>
                                            <p:cond delay="4999"/>
                                          </p:stCondLst>
                                        </p:cTn>
                                        <p:tgtEl>
                                          <p:spTgt spid="19"/>
                                        </p:tgtEl>
                                        <p:attrNameLst>
                                          <p:attrName>style.visibility</p:attrName>
                                        </p:attrNameLst>
                                      </p:cBhvr>
                                      <p:to>
                                        <p:strVal val="hidden"/>
                                      </p:to>
                                    </p:set>
                                  </p:childTnLst>
                                </p:cTn>
                              </p:par>
                              <p:par>
                                <p:cTn id="62" presetID="5" presetClass="exit" presetSubtype="5" fill="hold" grpId="0" nodeType="withEffect">
                                  <p:stCondLst>
                                    <p:cond delay="0"/>
                                  </p:stCondLst>
                                  <p:childTnLst>
                                    <p:animEffect transition="out" filter="checkerboard(down)">
                                      <p:cBhvr>
                                        <p:cTn id="63" dur="5000"/>
                                        <p:tgtEl>
                                          <p:spTgt spid="20"/>
                                        </p:tgtEl>
                                      </p:cBhvr>
                                    </p:animEffect>
                                    <p:set>
                                      <p:cBhvr>
                                        <p:cTn id="64" dur="1" fill="hold">
                                          <p:stCondLst>
                                            <p:cond delay="4999"/>
                                          </p:stCondLst>
                                        </p:cTn>
                                        <p:tgtEl>
                                          <p:spTgt spid="20"/>
                                        </p:tgtEl>
                                        <p:attrNameLst>
                                          <p:attrName>style.visibility</p:attrName>
                                        </p:attrNameLst>
                                      </p:cBhvr>
                                      <p:to>
                                        <p:strVal val="hidden"/>
                                      </p:to>
                                    </p:set>
                                  </p:childTnLst>
                                </p:cTn>
                              </p:par>
                              <p:par>
                                <p:cTn id="65" presetID="5" presetClass="exit" presetSubtype="10" fill="hold" grpId="0" nodeType="withEffect">
                                  <p:stCondLst>
                                    <p:cond delay="0"/>
                                  </p:stCondLst>
                                  <p:childTnLst>
                                    <p:animEffect transition="out" filter="checkerboard(across)">
                                      <p:cBhvr>
                                        <p:cTn id="66" dur="5000"/>
                                        <p:tgtEl>
                                          <p:spTgt spid="21"/>
                                        </p:tgtEl>
                                      </p:cBhvr>
                                    </p:animEffect>
                                    <p:set>
                                      <p:cBhvr>
                                        <p:cTn id="67" dur="1" fill="hold">
                                          <p:stCondLst>
                                            <p:cond delay="4999"/>
                                          </p:stCondLst>
                                        </p:cTn>
                                        <p:tgtEl>
                                          <p:spTgt spid="21"/>
                                        </p:tgtEl>
                                        <p:attrNameLst>
                                          <p:attrName>style.visibility</p:attrName>
                                        </p:attrNameLst>
                                      </p:cBhvr>
                                      <p:to>
                                        <p:strVal val="hidden"/>
                                      </p:to>
                                    </p:set>
                                  </p:childTnLst>
                                </p:cTn>
                              </p:par>
                              <p:par>
                                <p:cTn id="68" presetID="5" presetClass="exit" presetSubtype="5" fill="hold" grpId="0" nodeType="withEffect">
                                  <p:stCondLst>
                                    <p:cond delay="0"/>
                                  </p:stCondLst>
                                  <p:childTnLst>
                                    <p:animEffect transition="out" filter="checkerboard(down)">
                                      <p:cBhvr>
                                        <p:cTn id="69" dur="5000"/>
                                        <p:tgtEl>
                                          <p:spTgt spid="22"/>
                                        </p:tgtEl>
                                      </p:cBhvr>
                                    </p:animEffect>
                                    <p:set>
                                      <p:cBhvr>
                                        <p:cTn id="70" dur="1" fill="hold">
                                          <p:stCondLst>
                                            <p:cond delay="4999"/>
                                          </p:stCondLst>
                                        </p:cTn>
                                        <p:tgtEl>
                                          <p:spTgt spid="22"/>
                                        </p:tgtEl>
                                        <p:attrNameLst>
                                          <p:attrName>style.visibility</p:attrName>
                                        </p:attrNameLst>
                                      </p:cBhvr>
                                      <p:to>
                                        <p:strVal val="hidden"/>
                                      </p:to>
                                    </p:set>
                                  </p:childTnLst>
                                </p:cTn>
                              </p:par>
                              <p:par>
                                <p:cTn id="71" presetID="5" presetClass="exit" presetSubtype="10" fill="hold" grpId="0" nodeType="withEffect">
                                  <p:stCondLst>
                                    <p:cond delay="0"/>
                                  </p:stCondLst>
                                  <p:childTnLst>
                                    <p:animEffect transition="out" filter="checkerboard(across)">
                                      <p:cBhvr>
                                        <p:cTn id="72" dur="5000"/>
                                        <p:tgtEl>
                                          <p:spTgt spid="23"/>
                                        </p:tgtEl>
                                      </p:cBhvr>
                                    </p:animEffect>
                                    <p:set>
                                      <p:cBhvr>
                                        <p:cTn id="73" dur="1" fill="hold">
                                          <p:stCondLst>
                                            <p:cond delay="4999"/>
                                          </p:stCondLst>
                                        </p:cTn>
                                        <p:tgtEl>
                                          <p:spTgt spid="23"/>
                                        </p:tgtEl>
                                        <p:attrNameLst>
                                          <p:attrName>style.visibility</p:attrName>
                                        </p:attrNameLst>
                                      </p:cBhvr>
                                      <p:to>
                                        <p:strVal val="hidden"/>
                                      </p:to>
                                    </p:set>
                                  </p:childTnLst>
                                </p:cTn>
                              </p:par>
                              <p:par>
                                <p:cTn id="74" presetID="5" presetClass="exit" presetSubtype="5" fill="hold" grpId="0" nodeType="withEffect">
                                  <p:stCondLst>
                                    <p:cond delay="0"/>
                                  </p:stCondLst>
                                  <p:childTnLst>
                                    <p:animEffect transition="out" filter="checkerboard(down)">
                                      <p:cBhvr>
                                        <p:cTn id="75" dur="5000"/>
                                        <p:tgtEl>
                                          <p:spTgt spid="52"/>
                                        </p:tgtEl>
                                      </p:cBhvr>
                                    </p:animEffect>
                                    <p:set>
                                      <p:cBhvr>
                                        <p:cTn id="76" dur="1" fill="hold">
                                          <p:stCondLst>
                                            <p:cond delay="4999"/>
                                          </p:stCondLst>
                                        </p:cTn>
                                        <p:tgtEl>
                                          <p:spTgt spid="52"/>
                                        </p:tgtEl>
                                        <p:attrNameLst>
                                          <p:attrName>style.visibility</p:attrName>
                                        </p:attrNameLst>
                                      </p:cBhvr>
                                      <p:to>
                                        <p:strVal val="hidden"/>
                                      </p:to>
                                    </p:set>
                                  </p:childTnLst>
                                </p:cTn>
                              </p:par>
                              <p:par>
                                <p:cTn id="77" presetID="4" presetClass="exit" presetSubtype="16" fill="hold" grpId="0" nodeType="withEffect">
                                  <p:stCondLst>
                                    <p:cond delay="0"/>
                                  </p:stCondLst>
                                  <p:childTnLst>
                                    <p:animEffect transition="out" filter="box(in)">
                                      <p:cBhvr>
                                        <p:cTn id="78" dur="5000"/>
                                        <p:tgtEl>
                                          <p:spTgt spid="24"/>
                                        </p:tgtEl>
                                      </p:cBhvr>
                                    </p:animEffect>
                                    <p:set>
                                      <p:cBhvr>
                                        <p:cTn id="79" dur="1" fill="hold">
                                          <p:stCondLst>
                                            <p:cond delay="4999"/>
                                          </p:stCondLst>
                                        </p:cTn>
                                        <p:tgtEl>
                                          <p:spTgt spid="24"/>
                                        </p:tgtEl>
                                        <p:attrNameLst>
                                          <p:attrName>style.visibility</p:attrName>
                                        </p:attrNameLst>
                                      </p:cBhvr>
                                      <p:to>
                                        <p:strVal val="hidden"/>
                                      </p:to>
                                    </p:set>
                                  </p:childTnLst>
                                </p:cTn>
                              </p:par>
                              <p:par>
                                <p:cTn id="80" presetID="4" presetClass="exit" presetSubtype="16" fill="hold" grpId="0" nodeType="withEffect">
                                  <p:stCondLst>
                                    <p:cond delay="0"/>
                                  </p:stCondLst>
                                  <p:childTnLst>
                                    <p:animEffect transition="out" filter="box(in)">
                                      <p:cBhvr>
                                        <p:cTn id="81" dur="5000"/>
                                        <p:tgtEl>
                                          <p:spTgt spid="25"/>
                                        </p:tgtEl>
                                      </p:cBhvr>
                                    </p:animEffect>
                                    <p:set>
                                      <p:cBhvr>
                                        <p:cTn id="82" dur="1" fill="hold">
                                          <p:stCondLst>
                                            <p:cond delay="4999"/>
                                          </p:stCondLst>
                                        </p:cTn>
                                        <p:tgtEl>
                                          <p:spTgt spid="25"/>
                                        </p:tgtEl>
                                        <p:attrNameLst>
                                          <p:attrName>style.visibility</p:attrName>
                                        </p:attrNameLst>
                                      </p:cBhvr>
                                      <p:to>
                                        <p:strVal val="hidden"/>
                                      </p:to>
                                    </p:set>
                                  </p:childTnLst>
                                </p:cTn>
                              </p:par>
                              <p:par>
                                <p:cTn id="83" presetID="4" presetClass="exit" presetSubtype="16" fill="hold" grpId="0" nodeType="withEffect">
                                  <p:stCondLst>
                                    <p:cond delay="0"/>
                                  </p:stCondLst>
                                  <p:childTnLst>
                                    <p:animEffect transition="out" filter="box(in)">
                                      <p:cBhvr>
                                        <p:cTn id="84" dur="5000"/>
                                        <p:tgtEl>
                                          <p:spTgt spid="26"/>
                                        </p:tgtEl>
                                      </p:cBhvr>
                                    </p:animEffect>
                                    <p:set>
                                      <p:cBhvr>
                                        <p:cTn id="85" dur="1" fill="hold">
                                          <p:stCondLst>
                                            <p:cond delay="4999"/>
                                          </p:stCondLst>
                                        </p:cTn>
                                        <p:tgtEl>
                                          <p:spTgt spid="26"/>
                                        </p:tgtEl>
                                        <p:attrNameLst>
                                          <p:attrName>style.visibility</p:attrName>
                                        </p:attrNameLst>
                                      </p:cBhvr>
                                      <p:to>
                                        <p:strVal val="hidden"/>
                                      </p:to>
                                    </p:set>
                                  </p:childTnLst>
                                </p:cTn>
                              </p:par>
                              <p:par>
                                <p:cTn id="86" presetID="4" presetClass="exit" presetSubtype="16" fill="hold" grpId="0" nodeType="withEffect">
                                  <p:stCondLst>
                                    <p:cond delay="0"/>
                                  </p:stCondLst>
                                  <p:childTnLst>
                                    <p:animEffect transition="out" filter="box(in)">
                                      <p:cBhvr>
                                        <p:cTn id="87" dur="5000"/>
                                        <p:tgtEl>
                                          <p:spTgt spid="27"/>
                                        </p:tgtEl>
                                      </p:cBhvr>
                                    </p:animEffect>
                                    <p:set>
                                      <p:cBhvr>
                                        <p:cTn id="88" dur="1" fill="hold">
                                          <p:stCondLst>
                                            <p:cond delay="4999"/>
                                          </p:stCondLst>
                                        </p:cTn>
                                        <p:tgtEl>
                                          <p:spTgt spid="27"/>
                                        </p:tgtEl>
                                        <p:attrNameLst>
                                          <p:attrName>style.visibility</p:attrName>
                                        </p:attrNameLst>
                                      </p:cBhvr>
                                      <p:to>
                                        <p:strVal val="hidden"/>
                                      </p:to>
                                    </p:set>
                                  </p:childTnLst>
                                </p:cTn>
                              </p:par>
                              <p:par>
                                <p:cTn id="89" presetID="4" presetClass="exit" presetSubtype="16" fill="hold" grpId="0" nodeType="withEffect">
                                  <p:stCondLst>
                                    <p:cond delay="0"/>
                                  </p:stCondLst>
                                  <p:childTnLst>
                                    <p:animEffect transition="out" filter="box(in)">
                                      <p:cBhvr>
                                        <p:cTn id="90" dur="5000"/>
                                        <p:tgtEl>
                                          <p:spTgt spid="28"/>
                                        </p:tgtEl>
                                      </p:cBhvr>
                                    </p:animEffect>
                                    <p:set>
                                      <p:cBhvr>
                                        <p:cTn id="91" dur="1" fill="hold">
                                          <p:stCondLst>
                                            <p:cond delay="4999"/>
                                          </p:stCondLst>
                                        </p:cTn>
                                        <p:tgtEl>
                                          <p:spTgt spid="28"/>
                                        </p:tgtEl>
                                        <p:attrNameLst>
                                          <p:attrName>style.visibility</p:attrName>
                                        </p:attrNameLst>
                                      </p:cBhvr>
                                      <p:to>
                                        <p:strVal val="hidden"/>
                                      </p:to>
                                    </p:set>
                                  </p:childTnLst>
                                </p:cTn>
                              </p:par>
                              <p:par>
                                <p:cTn id="92" presetID="4" presetClass="exit" presetSubtype="16" fill="hold" grpId="0" nodeType="withEffect">
                                  <p:stCondLst>
                                    <p:cond delay="0"/>
                                  </p:stCondLst>
                                  <p:childTnLst>
                                    <p:animEffect transition="out" filter="box(in)">
                                      <p:cBhvr>
                                        <p:cTn id="93" dur="5000"/>
                                        <p:tgtEl>
                                          <p:spTgt spid="53"/>
                                        </p:tgtEl>
                                      </p:cBhvr>
                                    </p:animEffect>
                                    <p:set>
                                      <p:cBhvr>
                                        <p:cTn id="94" dur="1" fill="hold">
                                          <p:stCondLst>
                                            <p:cond delay="4999"/>
                                          </p:stCondLst>
                                        </p:cTn>
                                        <p:tgtEl>
                                          <p:spTgt spid="53"/>
                                        </p:tgtEl>
                                        <p:attrNameLst>
                                          <p:attrName>style.visibility</p:attrName>
                                        </p:attrNameLst>
                                      </p:cBhvr>
                                      <p:to>
                                        <p:strVal val="hidden"/>
                                      </p:to>
                                    </p:set>
                                  </p:childTnLst>
                                </p:cTn>
                              </p:par>
                              <p:par>
                                <p:cTn id="95" presetID="5" presetClass="exit" presetSubtype="5" fill="hold" grpId="0" nodeType="withEffect">
                                  <p:stCondLst>
                                    <p:cond delay="0"/>
                                  </p:stCondLst>
                                  <p:childTnLst>
                                    <p:animEffect transition="out" filter="checkerboard(down)">
                                      <p:cBhvr>
                                        <p:cTn id="96" dur="5000"/>
                                        <p:tgtEl>
                                          <p:spTgt spid="29"/>
                                        </p:tgtEl>
                                      </p:cBhvr>
                                    </p:animEffect>
                                    <p:set>
                                      <p:cBhvr>
                                        <p:cTn id="97" dur="1" fill="hold">
                                          <p:stCondLst>
                                            <p:cond delay="4999"/>
                                          </p:stCondLst>
                                        </p:cTn>
                                        <p:tgtEl>
                                          <p:spTgt spid="29"/>
                                        </p:tgtEl>
                                        <p:attrNameLst>
                                          <p:attrName>style.visibility</p:attrName>
                                        </p:attrNameLst>
                                      </p:cBhvr>
                                      <p:to>
                                        <p:strVal val="hidden"/>
                                      </p:to>
                                    </p:set>
                                  </p:childTnLst>
                                </p:cTn>
                              </p:par>
                              <p:par>
                                <p:cTn id="98" presetID="5" presetClass="exit" presetSubtype="10" fill="hold" grpId="0" nodeType="withEffect">
                                  <p:stCondLst>
                                    <p:cond delay="0"/>
                                  </p:stCondLst>
                                  <p:childTnLst>
                                    <p:animEffect transition="out" filter="checkerboard(across)">
                                      <p:cBhvr>
                                        <p:cTn id="99" dur="5000"/>
                                        <p:tgtEl>
                                          <p:spTgt spid="30"/>
                                        </p:tgtEl>
                                      </p:cBhvr>
                                    </p:animEffect>
                                    <p:set>
                                      <p:cBhvr>
                                        <p:cTn id="100" dur="1" fill="hold">
                                          <p:stCondLst>
                                            <p:cond delay="4999"/>
                                          </p:stCondLst>
                                        </p:cTn>
                                        <p:tgtEl>
                                          <p:spTgt spid="30"/>
                                        </p:tgtEl>
                                        <p:attrNameLst>
                                          <p:attrName>style.visibility</p:attrName>
                                        </p:attrNameLst>
                                      </p:cBhvr>
                                      <p:to>
                                        <p:strVal val="hidden"/>
                                      </p:to>
                                    </p:set>
                                  </p:childTnLst>
                                </p:cTn>
                              </p:par>
                              <p:par>
                                <p:cTn id="101" presetID="5" presetClass="exit" presetSubtype="5" fill="hold" grpId="0" nodeType="withEffect">
                                  <p:stCondLst>
                                    <p:cond delay="0"/>
                                  </p:stCondLst>
                                  <p:childTnLst>
                                    <p:animEffect transition="out" filter="checkerboard(down)">
                                      <p:cBhvr>
                                        <p:cTn id="102" dur="5000"/>
                                        <p:tgtEl>
                                          <p:spTgt spid="31"/>
                                        </p:tgtEl>
                                      </p:cBhvr>
                                    </p:animEffect>
                                    <p:set>
                                      <p:cBhvr>
                                        <p:cTn id="103" dur="1" fill="hold">
                                          <p:stCondLst>
                                            <p:cond delay="4999"/>
                                          </p:stCondLst>
                                        </p:cTn>
                                        <p:tgtEl>
                                          <p:spTgt spid="31"/>
                                        </p:tgtEl>
                                        <p:attrNameLst>
                                          <p:attrName>style.visibility</p:attrName>
                                        </p:attrNameLst>
                                      </p:cBhvr>
                                      <p:to>
                                        <p:strVal val="hidden"/>
                                      </p:to>
                                    </p:set>
                                  </p:childTnLst>
                                </p:cTn>
                              </p:par>
                              <p:par>
                                <p:cTn id="104" presetID="5" presetClass="exit" presetSubtype="10" fill="hold" grpId="0" nodeType="withEffect">
                                  <p:stCondLst>
                                    <p:cond delay="0"/>
                                  </p:stCondLst>
                                  <p:childTnLst>
                                    <p:animEffect transition="out" filter="checkerboard(across)">
                                      <p:cBhvr>
                                        <p:cTn id="105" dur="5000"/>
                                        <p:tgtEl>
                                          <p:spTgt spid="32"/>
                                        </p:tgtEl>
                                      </p:cBhvr>
                                    </p:animEffect>
                                    <p:set>
                                      <p:cBhvr>
                                        <p:cTn id="106" dur="1" fill="hold">
                                          <p:stCondLst>
                                            <p:cond delay="4999"/>
                                          </p:stCondLst>
                                        </p:cTn>
                                        <p:tgtEl>
                                          <p:spTgt spid="32"/>
                                        </p:tgtEl>
                                        <p:attrNameLst>
                                          <p:attrName>style.visibility</p:attrName>
                                        </p:attrNameLst>
                                      </p:cBhvr>
                                      <p:to>
                                        <p:strVal val="hidden"/>
                                      </p:to>
                                    </p:set>
                                  </p:childTnLst>
                                </p:cTn>
                              </p:par>
                              <p:par>
                                <p:cTn id="107" presetID="5" presetClass="exit" presetSubtype="5" fill="hold" grpId="0" nodeType="withEffect">
                                  <p:stCondLst>
                                    <p:cond delay="0"/>
                                  </p:stCondLst>
                                  <p:childTnLst>
                                    <p:animEffect transition="out" filter="checkerboard(down)">
                                      <p:cBhvr>
                                        <p:cTn id="108" dur="5000"/>
                                        <p:tgtEl>
                                          <p:spTgt spid="33"/>
                                        </p:tgtEl>
                                      </p:cBhvr>
                                    </p:animEffect>
                                    <p:set>
                                      <p:cBhvr>
                                        <p:cTn id="109" dur="1" fill="hold">
                                          <p:stCondLst>
                                            <p:cond delay="4999"/>
                                          </p:stCondLst>
                                        </p:cTn>
                                        <p:tgtEl>
                                          <p:spTgt spid="33"/>
                                        </p:tgtEl>
                                        <p:attrNameLst>
                                          <p:attrName>style.visibility</p:attrName>
                                        </p:attrNameLst>
                                      </p:cBhvr>
                                      <p:to>
                                        <p:strVal val="hidden"/>
                                      </p:to>
                                    </p:set>
                                  </p:childTnLst>
                                </p:cTn>
                              </p:par>
                              <p:par>
                                <p:cTn id="110" presetID="5" presetClass="exit" presetSubtype="10" fill="hold" grpId="0" nodeType="withEffect">
                                  <p:stCondLst>
                                    <p:cond delay="0"/>
                                  </p:stCondLst>
                                  <p:childTnLst>
                                    <p:animEffect transition="out" filter="checkerboard(across)">
                                      <p:cBhvr>
                                        <p:cTn id="111" dur="5000"/>
                                        <p:tgtEl>
                                          <p:spTgt spid="54"/>
                                        </p:tgtEl>
                                      </p:cBhvr>
                                    </p:animEffect>
                                    <p:set>
                                      <p:cBhvr>
                                        <p:cTn id="112" dur="1" fill="hold">
                                          <p:stCondLst>
                                            <p:cond delay="4999"/>
                                          </p:stCondLst>
                                        </p:cTn>
                                        <p:tgtEl>
                                          <p:spTgt spid="54"/>
                                        </p:tgtEl>
                                        <p:attrNameLst>
                                          <p:attrName>style.visibility</p:attrName>
                                        </p:attrNameLst>
                                      </p:cBhvr>
                                      <p:to>
                                        <p:strVal val="hidden"/>
                                      </p:to>
                                    </p:set>
                                  </p:childTnLst>
                                </p:cTn>
                              </p:par>
                              <p:par>
                                <p:cTn id="113" presetID="4" presetClass="exit" presetSubtype="16" fill="hold" grpId="0" nodeType="withEffect">
                                  <p:stCondLst>
                                    <p:cond delay="0"/>
                                  </p:stCondLst>
                                  <p:childTnLst>
                                    <p:animEffect transition="out" filter="box(in)">
                                      <p:cBhvr>
                                        <p:cTn id="114" dur="5000"/>
                                        <p:tgtEl>
                                          <p:spTgt spid="34"/>
                                        </p:tgtEl>
                                      </p:cBhvr>
                                    </p:animEffect>
                                    <p:set>
                                      <p:cBhvr>
                                        <p:cTn id="115" dur="1" fill="hold">
                                          <p:stCondLst>
                                            <p:cond delay="4999"/>
                                          </p:stCondLst>
                                        </p:cTn>
                                        <p:tgtEl>
                                          <p:spTgt spid="34"/>
                                        </p:tgtEl>
                                        <p:attrNameLst>
                                          <p:attrName>style.visibility</p:attrName>
                                        </p:attrNameLst>
                                      </p:cBhvr>
                                      <p:to>
                                        <p:strVal val="hidden"/>
                                      </p:to>
                                    </p:set>
                                  </p:childTnLst>
                                </p:cTn>
                              </p:par>
                              <p:par>
                                <p:cTn id="116" presetID="4" presetClass="exit" presetSubtype="16" fill="hold" grpId="0" nodeType="withEffect">
                                  <p:stCondLst>
                                    <p:cond delay="0"/>
                                  </p:stCondLst>
                                  <p:childTnLst>
                                    <p:animEffect transition="out" filter="box(in)">
                                      <p:cBhvr>
                                        <p:cTn id="117" dur="5000"/>
                                        <p:tgtEl>
                                          <p:spTgt spid="35"/>
                                        </p:tgtEl>
                                      </p:cBhvr>
                                    </p:animEffect>
                                    <p:set>
                                      <p:cBhvr>
                                        <p:cTn id="118" dur="1" fill="hold">
                                          <p:stCondLst>
                                            <p:cond delay="4999"/>
                                          </p:stCondLst>
                                        </p:cTn>
                                        <p:tgtEl>
                                          <p:spTgt spid="35"/>
                                        </p:tgtEl>
                                        <p:attrNameLst>
                                          <p:attrName>style.visibility</p:attrName>
                                        </p:attrNameLst>
                                      </p:cBhvr>
                                      <p:to>
                                        <p:strVal val="hidden"/>
                                      </p:to>
                                    </p:set>
                                  </p:childTnLst>
                                </p:cTn>
                              </p:par>
                              <p:par>
                                <p:cTn id="119" presetID="4" presetClass="exit" presetSubtype="16" fill="hold" grpId="0" nodeType="withEffect">
                                  <p:stCondLst>
                                    <p:cond delay="0"/>
                                  </p:stCondLst>
                                  <p:childTnLst>
                                    <p:animEffect transition="out" filter="box(in)">
                                      <p:cBhvr>
                                        <p:cTn id="120" dur="5000"/>
                                        <p:tgtEl>
                                          <p:spTgt spid="36"/>
                                        </p:tgtEl>
                                      </p:cBhvr>
                                    </p:animEffect>
                                    <p:set>
                                      <p:cBhvr>
                                        <p:cTn id="121" dur="1" fill="hold">
                                          <p:stCondLst>
                                            <p:cond delay="4999"/>
                                          </p:stCondLst>
                                        </p:cTn>
                                        <p:tgtEl>
                                          <p:spTgt spid="36"/>
                                        </p:tgtEl>
                                        <p:attrNameLst>
                                          <p:attrName>style.visibility</p:attrName>
                                        </p:attrNameLst>
                                      </p:cBhvr>
                                      <p:to>
                                        <p:strVal val="hidden"/>
                                      </p:to>
                                    </p:set>
                                  </p:childTnLst>
                                </p:cTn>
                              </p:par>
                              <p:par>
                                <p:cTn id="122" presetID="4" presetClass="exit" presetSubtype="16" fill="hold" grpId="0" nodeType="withEffect">
                                  <p:stCondLst>
                                    <p:cond delay="0"/>
                                  </p:stCondLst>
                                  <p:childTnLst>
                                    <p:animEffect transition="out" filter="box(in)">
                                      <p:cBhvr>
                                        <p:cTn id="123" dur="5000"/>
                                        <p:tgtEl>
                                          <p:spTgt spid="37"/>
                                        </p:tgtEl>
                                      </p:cBhvr>
                                    </p:animEffect>
                                    <p:set>
                                      <p:cBhvr>
                                        <p:cTn id="124" dur="1" fill="hold">
                                          <p:stCondLst>
                                            <p:cond delay="4999"/>
                                          </p:stCondLst>
                                        </p:cTn>
                                        <p:tgtEl>
                                          <p:spTgt spid="37"/>
                                        </p:tgtEl>
                                        <p:attrNameLst>
                                          <p:attrName>style.visibility</p:attrName>
                                        </p:attrNameLst>
                                      </p:cBhvr>
                                      <p:to>
                                        <p:strVal val="hidden"/>
                                      </p:to>
                                    </p:set>
                                  </p:childTnLst>
                                </p:cTn>
                              </p:par>
                              <p:par>
                                <p:cTn id="125" presetID="4" presetClass="exit" presetSubtype="16" fill="hold" grpId="0" nodeType="withEffect">
                                  <p:stCondLst>
                                    <p:cond delay="0"/>
                                  </p:stCondLst>
                                  <p:childTnLst>
                                    <p:animEffect transition="out" filter="box(in)">
                                      <p:cBhvr>
                                        <p:cTn id="126" dur="5000"/>
                                        <p:tgtEl>
                                          <p:spTgt spid="38"/>
                                        </p:tgtEl>
                                      </p:cBhvr>
                                    </p:animEffect>
                                    <p:set>
                                      <p:cBhvr>
                                        <p:cTn id="127" dur="1" fill="hold">
                                          <p:stCondLst>
                                            <p:cond delay="4999"/>
                                          </p:stCondLst>
                                        </p:cTn>
                                        <p:tgtEl>
                                          <p:spTgt spid="38"/>
                                        </p:tgtEl>
                                        <p:attrNameLst>
                                          <p:attrName>style.visibility</p:attrName>
                                        </p:attrNameLst>
                                      </p:cBhvr>
                                      <p:to>
                                        <p:strVal val="hidden"/>
                                      </p:to>
                                    </p:set>
                                  </p:childTnLst>
                                </p:cTn>
                              </p:par>
                              <p:par>
                                <p:cTn id="128" presetID="4" presetClass="exit" presetSubtype="16" fill="hold" grpId="0" nodeType="withEffect">
                                  <p:stCondLst>
                                    <p:cond delay="0"/>
                                  </p:stCondLst>
                                  <p:childTnLst>
                                    <p:animEffect transition="out" filter="box(in)">
                                      <p:cBhvr>
                                        <p:cTn id="129" dur="5000"/>
                                        <p:tgtEl>
                                          <p:spTgt spid="55"/>
                                        </p:tgtEl>
                                      </p:cBhvr>
                                    </p:animEffect>
                                    <p:set>
                                      <p:cBhvr>
                                        <p:cTn id="130" dur="1" fill="hold">
                                          <p:stCondLst>
                                            <p:cond delay="4999"/>
                                          </p:stCondLst>
                                        </p:cTn>
                                        <p:tgtEl>
                                          <p:spTgt spid="55"/>
                                        </p:tgtEl>
                                        <p:attrNameLst>
                                          <p:attrName>style.visibility</p:attrName>
                                        </p:attrNameLst>
                                      </p:cBhvr>
                                      <p:to>
                                        <p:strVal val="hidden"/>
                                      </p:to>
                                    </p:set>
                                  </p:childTnLst>
                                </p:cTn>
                              </p:par>
                              <p:par>
                                <p:cTn id="131" presetID="5" presetClass="exit" presetSubtype="10" fill="hold" grpId="0" nodeType="withEffect">
                                  <p:stCondLst>
                                    <p:cond delay="0"/>
                                  </p:stCondLst>
                                  <p:childTnLst>
                                    <p:animEffect transition="out" filter="checkerboard(across)">
                                      <p:cBhvr>
                                        <p:cTn id="132" dur="5000"/>
                                        <p:tgtEl>
                                          <p:spTgt spid="39"/>
                                        </p:tgtEl>
                                      </p:cBhvr>
                                    </p:animEffect>
                                    <p:set>
                                      <p:cBhvr>
                                        <p:cTn id="133" dur="1" fill="hold">
                                          <p:stCondLst>
                                            <p:cond delay="4999"/>
                                          </p:stCondLst>
                                        </p:cTn>
                                        <p:tgtEl>
                                          <p:spTgt spid="39"/>
                                        </p:tgtEl>
                                        <p:attrNameLst>
                                          <p:attrName>style.visibility</p:attrName>
                                        </p:attrNameLst>
                                      </p:cBhvr>
                                      <p:to>
                                        <p:strVal val="hidden"/>
                                      </p:to>
                                    </p:set>
                                  </p:childTnLst>
                                </p:cTn>
                              </p:par>
                              <p:par>
                                <p:cTn id="134" presetID="5" presetClass="exit" presetSubtype="5" fill="hold" grpId="0" nodeType="withEffect">
                                  <p:stCondLst>
                                    <p:cond delay="0"/>
                                  </p:stCondLst>
                                  <p:childTnLst>
                                    <p:animEffect transition="out" filter="checkerboard(down)">
                                      <p:cBhvr>
                                        <p:cTn id="135" dur="5000"/>
                                        <p:tgtEl>
                                          <p:spTgt spid="40"/>
                                        </p:tgtEl>
                                      </p:cBhvr>
                                    </p:animEffect>
                                    <p:set>
                                      <p:cBhvr>
                                        <p:cTn id="136" dur="1" fill="hold">
                                          <p:stCondLst>
                                            <p:cond delay="4999"/>
                                          </p:stCondLst>
                                        </p:cTn>
                                        <p:tgtEl>
                                          <p:spTgt spid="40"/>
                                        </p:tgtEl>
                                        <p:attrNameLst>
                                          <p:attrName>style.visibility</p:attrName>
                                        </p:attrNameLst>
                                      </p:cBhvr>
                                      <p:to>
                                        <p:strVal val="hidden"/>
                                      </p:to>
                                    </p:set>
                                  </p:childTnLst>
                                </p:cTn>
                              </p:par>
                              <p:par>
                                <p:cTn id="137" presetID="5" presetClass="exit" presetSubtype="10" fill="hold" grpId="0" nodeType="withEffect">
                                  <p:stCondLst>
                                    <p:cond delay="0"/>
                                  </p:stCondLst>
                                  <p:childTnLst>
                                    <p:animEffect transition="out" filter="checkerboard(across)">
                                      <p:cBhvr>
                                        <p:cTn id="138" dur="5000"/>
                                        <p:tgtEl>
                                          <p:spTgt spid="41"/>
                                        </p:tgtEl>
                                      </p:cBhvr>
                                    </p:animEffect>
                                    <p:set>
                                      <p:cBhvr>
                                        <p:cTn id="139" dur="1" fill="hold">
                                          <p:stCondLst>
                                            <p:cond delay="4999"/>
                                          </p:stCondLst>
                                        </p:cTn>
                                        <p:tgtEl>
                                          <p:spTgt spid="41"/>
                                        </p:tgtEl>
                                        <p:attrNameLst>
                                          <p:attrName>style.visibility</p:attrName>
                                        </p:attrNameLst>
                                      </p:cBhvr>
                                      <p:to>
                                        <p:strVal val="hidden"/>
                                      </p:to>
                                    </p:set>
                                  </p:childTnLst>
                                </p:cTn>
                              </p:par>
                              <p:par>
                                <p:cTn id="140" presetID="5" presetClass="exit" presetSubtype="5" fill="hold" grpId="0" nodeType="withEffect">
                                  <p:stCondLst>
                                    <p:cond delay="0"/>
                                  </p:stCondLst>
                                  <p:childTnLst>
                                    <p:animEffect transition="out" filter="checkerboard(down)">
                                      <p:cBhvr>
                                        <p:cTn id="141" dur="5000"/>
                                        <p:tgtEl>
                                          <p:spTgt spid="42"/>
                                        </p:tgtEl>
                                      </p:cBhvr>
                                    </p:animEffect>
                                    <p:set>
                                      <p:cBhvr>
                                        <p:cTn id="142" dur="1" fill="hold">
                                          <p:stCondLst>
                                            <p:cond delay="4999"/>
                                          </p:stCondLst>
                                        </p:cTn>
                                        <p:tgtEl>
                                          <p:spTgt spid="42"/>
                                        </p:tgtEl>
                                        <p:attrNameLst>
                                          <p:attrName>style.visibility</p:attrName>
                                        </p:attrNameLst>
                                      </p:cBhvr>
                                      <p:to>
                                        <p:strVal val="hidden"/>
                                      </p:to>
                                    </p:set>
                                  </p:childTnLst>
                                </p:cTn>
                              </p:par>
                              <p:par>
                                <p:cTn id="143" presetID="5" presetClass="exit" presetSubtype="10" fill="hold" grpId="0" nodeType="withEffect">
                                  <p:stCondLst>
                                    <p:cond delay="0"/>
                                  </p:stCondLst>
                                  <p:childTnLst>
                                    <p:animEffect transition="out" filter="checkerboard(across)">
                                      <p:cBhvr>
                                        <p:cTn id="144" dur="5000"/>
                                        <p:tgtEl>
                                          <p:spTgt spid="43"/>
                                        </p:tgtEl>
                                      </p:cBhvr>
                                    </p:animEffect>
                                    <p:set>
                                      <p:cBhvr>
                                        <p:cTn id="145" dur="1" fill="hold">
                                          <p:stCondLst>
                                            <p:cond delay="4999"/>
                                          </p:stCondLst>
                                        </p:cTn>
                                        <p:tgtEl>
                                          <p:spTgt spid="43"/>
                                        </p:tgtEl>
                                        <p:attrNameLst>
                                          <p:attrName>style.visibility</p:attrName>
                                        </p:attrNameLst>
                                      </p:cBhvr>
                                      <p:to>
                                        <p:strVal val="hidden"/>
                                      </p:to>
                                    </p:set>
                                  </p:childTnLst>
                                </p:cTn>
                              </p:par>
                              <p:par>
                                <p:cTn id="146" presetID="5" presetClass="exit" presetSubtype="5" fill="hold" grpId="0" nodeType="withEffect">
                                  <p:stCondLst>
                                    <p:cond delay="0"/>
                                  </p:stCondLst>
                                  <p:childTnLst>
                                    <p:animEffect transition="out" filter="checkerboard(down)">
                                      <p:cBhvr>
                                        <p:cTn id="147" dur="5000"/>
                                        <p:tgtEl>
                                          <p:spTgt spid="56"/>
                                        </p:tgtEl>
                                      </p:cBhvr>
                                    </p:animEffect>
                                    <p:set>
                                      <p:cBhvr>
                                        <p:cTn id="148" dur="1" fill="hold">
                                          <p:stCondLst>
                                            <p:cond delay="4999"/>
                                          </p:stCondLst>
                                        </p:cTn>
                                        <p:tgtEl>
                                          <p:spTgt spid="56"/>
                                        </p:tgtEl>
                                        <p:attrNameLst>
                                          <p:attrName>style.visibility</p:attrName>
                                        </p:attrNameLst>
                                      </p:cBhvr>
                                      <p:to>
                                        <p:strVal val="hidden"/>
                                      </p:to>
                                    </p:set>
                                  </p:childTnLst>
                                </p:cTn>
                              </p:par>
                              <p:par>
                                <p:cTn id="149" presetID="4" presetClass="exit" presetSubtype="16" fill="hold" grpId="0" nodeType="withEffect">
                                  <p:stCondLst>
                                    <p:cond delay="0"/>
                                  </p:stCondLst>
                                  <p:childTnLst>
                                    <p:animEffect transition="out" filter="box(in)">
                                      <p:cBhvr>
                                        <p:cTn id="150" dur="5000"/>
                                        <p:tgtEl>
                                          <p:spTgt spid="44"/>
                                        </p:tgtEl>
                                      </p:cBhvr>
                                    </p:animEffect>
                                    <p:set>
                                      <p:cBhvr>
                                        <p:cTn id="151" dur="1" fill="hold">
                                          <p:stCondLst>
                                            <p:cond delay="4999"/>
                                          </p:stCondLst>
                                        </p:cTn>
                                        <p:tgtEl>
                                          <p:spTgt spid="44"/>
                                        </p:tgtEl>
                                        <p:attrNameLst>
                                          <p:attrName>style.visibility</p:attrName>
                                        </p:attrNameLst>
                                      </p:cBhvr>
                                      <p:to>
                                        <p:strVal val="hidden"/>
                                      </p:to>
                                    </p:set>
                                  </p:childTnLst>
                                </p:cTn>
                              </p:par>
                              <p:par>
                                <p:cTn id="152" presetID="4" presetClass="exit" presetSubtype="16" fill="hold" grpId="0" nodeType="withEffect">
                                  <p:stCondLst>
                                    <p:cond delay="0"/>
                                  </p:stCondLst>
                                  <p:childTnLst>
                                    <p:animEffect transition="out" filter="box(in)">
                                      <p:cBhvr>
                                        <p:cTn id="153" dur="5000"/>
                                        <p:tgtEl>
                                          <p:spTgt spid="45"/>
                                        </p:tgtEl>
                                      </p:cBhvr>
                                    </p:animEffect>
                                    <p:set>
                                      <p:cBhvr>
                                        <p:cTn id="154" dur="1" fill="hold">
                                          <p:stCondLst>
                                            <p:cond delay="4999"/>
                                          </p:stCondLst>
                                        </p:cTn>
                                        <p:tgtEl>
                                          <p:spTgt spid="45"/>
                                        </p:tgtEl>
                                        <p:attrNameLst>
                                          <p:attrName>style.visibility</p:attrName>
                                        </p:attrNameLst>
                                      </p:cBhvr>
                                      <p:to>
                                        <p:strVal val="hidden"/>
                                      </p:to>
                                    </p:set>
                                  </p:childTnLst>
                                </p:cTn>
                              </p:par>
                              <p:par>
                                <p:cTn id="155" presetID="4" presetClass="exit" presetSubtype="16" fill="hold" grpId="0" nodeType="withEffect">
                                  <p:stCondLst>
                                    <p:cond delay="0"/>
                                  </p:stCondLst>
                                  <p:childTnLst>
                                    <p:animEffect transition="out" filter="box(in)">
                                      <p:cBhvr>
                                        <p:cTn id="156" dur="5000"/>
                                        <p:tgtEl>
                                          <p:spTgt spid="46"/>
                                        </p:tgtEl>
                                      </p:cBhvr>
                                    </p:animEffect>
                                    <p:set>
                                      <p:cBhvr>
                                        <p:cTn id="157" dur="1" fill="hold">
                                          <p:stCondLst>
                                            <p:cond delay="4999"/>
                                          </p:stCondLst>
                                        </p:cTn>
                                        <p:tgtEl>
                                          <p:spTgt spid="46"/>
                                        </p:tgtEl>
                                        <p:attrNameLst>
                                          <p:attrName>style.visibility</p:attrName>
                                        </p:attrNameLst>
                                      </p:cBhvr>
                                      <p:to>
                                        <p:strVal val="hidden"/>
                                      </p:to>
                                    </p:set>
                                  </p:childTnLst>
                                </p:cTn>
                              </p:par>
                              <p:par>
                                <p:cTn id="158" presetID="4" presetClass="exit" presetSubtype="16" fill="hold" grpId="0" nodeType="withEffect">
                                  <p:stCondLst>
                                    <p:cond delay="0"/>
                                  </p:stCondLst>
                                  <p:childTnLst>
                                    <p:animEffect transition="out" filter="box(in)">
                                      <p:cBhvr>
                                        <p:cTn id="159" dur="5000"/>
                                        <p:tgtEl>
                                          <p:spTgt spid="47"/>
                                        </p:tgtEl>
                                      </p:cBhvr>
                                    </p:animEffect>
                                    <p:set>
                                      <p:cBhvr>
                                        <p:cTn id="160" dur="1" fill="hold">
                                          <p:stCondLst>
                                            <p:cond delay="4999"/>
                                          </p:stCondLst>
                                        </p:cTn>
                                        <p:tgtEl>
                                          <p:spTgt spid="47"/>
                                        </p:tgtEl>
                                        <p:attrNameLst>
                                          <p:attrName>style.visibility</p:attrName>
                                        </p:attrNameLst>
                                      </p:cBhvr>
                                      <p:to>
                                        <p:strVal val="hidden"/>
                                      </p:to>
                                    </p:set>
                                  </p:childTnLst>
                                </p:cTn>
                              </p:par>
                              <p:par>
                                <p:cTn id="161" presetID="4" presetClass="exit" presetSubtype="16" fill="hold" grpId="0" nodeType="withEffect">
                                  <p:stCondLst>
                                    <p:cond delay="0"/>
                                  </p:stCondLst>
                                  <p:childTnLst>
                                    <p:animEffect transition="out" filter="box(in)">
                                      <p:cBhvr>
                                        <p:cTn id="162" dur="5000"/>
                                        <p:tgtEl>
                                          <p:spTgt spid="48"/>
                                        </p:tgtEl>
                                      </p:cBhvr>
                                    </p:animEffect>
                                    <p:set>
                                      <p:cBhvr>
                                        <p:cTn id="163" dur="1" fill="hold">
                                          <p:stCondLst>
                                            <p:cond delay="4999"/>
                                          </p:stCondLst>
                                        </p:cTn>
                                        <p:tgtEl>
                                          <p:spTgt spid="48"/>
                                        </p:tgtEl>
                                        <p:attrNameLst>
                                          <p:attrName>style.visibility</p:attrName>
                                        </p:attrNameLst>
                                      </p:cBhvr>
                                      <p:to>
                                        <p:strVal val="hidden"/>
                                      </p:to>
                                    </p:set>
                                  </p:childTnLst>
                                </p:cTn>
                              </p:par>
                              <p:par>
                                <p:cTn id="164" presetID="4" presetClass="exit" presetSubtype="16" fill="hold" grpId="0" nodeType="withEffect">
                                  <p:stCondLst>
                                    <p:cond delay="0"/>
                                  </p:stCondLst>
                                  <p:childTnLst>
                                    <p:animEffect transition="out" filter="box(in)">
                                      <p:cBhvr>
                                        <p:cTn id="165" dur="5000"/>
                                        <p:tgtEl>
                                          <p:spTgt spid="57"/>
                                        </p:tgtEl>
                                      </p:cBhvr>
                                    </p:animEffect>
                                    <p:set>
                                      <p:cBhvr>
                                        <p:cTn id="166" dur="1" fill="hold">
                                          <p:stCondLst>
                                            <p:cond delay="4999"/>
                                          </p:stCondLst>
                                        </p:cTn>
                                        <p:tgtEl>
                                          <p:spTgt spid="57"/>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takoey_Istanbul_Bosporusbruecke_Mrz20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2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510"/>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201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5000"/>
                                        <p:tgtEl>
                                          <p:spTgt spid="8"/>
                                        </p:tgtEl>
                                      </p:cBhvr>
                                    </p:animEffect>
                                    <p:set>
                                      <p:cBhvr>
                                        <p:cTn id="19" dur="1" fill="hold">
                                          <p:stCondLst>
                                            <p:cond delay="4999"/>
                                          </p:stCondLst>
                                        </p:cTn>
                                        <p:tgtEl>
                                          <p:spTgt spid="8"/>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5000"/>
                                        <p:tgtEl>
                                          <p:spTgt spid="9"/>
                                        </p:tgtEl>
                                      </p:cBhvr>
                                    </p:animEffect>
                                    <p:set>
                                      <p:cBhvr>
                                        <p:cTn id="22" dur="1" fill="hold">
                                          <p:stCondLst>
                                            <p:cond delay="4999"/>
                                          </p:stCondLst>
                                        </p:cTn>
                                        <p:tgtEl>
                                          <p:spTgt spid="9"/>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5000"/>
                                        <p:tgtEl>
                                          <p:spTgt spid="10"/>
                                        </p:tgtEl>
                                      </p:cBhvr>
                                    </p:animEffect>
                                    <p:set>
                                      <p:cBhvr>
                                        <p:cTn id="25" dur="1" fill="hold">
                                          <p:stCondLst>
                                            <p:cond delay="4999"/>
                                          </p:stCondLst>
                                        </p:cTn>
                                        <p:tgtEl>
                                          <p:spTgt spid="10"/>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5000"/>
                                        <p:tgtEl>
                                          <p:spTgt spid="11"/>
                                        </p:tgtEl>
                                      </p:cBhvr>
                                    </p:animEffect>
                                    <p:set>
                                      <p:cBhvr>
                                        <p:cTn id="28" dur="1" fill="hold">
                                          <p:stCondLst>
                                            <p:cond delay="4999"/>
                                          </p:stCondLst>
                                        </p:cTn>
                                        <p:tgtEl>
                                          <p:spTgt spid="11"/>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5000"/>
                                        <p:tgtEl>
                                          <p:spTgt spid="12"/>
                                        </p:tgtEl>
                                      </p:cBhvr>
                                    </p:animEffect>
                                    <p:set>
                                      <p:cBhvr>
                                        <p:cTn id="31" dur="1" fill="hold">
                                          <p:stCondLst>
                                            <p:cond delay="4999"/>
                                          </p:stCondLst>
                                        </p:cTn>
                                        <p:tgtEl>
                                          <p:spTgt spid="12"/>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5000"/>
                                        <p:tgtEl>
                                          <p:spTgt spid="13"/>
                                        </p:tgtEl>
                                      </p:cBhvr>
                                    </p:animEffect>
                                    <p:set>
                                      <p:cBhvr>
                                        <p:cTn id="34" dur="1" fill="hold">
                                          <p:stCondLst>
                                            <p:cond delay="4999"/>
                                          </p:stCondLst>
                                        </p:cTn>
                                        <p:tgtEl>
                                          <p:spTgt spid="13"/>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5000"/>
                                        <p:tgtEl>
                                          <p:spTgt spid="14"/>
                                        </p:tgtEl>
                                      </p:cBhvr>
                                    </p:animEffect>
                                    <p:set>
                                      <p:cBhvr>
                                        <p:cTn id="37" dur="1" fill="hold">
                                          <p:stCondLst>
                                            <p:cond delay="4999"/>
                                          </p:stCondLst>
                                        </p:cTn>
                                        <p:tgtEl>
                                          <p:spTgt spid="14"/>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6" presetClass="exit" presetSubtype="16" fill="hold" grpId="0" nodeType="withEffect">
                                  <p:stCondLst>
                                    <p:cond delay="0"/>
                                  </p:stCondLst>
                                  <p:childTnLst>
                                    <p:animEffect transition="out" filter="circle(in)">
                                      <p:cBhvr>
                                        <p:cTn id="42" dur="5000"/>
                                        <p:tgtEl>
                                          <p:spTgt spid="16"/>
                                        </p:tgtEl>
                                      </p:cBhvr>
                                    </p:animEffect>
                                    <p:set>
                                      <p:cBhvr>
                                        <p:cTn id="43" dur="1" fill="hold">
                                          <p:stCondLst>
                                            <p:cond delay="4999"/>
                                          </p:stCondLst>
                                        </p:cTn>
                                        <p:tgtEl>
                                          <p:spTgt spid="16"/>
                                        </p:tgtEl>
                                        <p:attrNameLst>
                                          <p:attrName>style.visibility</p:attrName>
                                        </p:attrNameLst>
                                      </p:cBhvr>
                                      <p:to>
                                        <p:strVal val="hidden"/>
                                      </p:to>
                                    </p:set>
                                  </p:childTnLst>
                                </p:cTn>
                              </p:par>
                              <p:par>
                                <p:cTn id="44" presetID="6" presetClass="exit" presetSubtype="16" fill="hold" grpId="0" nodeType="withEffect">
                                  <p:stCondLst>
                                    <p:cond delay="0"/>
                                  </p:stCondLst>
                                  <p:childTnLst>
                                    <p:animEffect transition="out" filter="circle(in)">
                                      <p:cBhvr>
                                        <p:cTn id="45" dur="5000"/>
                                        <p:tgtEl>
                                          <p:spTgt spid="17"/>
                                        </p:tgtEl>
                                      </p:cBhvr>
                                    </p:animEffect>
                                    <p:set>
                                      <p:cBhvr>
                                        <p:cTn id="46" dur="1" fill="hold">
                                          <p:stCondLst>
                                            <p:cond delay="4999"/>
                                          </p:stCondLst>
                                        </p:cTn>
                                        <p:tgtEl>
                                          <p:spTgt spid="17"/>
                                        </p:tgtEl>
                                        <p:attrNameLst>
                                          <p:attrName>style.visibility</p:attrName>
                                        </p:attrNameLst>
                                      </p:cBhvr>
                                      <p:to>
                                        <p:strVal val="hidden"/>
                                      </p:to>
                                    </p:set>
                                  </p:childTnLst>
                                </p:cTn>
                              </p:par>
                              <p:par>
                                <p:cTn id="47" presetID="6" presetClass="exit" presetSubtype="16" fill="hold" grpId="0" nodeType="withEffect">
                                  <p:stCondLst>
                                    <p:cond delay="0"/>
                                  </p:stCondLst>
                                  <p:childTnLst>
                                    <p:animEffect transition="out" filter="circle(in)">
                                      <p:cBhvr>
                                        <p:cTn id="48" dur="5000"/>
                                        <p:tgtEl>
                                          <p:spTgt spid="18"/>
                                        </p:tgtEl>
                                      </p:cBhvr>
                                    </p:animEffect>
                                    <p:set>
                                      <p:cBhvr>
                                        <p:cTn id="49" dur="1" fill="hold">
                                          <p:stCondLst>
                                            <p:cond delay="4999"/>
                                          </p:stCondLst>
                                        </p:cTn>
                                        <p:tgtEl>
                                          <p:spTgt spid="18"/>
                                        </p:tgtEl>
                                        <p:attrNameLst>
                                          <p:attrName>style.visibility</p:attrName>
                                        </p:attrNameLst>
                                      </p:cBhvr>
                                      <p:to>
                                        <p:strVal val="hidden"/>
                                      </p:to>
                                    </p:set>
                                  </p:childTnLst>
                                </p:cTn>
                              </p:par>
                              <p:par>
                                <p:cTn id="50" presetID="6" presetClass="exit" presetSubtype="16" fill="hold" grpId="0" nodeType="withEffect">
                                  <p:stCondLst>
                                    <p:cond delay="0"/>
                                  </p:stCondLst>
                                  <p:childTnLst>
                                    <p:animEffect transition="out" filter="circle(in)">
                                      <p:cBhvr>
                                        <p:cTn id="51" dur="5000"/>
                                        <p:tgtEl>
                                          <p:spTgt spid="19"/>
                                        </p:tgtEl>
                                      </p:cBhvr>
                                    </p:animEffect>
                                    <p:set>
                                      <p:cBhvr>
                                        <p:cTn id="52" dur="1" fill="hold">
                                          <p:stCondLst>
                                            <p:cond delay="4999"/>
                                          </p:stCondLst>
                                        </p:cTn>
                                        <p:tgtEl>
                                          <p:spTgt spid="19"/>
                                        </p:tgtEl>
                                        <p:attrNameLst>
                                          <p:attrName>style.visibility</p:attrName>
                                        </p:attrNameLst>
                                      </p:cBhvr>
                                      <p:to>
                                        <p:strVal val="hidden"/>
                                      </p:to>
                                    </p:set>
                                  </p:childTnLst>
                                </p:cTn>
                              </p:par>
                              <p:par>
                                <p:cTn id="53" presetID="6" presetClass="exit" presetSubtype="16" fill="hold" grpId="0" nodeType="withEffect">
                                  <p:stCondLst>
                                    <p:cond delay="0"/>
                                  </p:stCondLst>
                                  <p:childTnLst>
                                    <p:animEffect transition="out" filter="circle(in)">
                                      <p:cBhvr>
                                        <p:cTn id="54" dur="5000"/>
                                        <p:tgtEl>
                                          <p:spTgt spid="20"/>
                                        </p:tgtEl>
                                      </p:cBhvr>
                                    </p:animEffect>
                                    <p:set>
                                      <p:cBhvr>
                                        <p:cTn id="55" dur="1" fill="hold">
                                          <p:stCondLst>
                                            <p:cond delay="4999"/>
                                          </p:stCondLst>
                                        </p:cTn>
                                        <p:tgtEl>
                                          <p:spTgt spid="20"/>
                                        </p:tgtEl>
                                        <p:attrNameLst>
                                          <p:attrName>style.visibility</p:attrName>
                                        </p:attrNameLst>
                                      </p:cBhvr>
                                      <p:to>
                                        <p:strVal val="hidden"/>
                                      </p:to>
                                    </p:set>
                                  </p:childTnLst>
                                </p:cTn>
                              </p:par>
                              <p:par>
                                <p:cTn id="56" presetID="6" presetClass="exit" presetSubtype="16" fill="hold" grpId="0" nodeType="withEffect">
                                  <p:stCondLst>
                                    <p:cond delay="0"/>
                                  </p:stCondLst>
                                  <p:childTnLst>
                                    <p:animEffect transition="out" filter="circle(in)">
                                      <p:cBhvr>
                                        <p:cTn id="57" dur="5000"/>
                                        <p:tgtEl>
                                          <p:spTgt spid="21"/>
                                        </p:tgtEl>
                                      </p:cBhvr>
                                    </p:animEffect>
                                    <p:set>
                                      <p:cBhvr>
                                        <p:cTn id="58" dur="1" fill="hold">
                                          <p:stCondLst>
                                            <p:cond delay="4999"/>
                                          </p:stCondLst>
                                        </p:cTn>
                                        <p:tgtEl>
                                          <p:spTgt spid="21"/>
                                        </p:tgtEl>
                                        <p:attrNameLst>
                                          <p:attrName>style.visibility</p:attrName>
                                        </p:attrNameLst>
                                      </p:cBhvr>
                                      <p:to>
                                        <p:strVal val="hidden"/>
                                      </p:to>
                                    </p:set>
                                  </p:childTnLst>
                                </p:cTn>
                              </p:par>
                              <p:par>
                                <p:cTn id="59" presetID="6" presetClass="exit" presetSubtype="16" fill="hold" grpId="0" nodeType="withEffect">
                                  <p:stCondLst>
                                    <p:cond delay="0"/>
                                  </p:stCondLst>
                                  <p:childTnLst>
                                    <p:animEffect transition="out" filter="circle(in)">
                                      <p:cBhvr>
                                        <p:cTn id="60" dur="5000"/>
                                        <p:tgtEl>
                                          <p:spTgt spid="22"/>
                                        </p:tgtEl>
                                      </p:cBhvr>
                                    </p:animEffect>
                                    <p:set>
                                      <p:cBhvr>
                                        <p:cTn id="61" dur="1" fill="hold">
                                          <p:stCondLst>
                                            <p:cond delay="4999"/>
                                          </p:stCondLst>
                                        </p:cTn>
                                        <p:tgtEl>
                                          <p:spTgt spid="22"/>
                                        </p:tgtEl>
                                        <p:attrNameLst>
                                          <p:attrName>style.visibility</p:attrName>
                                        </p:attrNameLst>
                                      </p:cBhvr>
                                      <p:to>
                                        <p:strVal val="hidden"/>
                                      </p:to>
                                    </p:set>
                                  </p:childTnLst>
                                </p:cTn>
                              </p:par>
                              <p:par>
                                <p:cTn id="62" presetID="6" presetClass="exit" presetSubtype="16" fill="hold" grpId="0" nodeType="withEffect">
                                  <p:stCondLst>
                                    <p:cond delay="0"/>
                                  </p:stCondLst>
                                  <p:childTnLst>
                                    <p:animEffect transition="out" filter="circle(in)">
                                      <p:cBhvr>
                                        <p:cTn id="63" dur="5000"/>
                                        <p:tgtEl>
                                          <p:spTgt spid="23"/>
                                        </p:tgtEl>
                                      </p:cBhvr>
                                    </p:animEffect>
                                    <p:set>
                                      <p:cBhvr>
                                        <p:cTn id="64" dur="1" fill="hold">
                                          <p:stCondLst>
                                            <p:cond delay="4999"/>
                                          </p:stCondLst>
                                        </p:cTn>
                                        <p:tgtEl>
                                          <p:spTgt spid="23"/>
                                        </p:tgtEl>
                                        <p:attrNameLst>
                                          <p:attrName>style.visibility</p:attrName>
                                        </p:attrNameLst>
                                      </p:cBhvr>
                                      <p:to>
                                        <p:strVal val="hidden"/>
                                      </p:to>
                                    </p:set>
                                  </p:childTnLst>
                                </p:cTn>
                              </p:par>
                              <p:par>
                                <p:cTn id="65" presetID="6" presetClass="exit" presetSubtype="16" fill="hold" grpId="0" nodeType="withEffect">
                                  <p:stCondLst>
                                    <p:cond delay="0"/>
                                  </p:stCondLst>
                                  <p:childTnLst>
                                    <p:animEffect transition="out" filter="circle(in)">
                                      <p:cBhvr>
                                        <p:cTn id="66" dur="5000"/>
                                        <p:tgtEl>
                                          <p:spTgt spid="24"/>
                                        </p:tgtEl>
                                      </p:cBhvr>
                                    </p:animEffect>
                                    <p:set>
                                      <p:cBhvr>
                                        <p:cTn id="67" dur="1" fill="hold">
                                          <p:stCondLst>
                                            <p:cond delay="4999"/>
                                          </p:stCondLst>
                                        </p:cTn>
                                        <p:tgtEl>
                                          <p:spTgt spid="24"/>
                                        </p:tgtEl>
                                        <p:attrNameLst>
                                          <p:attrName>style.visibility</p:attrName>
                                        </p:attrNameLst>
                                      </p:cBhvr>
                                      <p:to>
                                        <p:strVal val="hidden"/>
                                      </p:to>
                                    </p:set>
                                  </p:childTnLst>
                                </p:cTn>
                              </p:par>
                              <p:par>
                                <p:cTn id="68" presetID="6" presetClass="exit" presetSubtype="16" fill="hold" grpId="0" nodeType="withEffect">
                                  <p:stCondLst>
                                    <p:cond delay="0"/>
                                  </p:stCondLst>
                                  <p:childTnLst>
                                    <p:animEffect transition="out" filter="circle(in)">
                                      <p:cBhvr>
                                        <p:cTn id="69" dur="5000"/>
                                        <p:tgtEl>
                                          <p:spTgt spid="25"/>
                                        </p:tgtEl>
                                      </p:cBhvr>
                                    </p:animEffect>
                                    <p:set>
                                      <p:cBhvr>
                                        <p:cTn id="70" dur="1" fill="hold">
                                          <p:stCondLst>
                                            <p:cond delay="4999"/>
                                          </p:stCondLst>
                                        </p:cTn>
                                        <p:tgtEl>
                                          <p:spTgt spid="25"/>
                                        </p:tgtEl>
                                        <p:attrNameLst>
                                          <p:attrName>style.visibility</p:attrName>
                                        </p:attrNameLst>
                                      </p:cBhvr>
                                      <p:to>
                                        <p:strVal val="hidden"/>
                                      </p:to>
                                    </p:set>
                                  </p:childTnLst>
                                </p:cTn>
                              </p:par>
                              <p:par>
                                <p:cTn id="71" presetID="6" presetClass="exit" presetSubtype="16" fill="hold" grpId="0" nodeType="withEffect">
                                  <p:stCondLst>
                                    <p:cond delay="0"/>
                                  </p:stCondLst>
                                  <p:childTnLst>
                                    <p:animEffect transition="out" filter="circle(in)">
                                      <p:cBhvr>
                                        <p:cTn id="72" dur="5000"/>
                                        <p:tgtEl>
                                          <p:spTgt spid="26"/>
                                        </p:tgtEl>
                                      </p:cBhvr>
                                    </p:animEffect>
                                    <p:set>
                                      <p:cBhvr>
                                        <p:cTn id="73" dur="1" fill="hold">
                                          <p:stCondLst>
                                            <p:cond delay="4999"/>
                                          </p:stCondLst>
                                        </p:cTn>
                                        <p:tgtEl>
                                          <p:spTgt spid="26"/>
                                        </p:tgtEl>
                                        <p:attrNameLst>
                                          <p:attrName>style.visibility</p:attrName>
                                        </p:attrNameLst>
                                      </p:cBhvr>
                                      <p:to>
                                        <p:strVal val="hidden"/>
                                      </p:to>
                                    </p:set>
                                  </p:childTnLst>
                                </p:cTn>
                              </p:par>
                              <p:par>
                                <p:cTn id="74" presetID="6" presetClass="exit" presetSubtype="16" fill="hold" grpId="0" nodeType="withEffect">
                                  <p:stCondLst>
                                    <p:cond delay="0"/>
                                  </p:stCondLst>
                                  <p:childTnLst>
                                    <p:animEffect transition="out" filter="circle(in)">
                                      <p:cBhvr>
                                        <p:cTn id="75" dur="5000"/>
                                        <p:tgtEl>
                                          <p:spTgt spid="27"/>
                                        </p:tgtEl>
                                      </p:cBhvr>
                                    </p:animEffect>
                                    <p:set>
                                      <p:cBhvr>
                                        <p:cTn id="76" dur="1" fill="hold">
                                          <p:stCondLst>
                                            <p:cond delay="4999"/>
                                          </p:stCondLst>
                                        </p:cTn>
                                        <p:tgtEl>
                                          <p:spTgt spid="27"/>
                                        </p:tgtEl>
                                        <p:attrNameLst>
                                          <p:attrName>style.visibility</p:attrName>
                                        </p:attrNameLst>
                                      </p:cBhvr>
                                      <p:to>
                                        <p:strVal val="hidden"/>
                                      </p:to>
                                    </p:set>
                                  </p:childTnLst>
                                </p:cTn>
                              </p:par>
                              <p:par>
                                <p:cTn id="77" presetID="6" presetClass="exit" presetSubtype="16" fill="hold" grpId="0" nodeType="withEffect">
                                  <p:stCondLst>
                                    <p:cond delay="0"/>
                                  </p:stCondLst>
                                  <p:childTnLst>
                                    <p:animEffect transition="out" filter="circle(in)">
                                      <p:cBhvr>
                                        <p:cTn id="78" dur="5000"/>
                                        <p:tgtEl>
                                          <p:spTgt spid="28"/>
                                        </p:tgtEl>
                                      </p:cBhvr>
                                    </p:animEffect>
                                    <p:set>
                                      <p:cBhvr>
                                        <p:cTn id="79" dur="1" fill="hold">
                                          <p:stCondLst>
                                            <p:cond delay="4999"/>
                                          </p:stCondLst>
                                        </p:cTn>
                                        <p:tgtEl>
                                          <p:spTgt spid="28"/>
                                        </p:tgtEl>
                                        <p:attrNameLst>
                                          <p:attrName>style.visibility</p:attrName>
                                        </p:attrNameLst>
                                      </p:cBhvr>
                                      <p:to>
                                        <p:strVal val="hidden"/>
                                      </p:to>
                                    </p:set>
                                  </p:childTnLst>
                                </p:cTn>
                              </p:par>
                              <p:par>
                                <p:cTn id="80" presetID="6" presetClass="exit" presetSubtype="16" fill="hold" grpId="0" nodeType="withEffect">
                                  <p:stCondLst>
                                    <p:cond delay="0"/>
                                  </p:stCondLst>
                                  <p:childTnLst>
                                    <p:animEffect transition="out" filter="circle(in)">
                                      <p:cBhvr>
                                        <p:cTn id="81" dur="5000"/>
                                        <p:tgtEl>
                                          <p:spTgt spid="29"/>
                                        </p:tgtEl>
                                      </p:cBhvr>
                                    </p:animEffect>
                                    <p:set>
                                      <p:cBhvr>
                                        <p:cTn id="82" dur="1" fill="hold">
                                          <p:stCondLst>
                                            <p:cond delay="4999"/>
                                          </p:stCondLst>
                                        </p:cTn>
                                        <p:tgtEl>
                                          <p:spTgt spid="29"/>
                                        </p:tgtEl>
                                        <p:attrNameLst>
                                          <p:attrName>style.visibility</p:attrName>
                                        </p:attrNameLst>
                                      </p:cBhvr>
                                      <p:to>
                                        <p:strVal val="hidden"/>
                                      </p:to>
                                    </p:set>
                                  </p:childTnLst>
                                </p:cTn>
                              </p:par>
                              <p:par>
                                <p:cTn id="83" presetID="6" presetClass="exit" presetSubtype="16" fill="hold" grpId="0" nodeType="withEffect">
                                  <p:stCondLst>
                                    <p:cond delay="0"/>
                                  </p:stCondLst>
                                  <p:childTnLst>
                                    <p:animEffect transition="out" filter="circle(in)">
                                      <p:cBhvr>
                                        <p:cTn id="84" dur="5000"/>
                                        <p:tgtEl>
                                          <p:spTgt spid="30"/>
                                        </p:tgtEl>
                                      </p:cBhvr>
                                    </p:animEffect>
                                    <p:set>
                                      <p:cBhvr>
                                        <p:cTn id="85" dur="1" fill="hold">
                                          <p:stCondLst>
                                            <p:cond delay="4999"/>
                                          </p:stCondLst>
                                        </p:cTn>
                                        <p:tgtEl>
                                          <p:spTgt spid="30"/>
                                        </p:tgtEl>
                                        <p:attrNameLst>
                                          <p:attrName>style.visibility</p:attrName>
                                        </p:attrNameLst>
                                      </p:cBhvr>
                                      <p:to>
                                        <p:strVal val="hidden"/>
                                      </p:to>
                                    </p:set>
                                  </p:childTnLst>
                                </p:cTn>
                              </p:par>
                              <p:par>
                                <p:cTn id="86" presetID="6" presetClass="exit" presetSubtype="16" fill="hold" grpId="0" nodeType="withEffect">
                                  <p:stCondLst>
                                    <p:cond delay="0"/>
                                  </p:stCondLst>
                                  <p:childTnLst>
                                    <p:animEffect transition="out" filter="circle(in)">
                                      <p:cBhvr>
                                        <p:cTn id="87" dur="5000"/>
                                        <p:tgtEl>
                                          <p:spTgt spid="31"/>
                                        </p:tgtEl>
                                      </p:cBhvr>
                                    </p:animEffect>
                                    <p:set>
                                      <p:cBhvr>
                                        <p:cTn id="88" dur="1" fill="hold">
                                          <p:stCondLst>
                                            <p:cond delay="4999"/>
                                          </p:stCondLst>
                                        </p:cTn>
                                        <p:tgtEl>
                                          <p:spTgt spid="31"/>
                                        </p:tgtEl>
                                        <p:attrNameLst>
                                          <p:attrName>style.visibility</p:attrName>
                                        </p:attrNameLst>
                                      </p:cBhvr>
                                      <p:to>
                                        <p:strVal val="hidden"/>
                                      </p:to>
                                    </p:set>
                                  </p:childTnLst>
                                </p:cTn>
                              </p:par>
                              <p:par>
                                <p:cTn id="89" presetID="6" presetClass="exit" presetSubtype="16" fill="hold" grpId="0" nodeType="withEffect">
                                  <p:stCondLst>
                                    <p:cond delay="0"/>
                                  </p:stCondLst>
                                  <p:childTnLst>
                                    <p:animEffect transition="out" filter="circle(in)">
                                      <p:cBhvr>
                                        <p:cTn id="90" dur="5000"/>
                                        <p:tgtEl>
                                          <p:spTgt spid="32"/>
                                        </p:tgtEl>
                                      </p:cBhvr>
                                    </p:animEffect>
                                    <p:set>
                                      <p:cBhvr>
                                        <p:cTn id="91" dur="1" fill="hold">
                                          <p:stCondLst>
                                            <p:cond delay="4999"/>
                                          </p:stCondLst>
                                        </p:cTn>
                                        <p:tgtEl>
                                          <p:spTgt spid="32"/>
                                        </p:tgtEl>
                                        <p:attrNameLst>
                                          <p:attrName>style.visibility</p:attrName>
                                        </p:attrNameLst>
                                      </p:cBhvr>
                                      <p:to>
                                        <p:strVal val="hidden"/>
                                      </p:to>
                                    </p:set>
                                  </p:childTnLst>
                                </p:cTn>
                              </p:par>
                              <p:par>
                                <p:cTn id="92" presetID="6" presetClass="exit" presetSubtype="16" fill="hold" grpId="0" nodeType="withEffect">
                                  <p:stCondLst>
                                    <p:cond delay="0"/>
                                  </p:stCondLst>
                                  <p:childTnLst>
                                    <p:animEffect transition="out" filter="circle(in)">
                                      <p:cBhvr>
                                        <p:cTn id="93" dur="5000"/>
                                        <p:tgtEl>
                                          <p:spTgt spid="33"/>
                                        </p:tgtEl>
                                      </p:cBhvr>
                                    </p:animEffect>
                                    <p:set>
                                      <p:cBhvr>
                                        <p:cTn id="94" dur="1" fill="hold">
                                          <p:stCondLst>
                                            <p:cond delay="4999"/>
                                          </p:stCondLst>
                                        </p:cTn>
                                        <p:tgtEl>
                                          <p:spTgt spid="33"/>
                                        </p:tgtEl>
                                        <p:attrNameLst>
                                          <p:attrName>style.visibility</p:attrName>
                                        </p:attrNameLst>
                                      </p:cBhvr>
                                      <p:to>
                                        <p:strVal val="hidden"/>
                                      </p:to>
                                    </p:set>
                                  </p:childTnLst>
                                </p:cTn>
                              </p:par>
                              <p:par>
                                <p:cTn id="95" presetID="6" presetClass="exit" presetSubtype="16" fill="hold" grpId="0" nodeType="withEffect">
                                  <p:stCondLst>
                                    <p:cond delay="0"/>
                                  </p:stCondLst>
                                  <p:childTnLst>
                                    <p:animEffect transition="out" filter="circle(in)">
                                      <p:cBhvr>
                                        <p:cTn id="96" dur="5000"/>
                                        <p:tgtEl>
                                          <p:spTgt spid="34"/>
                                        </p:tgtEl>
                                      </p:cBhvr>
                                    </p:animEffect>
                                    <p:set>
                                      <p:cBhvr>
                                        <p:cTn id="97" dur="1" fill="hold">
                                          <p:stCondLst>
                                            <p:cond delay="4999"/>
                                          </p:stCondLst>
                                        </p:cTn>
                                        <p:tgtEl>
                                          <p:spTgt spid="34"/>
                                        </p:tgtEl>
                                        <p:attrNameLst>
                                          <p:attrName>style.visibility</p:attrName>
                                        </p:attrNameLst>
                                      </p:cBhvr>
                                      <p:to>
                                        <p:strVal val="hidden"/>
                                      </p:to>
                                    </p:set>
                                  </p:childTnLst>
                                </p:cTn>
                              </p:par>
                              <p:par>
                                <p:cTn id="98" presetID="6" presetClass="exit" presetSubtype="16" fill="hold" grpId="0" nodeType="withEffect">
                                  <p:stCondLst>
                                    <p:cond delay="0"/>
                                  </p:stCondLst>
                                  <p:childTnLst>
                                    <p:animEffect transition="out" filter="circle(in)">
                                      <p:cBhvr>
                                        <p:cTn id="99" dur="5000"/>
                                        <p:tgtEl>
                                          <p:spTgt spid="35"/>
                                        </p:tgtEl>
                                      </p:cBhvr>
                                    </p:animEffect>
                                    <p:set>
                                      <p:cBhvr>
                                        <p:cTn id="100" dur="1" fill="hold">
                                          <p:stCondLst>
                                            <p:cond delay="4999"/>
                                          </p:stCondLst>
                                        </p:cTn>
                                        <p:tgtEl>
                                          <p:spTgt spid="35"/>
                                        </p:tgtEl>
                                        <p:attrNameLst>
                                          <p:attrName>style.visibility</p:attrName>
                                        </p:attrNameLst>
                                      </p:cBhvr>
                                      <p:to>
                                        <p:strVal val="hidden"/>
                                      </p:to>
                                    </p:set>
                                  </p:childTnLst>
                                </p:cTn>
                              </p:par>
                              <p:par>
                                <p:cTn id="101" presetID="6" presetClass="exit" presetSubtype="16" fill="hold" grpId="0" nodeType="withEffect">
                                  <p:stCondLst>
                                    <p:cond delay="0"/>
                                  </p:stCondLst>
                                  <p:childTnLst>
                                    <p:animEffect transition="out" filter="circle(in)">
                                      <p:cBhvr>
                                        <p:cTn id="102" dur="5000"/>
                                        <p:tgtEl>
                                          <p:spTgt spid="36"/>
                                        </p:tgtEl>
                                      </p:cBhvr>
                                    </p:animEffect>
                                    <p:set>
                                      <p:cBhvr>
                                        <p:cTn id="103" dur="1" fill="hold">
                                          <p:stCondLst>
                                            <p:cond delay="4999"/>
                                          </p:stCondLst>
                                        </p:cTn>
                                        <p:tgtEl>
                                          <p:spTgt spid="36"/>
                                        </p:tgtEl>
                                        <p:attrNameLst>
                                          <p:attrName>style.visibility</p:attrName>
                                        </p:attrNameLst>
                                      </p:cBhvr>
                                      <p:to>
                                        <p:strVal val="hidden"/>
                                      </p:to>
                                    </p:set>
                                  </p:childTnLst>
                                </p:cTn>
                              </p:par>
                              <p:par>
                                <p:cTn id="104" presetID="6" presetClass="exit" presetSubtype="16" fill="hold" grpId="0" nodeType="withEffect">
                                  <p:stCondLst>
                                    <p:cond delay="0"/>
                                  </p:stCondLst>
                                  <p:childTnLst>
                                    <p:animEffect transition="out" filter="circle(in)">
                                      <p:cBhvr>
                                        <p:cTn id="105" dur="5000"/>
                                        <p:tgtEl>
                                          <p:spTgt spid="37"/>
                                        </p:tgtEl>
                                      </p:cBhvr>
                                    </p:animEffect>
                                    <p:set>
                                      <p:cBhvr>
                                        <p:cTn id="106" dur="1" fill="hold">
                                          <p:stCondLst>
                                            <p:cond delay="4999"/>
                                          </p:stCondLst>
                                        </p:cTn>
                                        <p:tgtEl>
                                          <p:spTgt spid="37"/>
                                        </p:tgtEl>
                                        <p:attrNameLst>
                                          <p:attrName>style.visibility</p:attrName>
                                        </p:attrNameLst>
                                      </p:cBhvr>
                                      <p:to>
                                        <p:strVal val="hidden"/>
                                      </p:to>
                                    </p:set>
                                  </p:childTnLst>
                                </p:cTn>
                              </p:par>
                              <p:par>
                                <p:cTn id="107" presetID="6" presetClass="exit" presetSubtype="16" fill="hold" grpId="0" nodeType="withEffect">
                                  <p:stCondLst>
                                    <p:cond delay="0"/>
                                  </p:stCondLst>
                                  <p:childTnLst>
                                    <p:animEffect transition="out" filter="circle(in)">
                                      <p:cBhvr>
                                        <p:cTn id="108" dur="5000"/>
                                        <p:tgtEl>
                                          <p:spTgt spid="38"/>
                                        </p:tgtEl>
                                      </p:cBhvr>
                                    </p:animEffect>
                                    <p:set>
                                      <p:cBhvr>
                                        <p:cTn id="109" dur="1" fill="hold">
                                          <p:stCondLst>
                                            <p:cond delay="4999"/>
                                          </p:stCondLst>
                                        </p:cTn>
                                        <p:tgtEl>
                                          <p:spTgt spid="38"/>
                                        </p:tgtEl>
                                        <p:attrNameLst>
                                          <p:attrName>style.visibility</p:attrName>
                                        </p:attrNameLst>
                                      </p:cBhvr>
                                      <p:to>
                                        <p:strVal val="hidden"/>
                                      </p:to>
                                    </p:set>
                                  </p:childTnLst>
                                </p:cTn>
                              </p:par>
                              <p:par>
                                <p:cTn id="110" presetID="6" presetClass="exit" presetSubtype="16" fill="hold" grpId="0" nodeType="withEffect">
                                  <p:stCondLst>
                                    <p:cond delay="0"/>
                                  </p:stCondLst>
                                  <p:childTnLst>
                                    <p:animEffect transition="out" filter="circle(in)">
                                      <p:cBhvr>
                                        <p:cTn id="111" dur="5000"/>
                                        <p:tgtEl>
                                          <p:spTgt spid="39"/>
                                        </p:tgtEl>
                                      </p:cBhvr>
                                    </p:animEffect>
                                    <p:set>
                                      <p:cBhvr>
                                        <p:cTn id="112" dur="1" fill="hold">
                                          <p:stCondLst>
                                            <p:cond delay="4999"/>
                                          </p:stCondLst>
                                        </p:cTn>
                                        <p:tgtEl>
                                          <p:spTgt spid="39"/>
                                        </p:tgtEl>
                                        <p:attrNameLst>
                                          <p:attrName>style.visibility</p:attrName>
                                        </p:attrNameLst>
                                      </p:cBhvr>
                                      <p:to>
                                        <p:strVal val="hidden"/>
                                      </p:to>
                                    </p:set>
                                  </p:childTnLst>
                                </p:cTn>
                              </p:par>
                              <p:par>
                                <p:cTn id="113" presetID="6" presetClass="exit" presetSubtype="16" fill="hold" grpId="0" nodeType="withEffect">
                                  <p:stCondLst>
                                    <p:cond delay="0"/>
                                  </p:stCondLst>
                                  <p:childTnLst>
                                    <p:animEffect transition="out" filter="circle(in)">
                                      <p:cBhvr>
                                        <p:cTn id="114" dur="5000"/>
                                        <p:tgtEl>
                                          <p:spTgt spid="40"/>
                                        </p:tgtEl>
                                      </p:cBhvr>
                                    </p:animEffect>
                                    <p:set>
                                      <p:cBhvr>
                                        <p:cTn id="115" dur="1" fill="hold">
                                          <p:stCondLst>
                                            <p:cond delay="4999"/>
                                          </p:stCondLst>
                                        </p:cTn>
                                        <p:tgtEl>
                                          <p:spTgt spid="40"/>
                                        </p:tgtEl>
                                        <p:attrNameLst>
                                          <p:attrName>style.visibility</p:attrName>
                                        </p:attrNameLst>
                                      </p:cBhvr>
                                      <p:to>
                                        <p:strVal val="hidden"/>
                                      </p:to>
                                    </p:set>
                                  </p:childTnLst>
                                </p:cTn>
                              </p:par>
                              <p:par>
                                <p:cTn id="116" presetID="6" presetClass="exit" presetSubtype="16" fill="hold" grpId="0" nodeType="withEffect">
                                  <p:stCondLst>
                                    <p:cond delay="0"/>
                                  </p:stCondLst>
                                  <p:childTnLst>
                                    <p:animEffect transition="out" filter="circle(in)">
                                      <p:cBhvr>
                                        <p:cTn id="117" dur="5000"/>
                                        <p:tgtEl>
                                          <p:spTgt spid="41"/>
                                        </p:tgtEl>
                                      </p:cBhvr>
                                    </p:animEffect>
                                    <p:set>
                                      <p:cBhvr>
                                        <p:cTn id="118" dur="1" fill="hold">
                                          <p:stCondLst>
                                            <p:cond delay="4999"/>
                                          </p:stCondLst>
                                        </p:cTn>
                                        <p:tgtEl>
                                          <p:spTgt spid="41"/>
                                        </p:tgtEl>
                                        <p:attrNameLst>
                                          <p:attrName>style.visibility</p:attrName>
                                        </p:attrNameLst>
                                      </p:cBhvr>
                                      <p:to>
                                        <p:strVal val="hidden"/>
                                      </p:to>
                                    </p:set>
                                  </p:childTnLst>
                                </p:cTn>
                              </p:par>
                              <p:par>
                                <p:cTn id="119" presetID="6" presetClass="exit" presetSubtype="16" fill="hold" grpId="0" nodeType="withEffect">
                                  <p:stCondLst>
                                    <p:cond delay="0"/>
                                  </p:stCondLst>
                                  <p:childTnLst>
                                    <p:animEffect transition="out" filter="circle(in)">
                                      <p:cBhvr>
                                        <p:cTn id="120" dur="5000"/>
                                        <p:tgtEl>
                                          <p:spTgt spid="42"/>
                                        </p:tgtEl>
                                      </p:cBhvr>
                                    </p:animEffect>
                                    <p:set>
                                      <p:cBhvr>
                                        <p:cTn id="121" dur="1" fill="hold">
                                          <p:stCondLst>
                                            <p:cond delay="4999"/>
                                          </p:stCondLst>
                                        </p:cTn>
                                        <p:tgtEl>
                                          <p:spTgt spid="42"/>
                                        </p:tgtEl>
                                        <p:attrNameLst>
                                          <p:attrName>style.visibility</p:attrName>
                                        </p:attrNameLst>
                                      </p:cBhvr>
                                      <p:to>
                                        <p:strVal val="hidden"/>
                                      </p:to>
                                    </p:set>
                                  </p:childTnLst>
                                </p:cTn>
                              </p:par>
                              <p:par>
                                <p:cTn id="122" presetID="6" presetClass="exit" presetSubtype="16" fill="hold" grpId="0" nodeType="withEffect">
                                  <p:stCondLst>
                                    <p:cond delay="0"/>
                                  </p:stCondLst>
                                  <p:childTnLst>
                                    <p:animEffect transition="out" filter="circle(in)">
                                      <p:cBhvr>
                                        <p:cTn id="123" dur="5000"/>
                                        <p:tgtEl>
                                          <p:spTgt spid="43"/>
                                        </p:tgtEl>
                                      </p:cBhvr>
                                    </p:animEffect>
                                    <p:set>
                                      <p:cBhvr>
                                        <p:cTn id="124" dur="1" fill="hold">
                                          <p:stCondLst>
                                            <p:cond delay="4999"/>
                                          </p:stCondLst>
                                        </p:cTn>
                                        <p:tgtEl>
                                          <p:spTgt spid="43"/>
                                        </p:tgtEl>
                                        <p:attrNameLst>
                                          <p:attrName>style.visibility</p:attrName>
                                        </p:attrNameLst>
                                      </p:cBhvr>
                                      <p:to>
                                        <p:strVal val="hidden"/>
                                      </p:to>
                                    </p:set>
                                  </p:childTnLst>
                                </p:cTn>
                              </p:par>
                              <p:par>
                                <p:cTn id="125" presetID="6" presetClass="exit" presetSubtype="16" fill="hold" grpId="0" nodeType="withEffect">
                                  <p:stCondLst>
                                    <p:cond delay="0"/>
                                  </p:stCondLst>
                                  <p:childTnLst>
                                    <p:animEffect transition="out" filter="circle(in)">
                                      <p:cBhvr>
                                        <p:cTn id="126" dur="5000"/>
                                        <p:tgtEl>
                                          <p:spTgt spid="44"/>
                                        </p:tgtEl>
                                      </p:cBhvr>
                                    </p:animEffect>
                                    <p:set>
                                      <p:cBhvr>
                                        <p:cTn id="127" dur="1" fill="hold">
                                          <p:stCondLst>
                                            <p:cond delay="4999"/>
                                          </p:stCondLst>
                                        </p:cTn>
                                        <p:tgtEl>
                                          <p:spTgt spid="44"/>
                                        </p:tgtEl>
                                        <p:attrNameLst>
                                          <p:attrName>style.visibility</p:attrName>
                                        </p:attrNameLst>
                                      </p:cBhvr>
                                      <p:to>
                                        <p:strVal val="hidden"/>
                                      </p:to>
                                    </p:set>
                                  </p:childTnLst>
                                </p:cTn>
                              </p:par>
                              <p:par>
                                <p:cTn id="128" presetID="6" presetClass="exit" presetSubtype="16" fill="hold" grpId="0" nodeType="withEffect">
                                  <p:stCondLst>
                                    <p:cond delay="0"/>
                                  </p:stCondLst>
                                  <p:childTnLst>
                                    <p:animEffect transition="out" filter="circle(in)">
                                      <p:cBhvr>
                                        <p:cTn id="129" dur="5000"/>
                                        <p:tgtEl>
                                          <p:spTgt spid="45"/>
                                        </p:tgtEl>
                                      </p:cBhvr>
                                    </p:animEffect>
                                    <p:set>
                                      <p:cBhvr>
                                        <p:cTn id="130" dur="1" fill="hold">
                                          <p:stCondLst>
                                            <p:cond delay="4999"/>
                                          </p:stCondLst>
                                        </p:cTn>
                                        <p:tgtEl>
                                          <p:spTgt spid="45"/>
                                        </p:tgtEl>
                                        <p:attrNameLst>
                                          <p:attrName>style.visibility</p:attrName>
                                        </p:attrNameLst>
                                      </p:cBhvr>
                                      <p:to>
                                        <p:strVal val="hidden"/>
                                      </p:to>
                                    </p:set>
                                  </p:childTnLst>
                                </p:cTn>
                              </p:par>
                              <p:par>
                                <p:cTn id="131" presetID="6" presetClass="exit" presetSubtype="16" fill="hold" grpId="0" nodeType="withEffect">
                                  <p:stCondLst>
                                    <p:cond delay="0"/>
                                  </p:stCondLst>
                                  <p:childTnLst>
                                    <p:animEffect transition="out" filter="circle(in)">
                                      <p:cBhvr>
                                        <p:cTn id="132" dur="5000"/>
                                        <p:tgtEl>
                                          <p:spTgt spid="46"/>
                                        </p:tgtEl>
                                      </p:cBhvr>
                                    </p:animEffect>
                                    <p:set>
                                      <p:cBhvr>
                                        <p:cTn id="133" dur="1" fill="hold">
                                          <p:stCondLst>
                                            <p:cond delay="4999"/>
                                          </p:stCondLst>
                                        </p:cTn>
                                        <p:tgtEl>
                                          <p:spTgt spid="46"/>
                                        </p:tgtEl>
                                        <p:attrNameLst>
                                          <p:attrName>style.visibility</p:attrName>
                                        </p:attrNameLst>
                                      </p:cBhvr>
                                      <p:to>
                                        <p:strVal val="hidden"/>
                                      </p:to>
                                    </p:set>
                                  </p:childTnLst>
                                </p:cTn>
                              </p:par>
                              <p:par>
                                <p:cTn id="134" presetID="6" presetClass="exit" presetSubtype="16" fill="hold" grpId="0" nodeType="withEffect">
                                  <p:stCondLst>
                                    <p:cond delay="0"/>
                                  </p:stCondLst>
                                  <p:childTnLst>
                                    <p:animEffect transition="out" filter="circle(in)">
                                      <p:cBhvr>
                                        <p:cTn id="135" dur="5000"/>
                                        <p:tgtEl>
                                          <p:spTgt spid="47"/>
                                        </p:tgtEl>
                                      </p:cBhvr>
                                    </p:animEffect>
                                    <p:set>
                                      <p:cBhvr>
                                        <p:cTn id="136" dur="1" fill="hold">
                                          <p:stCondLst>
                                            <p:cond delay="4999"/>
                                          </p:stCondLst>
                                        </p:cTn>
                                        <p:tgtEl>
                                          <p:spTgt spid="47"/>
                                        </p:tgtEl>
                                        <p:attrNameLst>
                                          <p:attrName>style.visibility</p:attrName>
                                        </p:attrNameLst>
                                      </p:cBhvr>
                                      <p:to>
                                        <p:strVal val="hidden"/>
                                      </p:to>
                                    </p:set>
                                  </p:childTnLst>
                                </p:cTn>
                              </p:par>
                              <p:par>
                                <p:cTn id="137" presetID="6" presetClass="exit" presetSubtype="16" fill="hold" grpId="0" nodeType="withEffect">
                                  <p:stCondLst>
                                    <p:cond delay="0"/>
                                  </p:stCondLst>
                                  <p:childTnLst>
                                    <p:animEffect transition="out" filter="circle(in)">
                                      <p:cBhvr>
                                        <p:cTn id="138" dur="5000"/>
                                        <p:tgtEl>
                                          <p:spTgt spid="48"/>
                                        </p:tgtEl>
                                      </p:cBhvr>
                                    </p:animEffect>
                                    <p:set>
                                      <p:cBhvr>
                                        <p:cTn id="139" dur="1" fill="hold">
                                          <p:stCondLst>
                                            <p:cond delay="4999"/>
                                          </p:stCondLst>
                                        </p:cTn>
                                        <p:tgtEl>
                                          <p:spTgt spid="48"/>
                                        </p:tgtEl>
                                        <p:attrNameLst>
                                          <p:attrName>style.visibility</p:attrName>
                                        </p:attrNameLst>
                                      </p:cBhvr>
                                      <p:to>
                                        <p:strVal val="hidden"/>
                                      </p:to>
                                    </p:set>
                                  </p:childTnLst>
                                </p:cTn>
                              </p:par>
                              <p:par>
                                <p:cTn id="140" presetID="6" presetClass="exit" presetSubtype="16" fill="hold" grpId="0" nodeType="withEffect">
                                  <p:stCondLst>
                                    <p:cond delay="0"/>
                                  </p:stCondLst>
                                  <p:childTnLst>
                                    <p:animEffect transition="out" filter="circle(in)">
                                      <p:cBhvr>
                                        <p:cTn id="141" dur="5000"/>
                                        <p:tgtEl>
                                          <p:spTgt spid="49"/>
                                        </p:tgtEl>
                                      </p:cBhvr>
                                    </p:animEffect>
                                    <p:set>
                                      <p:cBhvr>
                                        <p:cTn id="142" dur="1" fill="hold">
                                          <p:stCondLst>
                                            <p:cond delay="4999"/>
                                          </p:stCondLst>
                                        </p:cTn>
                                        <p:tgtEl>
                                          <p:spTgt spid="49"/>
                                        </p:tgtEl>
                                        <p:attrNameLst>
                                          <p:attrName>style.visibility</p:attrName>
                                        </p:attrNameLst>
                                      </p:cBhvr>
                                      <p:to>
                                        <p:strVal val="hidden"/>
                                      </p:to>
                                    </p:set>
                                  </p:childTnLst>
                                </p:cTn>
                              </p:par>
                              <p:par>
                                <p:cTn id="143" presetID="6" presetClass="exit" presetSubtype="16" fill="hold" grpId="0" nodeType="withEffect">
                                  <p:stCondLst>
                                    <p:cond delay="0"/>
                                  </p:stCondLst>
                                  <p:childTnLst>
                                    <p:animEffect transition="out" filter="circle(in)">
                                      <p:cBhvr>
                                        <p:cTn id="144" dur="5000"/>
                                        <p:tgtEl>
                                          <p:spTgt spid="50"/>
                                        </p:tgtEl>
                                      </p:cBhvr>
                                    </p:animEffect>
                                    <p:set>
                                      <p:cBhvr>
                                        <p:cTn id="145" dur="1" fill="hold">
                                          <p:stCondLst>
                                            <p:cond delay="4999"/>
                                          </p:stCondLst>
                                        </p:cTn>
                                        <p:tgtEl>
                                          <p:spTgt spid="50"/>
                                        </p:tgtEl>
                                        <p:attrNameLst>
                                          <p:attrName>style.visibility</p:attrName>
                                        </p:attrNameLst>
                                      </p:cBhvr>
                                      <p:to>
                                        <p:strVal val="hidden"/>
                                      </p:to>
                                    </p:set>
                                  </p:childTnLst>
                                </p:cTn>
                              </p:par>
                              <p:par>
                                <p:cTn id="146" presetID="6" presetClass="exit" presetSubtype="16" fill="hold" grpId="0" nodeType="withEffect">
                                  <p:stCondLst>
                                    <p:cond delay="0"/>
                                  </p:stCondLst>
                                  <p:childTnLst>
                                    <p:animEffect transition="out" filter="circle(in)">
                                      <p:cBhvr>
                                        <p:cTn id="147" dur="5000"/>
                                        <p:tgtEl>
                                          <p:spTgt spid="51"/>
                                        </p:tgtEl>
                                      </p:cBhvr>
                                    </p:animEffect>
                                    <p:set>
                                      <p:cBhvr>
                                        <p:cTn id="148" dur="1" fill="hold">
                                          <p:stCondLst>
                                            <p:cond delay="4999"/>
                                          </p:stCondLst>
                                        </p:cTn>
                                        <p:tgtEl>
                                          <p:spTgt spid="51"/>
                                        </p:tgtEl>
                                        <p:attrNameLst>
                                          <p:attrName>style.visibility</p:attrName>
                                        </p:attrNameLst>
                                      </p:cBhvr>
                                      <p:to>
                                        <p:strVal val="hidden"/>
                                      </p:to>
                                    </p:set>
                                  </p:childTnLst>
                                </p:cTn>
                              </p:par>
                              <p:par>
                                <p:cTn id="149" presetID="6" presetClass="exit" presetSubtype="16" fill="hold" grpId="0" nodeType="withEffect">
                                  <p:stCondLst>
                                    <p:cond delay="0"/>
                                  </p:stCondLst>
                                  <p:childTnLst>
                                    <p:animEffect transition="out" filter="circle(in)">
                                      <p:cBhvr>
                                        <p:cTn id="150" dur="5000"/>
                                        <p:tgtEl>
                                          <p:spTgt spid="52"/>
                                        </p:tgtEl>
                                      </p:cBhvr>
                                    </p:animEffect>
                                    <p:set>
                                      <p:cBhvr>
                                        <p:cTn id="151" dur="1" fill="hold">
                                          <p:stCondLst>
                                            <p:cond delay="4999"/>
                                          </p:stCondLst>
                                        </p:cTn>
                                        <p:tgtEl>
                                          <p:spTgt spid="52"/>
                                        </p:tgtEl>
                                        <p:attrNameLst>
                                          <p:attrName>style.visibility</p:attrName>
                                        </p:attrNameLst>
                                      </p:cBhvr>
                                      <p:to>
                                        <p:strVal val="hidden"/>
                                      </p:to>
                                    </p:set>
                                  </p:childTnLst>
                                </p:cTn>
                              </p:par>
                              <p:par>
                                <p:cTn id="152" presetID="6" presetClass="exit" presetSubtype="16" fill="hold" grpId="0" nodeType="withEffect">
                                  <p:stCondLst>
                                    <p:cond delay="0"/>
                                  </p:stCondLst>
                                  <p:childTnLst>
                                    <p:animEffect transition="out" filter="circle(in)">
                                      <p:cBhvr>
                                        <p:cTn id="153" dur="5000"/>
                                        <p:tgtEl>
                                          <p:spTgt spid="53"/>
                                        </p:tgtEl>
                                      </p:cBhvr>
                                    </p:animEffect>
                                    <p:set>
                                      <p:cBhvr>
                                        <p:cTn id="154" dur="1" fill="hold">
                                          <p:stCondLst>
                                            <p:cond delay="4999"/>
                                          </p:stCondLst>
                                        </p:cTn>
                                        <p:tgtEl>
                                          <p:spTgt spid="53"/>
                                        </p:tgtEl>
                                        <p:attrNameLst>
                                          <p:attrName>style.visibility</p:attrName>
                                        </p:attrNameLst>
                                      </p:cBhvr>
                                      <p:to>
                                        <p:strVal val="hidden"/>
                                      </p:to>
                                    </p:set>
                                  </p:childTnLst>
                                </p:cTn>
                              </p:par>
                              <p:par>
                                <p:cTn id="155" presetID="6" presetClass="exit" presetSubtype="16" fill="hold" grpId="0" nodeType="withEffect">
                                  <p:stCondLst>
                                    <p:cond delay="0"/>
                                  </p:stCondLst>
                                  <p:childTnLst>
                                    <p:animEffect transition="out" filter="circle(in)">
                                      <p:cBhvr>
                                        <p:cTn id="156" dur="5000"/>
                                        <p:tgtEl>
                                          <p:spTgt spid="54"/>
                                        </p:tgtEl>
                                      </p:cBhvr>
                                    </p:animEffect>
                                    <p:set>
                                      <p:cBhvr>
                                        <p:cTn id="157" dur="1" fill="hold">
                                          <p:stCondLst>
                                            <p:cond delay="4999"/>
                                          </p:stCondLst>
                                        </p:cTn>
                                        <p:tgtEl>
                                          <p:spTgt spid="54"/>
                                        </p:tgtEl>
                                        <p:attrNameLst>
                                          <p:attrName>style.visibility</p:attrName>
                                        </p:attrNameLst>
                                      </p:cBhvr>
                                      <p:to>
                                        <p:strVal val="hidden"/>
                                      </p:to>
                                    </p:set>
                                  </p:childTnLst>
                                </p:cTn>
                              </p:par>
                              <p:par>
                                <p:cTn id="158" presetID="6" presetClass="exit" presetSubtype="16" fill="hold" grpId="0" nodeType="withEffect">
                                  <p:stCondLst>
                                    <p:cond delay="0"/>
                                  </p:stCondLst>
                                  <p:childTnLst>
                                    <p:animEffect transition="out" filter="circle(in)">
                                      <p:cBhvr>
                                        <p:cTn id="159" dur="5000"/>
                                        <p:tgtEl>
                                          <p:spTgt spid="55"/>
                                        </p:tgtEl>
                                      </p:cBhvr>
                                    </p:animEffect>
                                    <p:set>
                                      <p:cBhvr>
                                        <p:cTn id="160" dur="1" fill="hold">
                                          <p:stCondLst>
                                            <p:cond delay="4999"/>
                                          </p:stCondLst>
                                        </p:cTn>
                                        <p:tgtEl>
                                          <p:spTgt spid="55"/>
                                        </p:tgtEl>
                                        <p:attrNameLst>
                                          <p:attrName>style.visibility</p:attrName>
                                        </p:attrNameLst>
                                      </p:cBhvr>
                                      <p:to>
                                        <p:strVal val="hidden"/>
                                      </p:to>
                                    </p:set>
                                  </p:childTnLst>
                                </p:cTn>
                              </p:par>
                              <p:par>
                                <p:cTn id="161" presetID="6" presetClass="exit" presetSubtype="16" fill="hold" grpId="0" nodeType="withEffect">
                                  <p:stCondLst>
                                    <p:cond delay="0"/>
                                  </p:stCondLst>
                                  <p:childTnLst>
                                    <p:animEffect transition="out" filter="circle(in)">
                                      <p:cBhvr>
                                        <p:cTn id="162" dur="5000"/>
                                        <p:tgtEl>
                                          <p:spTgt spid="56"/>
                                        </p:tgtEl>
                                      </p:cBhvr>
                                    </p:animEffect>
                                    <p:set>
                                      <p:cBhvr>
                                        <p:cTn id="163" dur="1" fill="hold">
                                          <p:stCondLst>
                                            <p:cond delay="4999"/>
                                          </p:stCondLst>
                                        </p:cTn>
                                        <p:tgtEl>
                                          <p:spTgt spid="56"/>
                                        </p:tgtEl>
                                        <p:attrNameLst>
                                          <p:attrName>style.visibility</p:attrName>
                                        </p:attrNameLst>
                                      </p:cBhvr>
                                      <p:to>
                                        <p:strVal val="hidden"/>
                                      </p:to>
                                    </p:set>
                                  </p:childTnLst>
                                </p:cTn>
                              </p:par>
                              <p:par>
                                <p:cTn id="164" presetID="6" presetClass="exit" presetSubtype="16" fill="hold" grpId="0" nodeType="withEffect">
                                  <p:stCondLst>
                                    <p:cond delay="0"/>
                                  </p:stCondLst>
                                  <p:childTnLst>
                                    <p:animEffect transition="out" filter="circle(in)">
                                      <p:cBhvr>
                                        <p:cTn id="165" dur="5000"/>
                                        <p:tgtEl>
                                          <p:spTgt spid="57"/>
                                        </p:tgtEl>
                                      </p:cBhvr>
                                    </p:animEffect>
                                    <p:set>
                                      <p:cBhvr>
                                        <p:cTn id="166" dur="1" fill="hold">
                                          <p:stCondLst>
                                            <p:cond delay="4999"/>
                                          </p:stCondLst>
                                        </p:cTn>
                                        <p:tgtEl>
                                          <p:spTgt spid="57"/>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28367693.jpg"/>
          <p:cNvPicPr>
            <a:picLocks noChangeAspect="1"/>
          </p:cNvPicPr>
          <p:nvPr/>
        </p:nvPicPr>
        <p:blipFill>
          <a:blip r:embed="rId2"/>
          <a:stretch>
            <a:fillRect/>
          </a:stretch>
        </p:blipFill>
        <p:spPr>
          <a:xfrm>
            <a:off x="0" y="1255"/>
            <a:ext cx="9144000" cy="5140990"/>
          </a:xfrm>
          <a:prstGeom prst="rect">
            <a:avLst/>
          </a:prstGeom>
        </p:spPr>
      </p:pic>
      <p:sp>
        <p:nvSpPr>
          <p:cNvPr id="5" name="4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0" y="342900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1500166"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3000364"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4500562"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6072198"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0" y="4000492"/>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1500166"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3000364"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4500562"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6072198"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0" y="457199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1500166"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3000364"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4500562"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10800000">
            <a:off x="6072198"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643802"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5000"/>
                                        <p:tgtEl>
                                          <p:spTgt spid="10"/>
                                        </p:tgtEl>
                                      </p:cBhvr>
                                    </p:animEffect>
                                    <p:set>
                                      <p:cBhvr>
                                        <p:cTn id="10" dur="1" fill="hold">
                                          <p:stCondLst>
                                            <p:cond delay="4999"/>
                                          </p:stCondLst>
                                        </p:cTn>
                                        <p:tgtEl>
                                          <p:spTgt spid="10"/>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5000"/>
                                        <p:tgtEl>
                                          <p:spTgt spid="15"/>
                                        </p:tgtEl>
                                      </p:cBhvr>
                                    </p:animEffect>
                                    <p:set>
                                      <p:cBhvr>
                                        <p:cTn id="13" dur="1" fill="hold">
                                          <p:stCondLst>
                                            <p:cond delay="4999"/>
                                          </p:stCondLst>
                                        </p:cTn>
                                        <p:tgtEl>
                                          <p:spTgt spid="15"/>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5000"/>
                                        <p:tgtEl>
                                          <p:spTgt spid="20"/>
                                        </p:tgtEl>
                                      </p:cBhvr>
                                    </p:animEffect>
                                    <p:set>
                                      <p:cBhvr>
                                        <p:cTn id="16" dur="1" fill="hold">
                                          <p:stCondLst>
                                            <p:cond delay="4999"/>
                                          </p:stCondLst>
                                        </p:cTn>
                                        <p:tgtEl>
                                          <p:spTgt spid="20"/>
                                        </p:tgtEl>
                                        <p:attrNameLst>
                                          <p:attrName>style.visibility</p:attrName>
                                        </p:attrNameLst>
                                      </p:cBhvr>
                                      <p:to>
                                        <p:strVal val="hidden"/>
                                      </p:to>
                                    </p:set>
                                  </p:childTnLst>
                                </p:cTn>
                              </p:par>
                              <p:par>
                                <p:cTn id="17" presetID="8" presetClass="exit" presetSubtype="16" fill="hold" grpId="0" nodeType="withEffect">
                                  <p:stCondLst>
                                    <p:cond delay="0"/>
                                  </p:stCondLst>
                                  <p:childTnLst>
                                    <p:animEffect transition="out" filter="diamond(in)">
                                      <p:cBhvr>
                                        <p:cTn id="18" dur="5000"/>
                                        <p:tgtEl>
                                          <p:spTgt spid="25"/>
                                        </p:tgtEl>
                                      </p:cBhvr>
                                    </p:animEffect>
                                    <p:set>
                                      <p:cBhvr>
                                        <p:cTn id="19" dur="1" fill="hold">
                                          <p:stCondLst>
                                            <p:cond delay="4999"/>
                                          </p:stCondLst>
                                        </p:cTn>
                                        <p:tgtEl>
                                          <p:spTgt spid="25"/>
                                        </p:tgtEl>
                                        <p:attrNameLst>
                                          <p:attrName>style.visibility</p:attrName>
                                        </p:attrNameLst>
                                      </p:cBhvr>
                                      <p:to>
                                        <p:strVal val="hidden"/>
                                      </p:to>
                                    </p:set>
                                  </p:childTnLst>
                                </p:cTn>
                              </p:par>
                              <p:par>
                                <p:cTn id="20" presetID="8" presetClass="exit" presetSubtype="16" fill="hold" grpId="0" nodeType="withEffect">
                                  <p:stCondLst>
                                    <p:cond delay="0"/>
                                  </p:stCondLst>
                                  <p:childTnLst>
                                    <p:animEffect transition="out" filter="diamond(in)">
                                      <p:cBhvr>
                                        <p:cTn id="21" dur="5000"/>
                                        <p:tgtEl>
                                          <p:spTgt spid="30"/>
                                        </p:tgtEl>
                                      </p:cBhvr>
                                    </p:animEffect>
                                    <p:set>
                                      <p:cBhvr>
                                        <p:cTn id="22" dur="1" fill="hold">
                                          <p:stCondLst>
                                            <p:cond delay="4999"/>
                                          </p:stCondLst>
                                        </p:cTn>
                                        <p:tgtEl>
                                          <p:spTgt spid="30"/>
                                        </p:tgtEl>
                                        <p:attrNameLst>
                                          <p:attrName>style.visibility</p:attrName>
                                        </p:attrNameLst>
                                      </p:cBhvr>
                                      <p:to>
                                        <p:strVal val="hidden"/>
                                      </p:to>
                                    </p:set>
                                  </p:childTnLst>
                                </p:cTn>
                              </p:par>
                              <p:par>
                                <p:cTn id="23" presetID="8" presetClass="exit" presetSubtype="16" fill="hold" grpId="0" nodeType="withEffect">
                                  <p:stCondLst>
                                    <p:cond delay="0"/>
                                  </p:stCondLst>
                                  <p:childTnLst>
                                    <p:animEffect transition="out" filter="diamond(in)">
                                      <p:cBhvr>
                                        <p:cTn id="24" dur="5000"/>
                                        <p:tgtEl>
                                          <p:spTgt spid="35"/>
                                        </p:tgtEl>
                                      </p:cBhvr>
                                    </p:animEffect>
                                    <p:set>
                                      <p:cBhvr>
                                        <p:cTn id="25" dur="1" fill="hold">
                                          <p:stCondLst>
                                            <p:cond delay="4999"/>
                                          </p:stCondLst>
                                        </p:cTn>
                                        <p:tgtEl>
                                          <p:spTgt spid="35"/>
                                        </p:tgtEl>
                                        <p:attrNameLst>
                                          <p:attrName>style.visibility</p:attrName>
                                        </p:attrNameLst>
                                      </p:cBhvr>
                                      <p:to>
                                        <p:strVal val="hidden"/>
                                      </p:to>
                                    </p:set>
                                  </p:childTnLst>
                                </p:cTn>
                              </p:par>
                              <p:par>
                                <p:cTn id="26" presetID="8" presetClass="exit" presetSubtype="16" fill="hold" grpId="0" nodeType="withEffect">
                                  <p:stCondLst>
                                    <p:cond delay="0"/>
                                  </p:stCondLst>
                                  <p:childTnLst>
                                    <p:animEffect transition="out" filter="diamond(in)">
                                      <p:cBhvr>
                                        <p:cTn id="27" dur="5000"/>
                                        <p:tgtEl>
                                          <p:spTgt spid="40"/>
                                        </p:tgtEl>
                                      </p:cBhvr>
                                    </p:animEffect>
                                    <p:set>
                                      <p:cBhvr>
                                        <p:cTn id="28" dur="1" fill="hold">
                                          <p:stCondLst>
                                            <p:cond delay="4999"/>
                                          </p:stCondLst>
                                        </p:cTn>
                                        <p:tgtEl>
                                          <p:spTgt spid="40"/>
                                        </p:tgtEl>
                                        <p:attrNameLst>
                                          <p:attrName>style.visibility</p:attrName>
                                        </p:attrNameLst>
                                      </p:cBhvr>
                                      <p:to>
                                        <p:strVal val="hidden"/>
                                      </p:to>
                                    </p:set>
                                  </p:childTnLst>
                                </p:cTn>
                              </p:par>
                              <p:par>
                                <p:cTn id="29" presetID="8" presetClass="exit" presetSubtype="16" fill="hold" grpId="0" nodeType="withEffect">
                                  <p:stCondLst>
                                    <p:cond delay="0"/>
                                  </p:stCondLst>
                                  <p:childTnLst>
                                    <p:animEffect transition="out" filter="diamond(in)">
                                      <p:cBhvr>
                                        <p:cTn id="30" dur="5000"/>
                                        <p:tgtEl>
                                          <p:spTgt spid="45"/>
                                        </p:tgtEl>
                                      </p:cBhvr>
                                    </p:animEffect>
                                    <p:set>
                                      <p:cBhvr>
                                        <p:cTn id="31" dur="1" fill="hold">
                                          <p:stCondLst>
                                            <p:cond delay="4999"/>
                                          </p:stCondLst>
                                        </p:cTn>
                                        <p:tgtEl>
                                          <p:spTgt spid="45"/>
                                        </p:tgtEl>
                                        <p:attrNameLst>
                                          <p:attrName>style.visibility</p:attrName>
                                        </p:attrNameLst>
                                      </p:cBhvr>
                                      <p:to>
                                        <p:strVal val="hidden"/>
                                      </p:to>
                                    </p:set>
                                  </p:childTnLst>
                                </p:cTn>
                              </p:par>
                              <p:par>
                                <p:cTn id="32" presetID="4" presetClass="exit" presetSubtype="16" fill="hold" grpId="0" nodeType="withEffect">
                                  <p:stCondLst>
                                    <p:cond delay="0"/>
                                  </p:stCondLst>
                                  <p:childTnLst>
                                    <p:animEffect transition="out" filter="box(in)">
                                      <p:cBhvr>
                                        <p:cTn id="33" dur="5000"/>
                                        <p:tgtEl>
                                          <p:spTgt spid="6"/>
                                        </p:tgtEl>
                                      </p:cBhvr>
                                    </p:animEffect>
                                    <p:set>
                                      <p:cBhvr>
                                        <p:cTn id="34" dur="1" fill="hold">
                                          <p:stCondLst>
                                            <p:cond delay="4999"/>
                                          </p:stCondLst>
                                        </p:cTn>
                                        <p:tgtEl>
                                          <p:spTgt spid="6"/>
                                        </p:tgtEl>
                                        <p:attrNameLst>
                                          <p:attrName>style.visibility</p:attrName>
                                        </p:attrNameLst>
                                      </p:cBhvr>
                                      <p:to>
                                        <p:strVal val="hidden"/>
                                      </p:to>
                                    </p:set>
                                  </p:childTnLst>
                                </p:cTn>
                              </p:par>
                              <p:par>
                                <p:cTn id="35" presetID="4" presetClass="exit" presetSubtype="16" fill="hold" grpId="0" nodeType="withEffect">
                                  <p:stCondLst>
                                    <p:cond delay="0"/>
                                  </p:stCondLst>
                                  <p:childTnLst>
                                    <p:animEffect transition="out" filter="box(in)">
                                      <p:cBhvr>
                                        <p:cTn id="36" dur="5000"/>
                                        <p:tgtEl>
                                          <p:spTgt spid="11"/>
                                        </p:tgtEl>
                                      </p:cBhvr>
                                    </p:animEffect>
                                    <p:set>
                                      <p:cBhvr>
                                        <p:cTn id="37" dur="1" fill="hold">
                                          <p:stCondLst>
                                            <p:cond delay="4999"/>
                                          </p:stCondLst>
                                        </p:cTn>
                                        <p:tgtEl>
                                          <p:spTgt spid="11"/>
                                        </p:tgtEl>
                                        <p:attrNameLst>
                                          <p:attrName>style.visibility</p:attrName>
                                        </p:attrNameLst>
                                      </p:cBhvr>
                                      <p:to>
                                        <p:strVal val="hidden"/>
                                      </p:to>
                                    </p:set>
                                  </p:childTnLst>
                                </p:cTn>
                              </p:par>
                              <p:par>
                                <p:cTn id="38" presetID="4" presetClass="exit" presetSubtype="16" fill="hold" grpId="0" nodeType="withEffect">
                                  <p:stCondLst>
                                    <p:cond delay="0"/>
                                  </p:stCondLst>
                                  <p:childTnLst>
                                    <p:animEffect transition="out" filter="box(in)">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4" presetClass="exit" presetSubtype="16" fill="hold" grpId="0" nodeType="withEffect">
                                  <p:stCondLst>
                                    <p:cond delay="0"/>
                                  </p:stCondLst>
                                  <p:childTnLst>
                                    <p:animEffect transition="out" filter="box(in)">
                                      <p:cBhvr>
                                        <p:cTn id="42" dur="5000"/>
                                        <p:tgtEl>
                                          <p:spTgt spid="21"/>
                                        </p:tgtEl>
                                      </p:cBhvr>
                                    </p:animEffect>
                                    <p:set>
                                      <p:cBhvr>
                                        <p:cTn id="43" dur="1" fill="hold">
                                          <p:stCondLst>
                                            <p:cond delay="4999"/>
                                          </p:stCondLst>
                                        </p:cTn>
                                        <p:tgtEl>
                                          <p:spTgt spid="21"/>
                                        </p:tgtEl>
                                        <p:attrNameLst>
                                          <p:attrName>style.visibility</p:attrName>
                                        </p:attrNameLst>
                                      </p:cBhvr>
                                      <p:to>
                                        <p:strVal val="hidden"/>
                                      </p:to>
                                    </p:set>
                                  </p:childTnLst>
                                </p:cTn>
                              </p:par>
                              <p:par>
                                <p:cTn id="44" presetID="4" presetClass="exit" presetSubtype="16" fill="hold" grpId="0" nodeType="withEffect">
                                  <p:stCondLst>
                                    <p:cond delay="0"/>
                                  </p:stCondLst>
                                  <p:childTnLst>
                                    <p:animEffect transition="out" filter="box(in)">
                                      <p:cBhvr>
                                        <p:cTn id="45" dur="5000"/>
                                        <p:tgtEl>
                                          <p:spTgt spid="26"/>
                                        </p:tgtEl>
                                      </p:cBhvr>
                                    </p:animEffect>
                                    <p:set>
                                      <p:cBhvr>
                                        <p:cTn id="46" dur="1" fill="hold">
                                          <p:stCondLst>
                                            <p:cond delay="4999"/>
                                          </p:stCondLst>
                                        </p:cTn>
                                        <p:tgtEl>
                                          <p:spTgt spid="26"/>
                                        </p:tgtEl>
                                        <p:attrNameLst>
                                          <p:attrName>style.visibility</p:attrName>
                                        </p:attrNameLst>
                                      </p:cBhvr>
                                      <p:to>
                                        <p:strVal val="hidden"/>
                                      </p:to>
                                    </p:set>
                                  </p:childTnLst>
                                </p:cTn>
                              </p:par>
                              <p:par>
                                <p:cTn id="47" presetID="4" presetClass="exit" presetSubtype="16" fill="hold" grpId="0" nodeType="withEffect">
                                  <p:stCondLst>
                                    <p:cond delay="0"/>
                                  </p:stCondLst>
                                  <p:childTnLst>
                                    <p:animEffect transition="out" filter="box(in)">
                                      <p:cBhvr>
                                        <p:cTn id="48" dur="5000"/>
                                        <p:tgtEl>
                                          <p:spTgt spid="31"/>
                                        </p:tgtEl>
                                      </p:cBhvr>
                                    </p:animEffect>
                                    <p:set>
                                      <p:cBhvr>
                                        <p:cTn id="49" dur="1" fill="hold">
                                          <p:stCondLst>
                                            <p:cond delay="4999"/>
                                          </p:stCondLst>
                                        </p:cTn>
                                        <p:tgtEl>
                                          <p:spTgt spid="31"/>
                                        </p:tgtEl>
                                        <p:attrNameLst>
                                          <p:attrName>style.visibility</p:attrName>
                                        </p:attrNameLst>
                                      </p:cBhvr>
                                      <p:to>
                                        <p:strVal val="hidden"/>
                                      </p:to>
                                    </p:set>
                                  </p:childTnLst>
                                </p:cTn>
                              </p:par>
                              <p:par>
                                <p:cTn id="50" presetID="4" presetClass="exit" presetSubtype="16" fill="hold" grpId="0" nodeType="withEffect">
                                  <p:stCondLst>
                                    <p:cond delay="0"/>
                                  </p:stCondLst>
                                  <p:childTnLst>
                                    <p:animEffect transition="out" filter="box(in)">
                                      <p:cBhvr>
                                        <p:cTn id="51" dur="5000"/>
                                        <p:tgtEl>
                                          <p:spTgt spid="36"/>
                                        </p:tgtEl>
                                      </p:cBhvr>
                                    </p:animEffect>
                                    <p:set>
                                      <p:cBhvr>
                                        <p:cTn id="52" dur="1" fill="hold">
                                          <p:stCondLst>
                                            <p:cond delay="4999"/>
                                          </p:stCondLst>
                                        </p:cTn>
                                        <p:tgtEl>
                                          <p:spTgt spid="36"/>
                                        </p:tgtEl>
                                        <p:attrNameLst>
                                          <p:attrName>style.visibility</p:attrName>
                                        </p:attrNameLst>
                                      </p:cBhvr>
                                      <p:to>
                                        <p:strVal val="hidden"/>
                                      </p:to>
                                    </p:set>
                                  </p:childTnLst>
                                </p:cTn>
                              </p:par>
                              <p:par>
                                <p:cTn id="53" presetID="4" presetClass="exit" presetSubtype="16" fill="hold" grpId="0" nodeType="withEffect">
                                  <p:stCondLst>
                                    <p:cond delay="0"/>
                                  </p:stCondLst>
                                  <p:childTnLst>
                                    <p:animEffect transition="out" filter="box(in)">
                                      <p:cBhvr>
                                        <p:cTn id="54" dur="5000"/>
                                        <p:tgtEl>
                                          <p:spTgt spid="41"/>
                                        </p:tgtEl>
                                      </p:cBhvr>
                                    </p:animEffect>
                                    <p:set>
                                      <p:cBhvr>
                                        <p:cTn id="55" dur="1" fill="hold">
                                          <p:stCondLst>
                                            <p:cond delay="4999"/>
                                          </p:stCondLst>
                                        </p:cTn>
                                        <p:tgtEl>
                                          <p:spTgt spid="41"/>
                                        </p:tgtEl>
                                        <p:attrNameLst>
                                          <p:attrName>style.visibility</p:attrName>
                                        </p:attrNameLst>
                                      </p:cBhvr>
                                      <p:to>
                                        <p:strVal val="hidden"/>
                                      </p:to>
                                    </p:set>
                                  </p:childTnLst>
                                </p:cTn>
                              </p:par>
                              <p:par>
                                <p:cTn id="56" presetID="4" presetClass="exit" presetSubtype="16" fill="hold" grpId="0" nodeType="withEffect">
                                  <p:stCondLst>
                                    <p:cond delay="0"/>
                                  </p:stCondLst>
                                  <p:childTnLst>
                                    <p:animEffect transition="out" filter="box(in)">
                                      <p:cBhvr>
                                        <p:cTn id="57" dur="5000"/>
                                        <p:tgtEl>
                                          <p:spTgt spid="46"/>
                                        </p:tgtEl>
                                      </p:cBhvr>
                                    </p:animEffect>
                                    <p:set>
                                      <p:cBhvr>
                                        <p:cTn id="58" dur="1" fill="hold">
                                          <p:stCondLst>
                                            <p:cond delay="4999"/>
                                          </p:stCondLst>
                                        </p:cTn>
                                        <p:tgtEl>
                                          <p:spTgt spid="46"/>
                                        </p:tgtEl>
                                        <p:attrNameLst>
                                          <p:attrName>style.visibility</p:attrName>
                                        </p:attrNameLst>
                                      </p:cBhvr>
                                      <p:to>
                                        <p:strVal val="hidden"/>
                                      </p:to>
                                    </p:set>
                                  </p:childTnLst>
                                </p:cTn>
                              </p:par>
                              <p:par>
                                <p:cTn id="59" presetID="8" presetClass="exit" presetSubtype="16" fill="hold" grpId="0" nodeType="withEffect">
                                  <p:stCondLst>
                                    <p:cond delay="0"/>
                                  </p:stCondLst>
                                  <p:childTnLst>
                                    <p:animEffect transition="out" filter="diamond(in)">
                                      <p:cBhvr>
                                        <p:cTn id="60" dur="5000"/>
                                        <p:tgtEl>
                                          <p:spTgt spid="7"/>
                                        </p:tgtEl>
                                      </p:cBhvr>
                                    </p:animEffect>
                                    <p:set>
                                      <p:cBhvr>
                                        <p:cTn id="61" dur="1" fill="hold">
                                          <p:stCondLst>
                                            <p:cond delay="4999"/>
                                          </p:stCondLst>
                                        </p:cTn>
                                        <p:tgtEl>
                                          <p:spTgt spid="7"/>
                                        </p:tgtEl>
                                        <p:attrNameLst>
                                          <p:attrName>style.visibility</p:attrName>
                                        </p:attrNameLst>
                                      </p:cBhvr>
                                      <p:to>
                                        <p:strVal val="hidden"/>
                                      </p:to>
                                    </p:set>
                                  </p:childTnLst>
                                </p:cTn>
                              </p:par>
                              <p:par>
                                <p:cTn id="62" presetID="8" presetClass="exit" presetSubtype="16" fill="hold" grpId="0" nodeType="withEffect">
                                  <p:stCondLst>
                                    <p:cond delay="0"/>
                                  </p:stCondLst>
                                  <p:childTnLst>
                                    <p:animEffect transition="out" filter="diamond(in)">
                                      <p:cBhvr>
                                        <p:cTn id="63" dur="5000"/>
                                        <p:tgtEl>
                                          <p:spTgt spid="12"/>
                                        </p:tgtEl>
                                      </p:cBhvr>
                                    </p:animEffect>
                                    <p:set>
                                      <p:cBhvr>
                                        <p:cTn id="64" dur="1" fill="hold">
                                          <p:stCondLst>
                                            <p:cond delay="4999"/>
                                          </p:stCondLst>
                                        </p:cTn>
                                        <p:tgtEl>
                                          <p:spTgt spid="12"/>
                                        </p:tgtEl>
                                        <p:attrNameLst>
                                          <p:attrName>style.visibility</p:attrName>
                                        </p:attrNameLst>
                                      </p:cBhvr>
                                      <p:to>
                                        <p:strVal val="hidden"/>
                                      </p:to>
                                    </p:set>
                                  </p:childTnLst>
                                </p:cTn>
                              </p:par>
                              <p:par>
                                <p:cTn id="65" presetID="8" presetClass="exit" presetSubtype="16" fill="hold" grpId="0" nodeType="withEffect">
                                  <p:stCondLst>
                                    <p:cond delay="0"/>
                                  </p:stCondLst>
                                  <p:childTnLst>
                                    <p:animEffect transition="out" filter="diamond(in)">
                                      <p:cBhvr>
                                        <p:cTn id="66" dur="5000"/>
                                        <p:tgtEl>
                                          <p:spTgt spid="17"/>
                                        </p:tgtEl>
                                      </p:cBhvr>
                                    </p:animEffect>
                                    <p:set>
                                      <p:cBhvr>
                                        <p:cTn id="67" dur="1" fill="hold">
                                          <p:stCondLst>
                                            <p:cond delay="4999"/>
                                          </p:stCondLst>
                                        </p:cTn>
                                        <p:tgtEl>
                                          <p:spTgt spid="17"/>
                                        </p:tgtEl>
                                        <p:attrNameLst>
                                          <p:attrName>style.visibility</p:attrName>
                                        </p:attrNameLst>
                                      </p:cBhvr>
                                      <p:to>
                                        <p:strVal val="hidden"/>
                                      </p:to>
                                    </p:set>
                                  </p:childTnLst>
                                </p:cTn>
                              </p:par>
                              <p:par>
                                <p:cTn id="68" presetID="8" presetClass="exit" presetSubtype="16" fill="hold" grpId="0" nodeType="withEffect">
                                  <p:stCondLst>
                                    <p:cond delay="0"/>
                                  </p:stCondLst>
                                  <p:childTnLst>
                                    <p:animEffect transition="out" filter="diamond(in)">
                                      <p:cBhvr>
                                        <p:cTn id="69" dur="5000"/>
                                        <p:tgtEl>
                                          <p:spTgt spid="22"/>
                                        </p:tgtEl>
                                      </p:cBhvr>
                                    </p:animEffect>
                                    <p:set>
                                      <p:cBhvr>
                                        <p:cTn id="70" dur="1" fill="hold">
                                          <p:stCondLst>
                                            <p:cond delay="4999"/>
                                          </p:stCondLst>
                                        </p:cTn>
                                        <p:tgtEl>
                                          <p:spTgt spid="22"/>
                                        </p:tgtEl>
                                        <p:attrNameLst>
                                          <p:attrName>style.visibility</p:attrName>
                                        </p:attrNameLst>
                                      </p:cBhvr>
                                      <p:to>
                                        <p:strVal val="hidden"/>
                                      </p:to>
                                    </p:set>
                                  </p:childTnLst>
                                </p:cTn>
                              </p:par>
                              <p:par>
                                <p:cTn id="71" presetID="8" presetClass="exit" presetSubtype="16" fill="hold" grpId="0" nodeType="withEffect">
                                  <p:stCondLst>
                                    <p:cond delay="0"/>
                                  </p:stCondLst>
                                  <p:childTnLst>
                                    <p:animEffect transition="out" filter="diamond(in)">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8" presetClass="exit" presetSubtype="16" fill="hold" grpId="0" nodeType="withEffect">
                                  <p:stCondLst>
                                    <p:cond delay="0"/>
                                  </p:stCondLst>
                                  <p:childTnLst>
                                    <p:animEffect transition="out" filter="diamond(in)">
                                      <p:cBhvr>
                                        <p:cTn id="75" dur="5000"/>
                                        <p:tgtEl>
                                          <p:spTgt spid="32"/>
                                        </p:tgtEl>
                                      </p:cBhvr>
                                    </p:animEffect>
                                    <p:set>
                                      <p:cBhvr>
                                        <p:cTn id="76" dur="1" fill="hold">
                                          <p:stCondLst>
                                            <p:cond delay="4999"/>
                                          </p:stCondLst>
                                        </p:cTn>
                                        <p:tgtEl>
                                          <p:spTgt spid="32"/>
                                        </p:tgtEl>
                                        <p:attrNameLst>
                                          <p:attrName>style.visibility</p:attrName>
                                        </p:attrNameLst>
                                      </p:cBhvr>
                                      <p:to>
                                        <p:strVal val="hidden"/>
                                      </p:to>
                                    </p:set>
                                  </p:childTnLst>
                                </p:cTn>
                              </p:par>
                              <p:par>
                                <p:cTn id="77" presetID="8" presetClass="exit" presetSubtype="16" fill="hold" grpId="0" nodeType="withEffect">
                                  <p:stCondLst>
                                    <p:cond delay="0"/>
                                  </p:stCondLst>
                                  <p:childTnLst>
                                    <p:animEffect transition="out" filter="diamond(in)">
                                      <p:cBhvr>
                                        <p:cTn id="78" dur="5000"/>
                                        <p:tgtEl>
                                          <p:spTgt spid="37"/>
                                        </p:tgtEl>
                                      </p:cBhvr>
                                    </p:animEffect>
                                    <p:set>
                                      <p:cBhvr>
                                        <p:cTn id="79" dur="1" fill="hold">
                                          <p:stCondLst>
                                            <p:cond delay="4999"/>
                                          </p:stCondLst>
                                        </p:cTn>
                                        <p:tgtEl>
                                          <p:spTgt spid="37"/>
                                        </p:tgtEl>
                                        <p:attrNameLst>
                                          <p:attrName>style.visibility</p:attrName>
                                        </p:attrNameLst>
                                      </p:cBhvr>
                                      <p:to>
                                        <p:strVal val="hidden"/>
                                      </p:to>
                                    </p:set>
                                  </p:childTnLst>
                                </p:cTn>
                              </p:par>
                              <p:par>
                                <p:cTn id="80" presetID="8" presetClass="exit" presetSubtype="16" fill="hold" grpId="0" nodeType="withEffect">
                                  <p:stCondLst>
                                    <p:cond delay="0"/>
                                  </p:stCondLst>
                                  <p:childTnLst>
                                    <p:animEffect transition="out" filter="diamond(in)">
                                      <p:cBhvr>
                                        <p:cTn id="81" dur="5000"/>
                                        <p:tgtEl>
                                          <p:spTgt spid="42"/>
                                        </p:tgtEl>
                                      </p:cBhvr>
                                    </p:animEffect>
                                    <p:set>
                                      <p:cBhvr>
                                        <p:cTn id="82" dur="1" fill="hold">
                                          <p:stCondLst>
                                            <p:cond delay="4999"/>
                                          </p:stCondLst>
                                        </p:cTn>
                                        <p:tgtEl>
                                          <p:spTgt spid="42"/>
                                        </p:tgtEl>
                                        <p:attrNameLst>
                                          <p:attrName>style.visibility</p:attrName>
                                        </p:attrNameLst>
                                      </p:cBhvr>
                                      <p:to>
                                        <p:strVal val="hidden"/>
                                      </p:to>
                                    </p:set>
                                  </p:childTnLst>
                                </p:cTn>
                              </p:par>
                              <p:par>
                                <p:cTn id="83" presetID="8" presetClass="exit" presetSubtype="16" fill="hold" grpId="0" nodeType="withEffect">
                                  <p:stCondLst>
                                    <p:cond delay="0"/>
                                  </p:stCondLst>
                                  <p:childTnLst>
                                    <p:animEffect transition="out" filter="diamond(in)">
                                      <p:cBhvr>
                                        <p:cTn id="84" dur="5000"/>
                                        <p:tgtEl>
                                          <p:spTgt spid="47"/>
                                        </p:tgtEl>
                                      </p:cBhvr>
                                    </p:animEffect>
                                    <p:set>
                                      <p:cBhvr>
                                        <p:cTn id="85" dur="1" fill="hold">
                                          <p:stCondLst>
                                            <p:cond delay="4999"/>
                                          </p:stCondLst>
                                        </p:cTn>
                                        <p:tgtEl>
                                          <p:spTgt spid="47"/>
                                        </p:tgtEl>
                                        <p:attrNameLst>
                                          <p:attrName>style.visibility</p:attrName>
                                        </p:attrNameLst>
                                      </p:cBhvr>
                                      <p:to>
                                        <p:strVal val="hidden"/>
                                      </p:to>
                                    </p:set>
                                  </p:childTnLst>
                                </p:cTn>
                              </p:par>
                              <p:par>
                                <p:cTn id="86" presetID="4" presetClass="exit" presetSubtype="16" fill="hold" grpId="0" nodeType="withEffect">
                                  <p:stCondLst>
                                    <p:cond delay="0"/>
                                  </p:stCondLst>
                                  <p:childTnLst>
                                    <p:animEffect transition="out" filter="box(in)">
                                      <p:cBhvr>
                                        <p:cTn id="87" dur="5000"/>
                                        <p:tgtEl>
                                          <p:spTgt spid="8"/>
                                        </p:tgtEl>
                                      </p:cBhvr>
                                    </p:animEffect>
                                    <p:set>
                                      <p:cBhvr>
                                        <p:cTn id="88" dur="1" fill="hold">
                                          <p:stCondLst>
                                            <p:cond delay="4999"/>
                                          </p:stCondLst>
                                        </p:cTn>
                                        <p:tgtEl>
                                          <p:spTgt spid="8"/>
                                        </p:tgtEl>
                                        <p:attrNameLst>
                                          <p:attrName>style.visibility</p:attrName>
                                        </p:attrNameLst>
                                      </p:cBhvr>
                                      <p:to>
                                        <p:strVal val="hidden"/>
                                      </p:to>
                                    </p:set>
                                  </p:childTnLst>
                                </p:cTn>
                              </p:par>
                              <p:par>
                                <p:cTn id="89" presetID="4" presetClass="exit" presetSubtype="16" fill="hold" grpId="0" nodeType="withEffect">
                                  <p:stCondLst>
                                    <p:cond delay="0"/>
                                  </p:stCondLst>
                                  <p:childTnLst>
                                    <p:animEffect transition="out" filter="box(in)">
                                      <p:cBhvr>
                                        <p:cTn id="90" dur="5000"/>
                                        <p:tgtEl>
                                          <p:spTgt spid="13"/>
                                        </p:tgtEl>
                                      </p:cBhvr>
                                    </p:animEffect>
                                    <p:set>
                                      <p:cBhvr>
                                        <p:cTn id="91" dur="1" fill="hold">
                                          <p:stCondLst>
                                            <p:cond delay="4999"/>
                                          </p:stCondLst>
                                        </p:cTn>
                                        <p:tgtEl>
                                          <p:spTgt spid="13"/>
                                        </p:tgtEl>
                                        <p:attrNameLst>
                                          <p:attrName>style.visibility</p:attrName>
                                        </p:attrNameLst>
                                      </p:cBhvr>
                                      <p:to>
                                        <p:strVal val="hidden"/>
                                      </p:to>
                                    </p:set>
                                  </p:childTnLst>
                                </p:cTn>
                              </p:par>
                              <p:par>
                                <p:cTn id="92" presetID="4" presetClass="exit" presetSubtype="16" fill="hold" grpId="0" nodeType="withEffect">
                                  <p:stCondLst>
                                    <p:cond delay="0"/>
                                  </p:stCondLst>
                                  <p:childTnLst>
                                    <p:animEffect transition="out" filter="box(in)">
                                      <p:cBhvr>
                                        <p:cTn id="93" dur="5000"/>
                                        <p:tgtEl>
                                          <p:spTgt spid="18"/>
                                        </p:tgtEl>
                                      </p:cBhvr>
                                    </p:animEffect>
                                    <p:set>
                                      <p:cBhvr>
                                        <p:cTn id="94" dur="1" fill="hold">
                                          <p:stCondLst>
                                            <p:cond delay="4999"/>
                                          </p:stCondLst>
                                        </p:cTn>
                                        <p:tgtEl>
                                          <p:spTgt spid="18"/>
                                        </p:tgtEl>
                                        <p:attrNameLst>
                                          <p:attrName>style.visibility</p:attrName>
                                        </p:attrNameLst>
                                      </p:cBhvr>
                                      <p:to>
                                        <p:strVal val="hidden"/>
                                      </p:to>
                                    </p:set>
                                  </p:childTnLst>
                                </p:cTn>
                              </p:par>
                              <p:par>
                                <p:cTn id="95" presetID="4" presetClass="exit" presetSubtype="16" fill="hold" grpId="0" nodeType="withEffect">
                                  <p:stCondLst>
                                    <p:cond delay="0"/>
                                  </p:stCondLst>
                                  <p:childTnLst>
                                    <p:animEffect transition="out" filter="box(in)">
                                      <p:cBhvr>
                                        <p:cTn id="96" dur="5000"/>
                                        <p:tgtEl>
                                          <p:spTgt spid="23"/>
                                        </p:tgtEl>
                                      </p:cBhvr>
                                    </p:animEffect>
                                    <p:set>
                                      <p:cBhvr>
                                        <p:cTn id="97" dur="1" fill="hold">
                                          <p:stCondLst>
                                            <p:cond delay="4999"/>
                                          </p:stCondLst>
                                        </p:cTn>
                                        <p:tgtEl>
                                          <p:spTgt spid="23"/>
                                        </p:tgtEl>
                                        <p:attrNameLst>
                                          <p:attrName>style.visibility</p:attrName>
                                        </p:attrNameLst>
                                      </p:cBhvr>
                                      <p:to>
                                        <p:strVal val="hidden"/>
                                      </p:to>
                                    </p:set>
                                  </p:childTnLst>
                                </p:cTn>
                              </p:par>
                              <p:par>
                                <p:cTn id="98" presetID="4" presetClass="exit" presetSubtype="16" fill="hold" grpId="0" nodeType="withEffect">
                                  <p:stCondLst>
                                    <p:cond delay="0"/>
                                  </p:stCondLst>
                                  <p:childTnLst>
                                    <p:animEffect transition="out" filter="box(in)">
                                      <p:cBhvr>
                                        <p:cTn id="99" dur="5000"/>
                                        <p:tgtEl>
                                          <p:spTgt spid="28"/>
                                        </p:tgtEl>
                                      </p:cBhvr>
                                    </p:animEffect>
                                    <p:set>
                                      <p:cBhvr>
                                        <p:cTn id="100" dur="1" fill="hold">
                                          <p:stCondLst>
                                            <p:cond delay="4999"/>
                                          </p:stCondLst>
                                        </p:cTn>
                                        <p:tgtEl>
                                          <p:spTgt spid="28"/>
                                        </p:tgtEl>
                                        <p:attrNameLst>
                                          <p:attrName>style.visibility</p:attrName>
                                        </p:attrNameLst>
                                      </p:cBhvr>
                                      <p:to>
                                        <p:strVal val="hidden"/>
                                      </p:to>
                                    </p:set>
                                  </p:childTnLst>
                                </p:cTn>
                              </p:par>
                              <p:par>
                                <p:cTn id="101" presetID="4" presetClass="exit" presetSubtype="16" fill="hold" grpId="0" nodeType="withEffect">
                                  <p:stCondLst>
                                    <p:cond delay="0"/>
                                  </p:stCondLst>
                                  <p:childTnLst>
                                    <p:animEffect transition="out" filter="box(in)">
                                      <p:cBhvr>
                                        <p:cTn id="102" dur="5000"/>
                                        <p:tgtEl>
                                          <p:spTgt spid="33"/>
                                        </p:tgtEl>
                                      </p:cBhvr>
                                    </p:animEffect>
                                    <p:set>
                                      <p:cBhvr>
                                        <p:cTn id="103" dur="1" fill="hold">
                                          <p:stCondLst>
                                            <p:cond delay="4999"/>
                                          </p:stCondLst>
                                        </p:cTn>
                                        <p:tgtEl>
                                          <p:spTgt spid="33"/>
                                        </p:tgtEl>
                                        <p:attrNameLst>
                                          <p:attrName>style.visibility</p:attrName>
                                        </p:attrNameLst>
                                      </p:cBhvr>
                                      <p:to>
                                        <p:strVal val="hidden"/>
                                      </p:to>
                                    </p:set>
                                  </p:childTnLst>
                                </p:cTn>
                              </p:par>
                              <p:par>
                                <p:cTn id="104" presetID="4" presetClass="exit" presetSubtype="16" fill="hold" grpId="0" nodeType="withEffect">
                                  <p:stCondLst>
                                    <p:cond delay="0"/>
                                  </p:stCondLst>
                                  <p:childTnLst>
                                    <p:animEffect transition="out" filter="box(in)">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4" presetClass="exit" presetSubtype="16" fill="hold" grpId="0" nodeType="withEffect">
                                  <p:stCondLst>
                                    <p:cond delay="0"/>
                                  </p:stCondLst>
                                  <p:childTnLst>
                                    <p:animEffect transition="out" filter="box(in)">
                                      <p:cBhvr>
                                        <p:cTn id="108" dur="5000"/>
                                        <p:tgtEl>
                                          <p:spTgt spid="43"/>
                                        </p:tgtEl>
                                      </p:cBhvr>
                                    </p:animEffect>
                                    <p:set>
                                      <p:cBhvr>
                                        <p:cTn id="109" dur="1" fill="hold">
                                          <p:stCondLst>
                                            <p:cond delay="4999"/>
                                          </p:stCondLst>
                                        </p:cTn>
                                        <p:tgtEl>
                                          <p:spTgt spid="43"/>
                                        </p:tgtEl>
                                        <p:attrNameLst>
                                          <p:attrName>style.visibility</p:attrName>
                                        </p:attrNameLst>
                                      </p:cBhvr>
                                      <p:to>
                                        <p:strVal val="hidden"/>
                                      </p:to>
                                    </p:set>
                                  </p:childTnLst>
                                </p:cTn>
                              </p:par>
                              <p:par>
                                <p:cTn id="110" presetID="4" presetClass="exit" presetSubtype="16" fill="hold" grpId="0" nodeType="withEffect">
                                  <p:stCondLst>
                                    <p:cond delay="0"/>
                                  </p:stCondLst>
                                  <p:childTnLst>
                                    <p:animEffect transition="out" filter="box(in)">
                                      <p:cBhvr>
                                        <p:cTn id="111" dur="5000"/>
                                        <p:tgtEl>
                                          <p:spTgt spid="48"/>
                                        </p:tgtEl>
                                      </p:cBhvr>
                                    </p:animEffect>
                                    <p:set>
                                      <p:cBhvr>
                                        <p:cTn id="112" dur="1" fill="hold">
                                          <p:stCondLst>
                                            <p:cond delay="4999"/>
                                          </p:stCondLst>
                                        </p:cTn>
                                        <p:tgtEl>
                                          <p:spTgt spid="48"/>
                                        </p:tgtEl>
                                        <p:attrNameLst>
                                          <p:attrName>style.visibility</p:attrName>
                                        </p:attrNameLst>
                                      </p:cBhvr>
                                      <p:to>
                                        <p:strVal val="hidden"/>
                                      </p:to>
                                    </p:set>
                                  </p:childTnLst>
                                </p:cTn>
                              </p:par>
                              <p:par>
                                <p:cTn id="113" presetID="8" presetClass="exit" presetSubtype="16" fill="hold" grpId="0" nodeType="withEffect">
                                  <p:stCondLst>
                                    <p:cond delay="0"/>
                                  </p:stCondLst>
                                  <p:childTnLst>
                                    <p:animEffect transition="out" filter="diamond(in)">
                                      <p:cBhvr>
                                        <p:cTn id="114" dur="5000"/>
                                        <p:tgtEl>
                                          <p:spTgt spid="9"/>
                                        </p:tgtEl>
                                      </p:cBhvr>
                                    </p:animEffect>
                                    <p:set>
                                      <p:cBhvr>
                                        <p:cTn id="115" dur="1" fill="hold">
                                          <p:stCondLst>
                                            <p:cond delay="4999"/>
                                          </p:stCondLst>
                                        </p:cTn>
                                        <p:tgtEl>
                                          <p:spTgt spid="9"/>
                                        </p:tgtEl>
                                        <p:attrNameLst>
                                          <p:attrName>style.visibility</p:attrName>
                                        </p:attrNameLst>
                                      </p:cBhvr>
                                      <p:to>
                                        <p:strVal val="hidden"/>
                                      </p:to>
                                    </p:set>
                                  </p:childTnLst>
                                </p:cTn>
                              </p:par>
                              <p:par>
                                <p:cTn id="116" presetID="8" presetClass="exit" presetSubtype="16" fill="hold" grpId="0" nodeType="withEffect">
                                  <p:stCondLst>
                                    <p:cond delay="0"/>
                                  </p:stCondLst>
                                  <p:childTnLst>
                                    <p:animEffect transition="out" filter="diamond(in)">
                                      <p:cBhvr>
                                        <p:cTn id="117" dur="5000"/>
                                        <p:tgtEl>
                                          <p:spTgt spid="14"/>
                                        </p:tgtEl>
                                      </p:cBhvr>
                                    </p:animEffect>
                                    <p:set>
                                      <p:cBhvr>
                                        <p:cTn id="118" dur="1" fill="hold">
                                          <p:stCondLst>
                                            <p:cond delay="4999"/>
                                          </p:stCondLst>
                                        </p:cTn>
                                        <p:tgtEl>
                                          <p:spTgt spid="14"/>
                                        </p:tgtEl>
                                        <p:attrNameLst>
                                          <p:attrName>style.visibility</p:attrName>
                                        </p:attrNameLst>
                                      </p:cBhvr>
                                      <p:to>
                                        <p:strVal val="hidden"/>
                                      </p:to>
                                    </p:set>
                                  </p:childTnLst>
                                </p:cTn>
                              </p:par>
                              <p:par>
                                <p:cTn id="119" presetID="8" presetClass="exit" presetSubtype="16" fill="hold" grpId="0" nodeType="withEffect">
                                  <p:stCondLst>
                                    <p:cond delay="0"/>
                                  </p:stCondLst>
                                  <p:childTnLst>
                                    <p:animEffect transition="out" filter="diamond(in)">
                                      <p:cBhvr>
                                        <p:cTn id="120" dur="5000"/>
                                        <p:tgtEl>
                                          <p:spTgt spid="19"/>
                                        </p:tgtEl>
                                      </p:cBhvr>
                                    </p:animEffect>
                                    <p:set>
                                      <p:cBhvr>
                                        <p:cTn id="121" dur="1" fill="hold">
                                          <p:stCondLst>
                                            <p:cond delay="4999"/>
                                          </p:stCondLst>
                                        </p:cTn>
                                        <p:tgtEl>
                                          <p:spTgt spid="19"/>
                                        </p:tgtEl>
                                        <p:attrNameLst>
                                          <p:attrName>style.visibility</p:attrName>
                                        </p:attrNameLst>
                                      </p:cBhvr>
                                      <p:to>
                                        <p:strVal val="hidden"/>
                                      </p:to>
                                    </p:set>
                                  </p:childTnLst>
                                </p:cTn>
                              </p:par>
                              <p:par>
                                <p:cTn id="122" presetID="8" presetClass="exit" presetSubtype="16" fill="hold" grpId="0" nodeType="withEffect">
                                  <p:stCondLst>
                                    <p:cond delay="0"/>
                                  </p:stCondLst>
                                  <p:childTnLst>
                                    <p:animEffect transition="out" filter="diamond(in)">
                                      <p:cBhvr>
                                        <p:cTn id="123" dur="5000"/>
                                        <p:tgtEl>
                                          <p:spTgt spid="24"/>
                                        </p:tgtEl>
                                      </p:cBhvr>
                                    </p:animEffect>
                                    <p:set>
                                      <p:cBhvr>
                                        <p:cTn id="124" dur="1" fill="hold">
                                          <p:stCondLst>
                                            <p:cond delay="4999"/>
                                          </p:stCondLst>
                                        </p:cTn>
                                        <p:tgtEl>
                                          <p:spTgt spid="24"/>
                                        </p:tgtEl>
                                        <p:attrNameLst>
                                          <p:attrName>style.visibility</p:attrName>
                                        </p:attrNameLst>
                                      </p:cBhvr>
                                      <p:to>
                                        <p:strVal val="hidden"/>
                                      </p:to>
                                    </p:set>
                                  </p:childTnLst>
                                </p:cTn>
                              </p:par>
                              <p:par>
                                <p:cTn id="125" presetID="8" presetClass="exit" presetSubtype="16" fill="hold" grpId="0" nodeType="withEffect">
                                  <p:stCondLst>
                                    <p:cond delay="0"/>
                                  </p:stCondLst>
                                  <p:childTnLst>
                                    <p:animEffect transition="out" filter="diamond(in)">
                                      <p:cBhvr>
                                        <p:cTn id="126" dur="5000"/>
                                        <p:tgtEl>
                                          <p:spTgt spid="29"/>
                                        </p:tgtEl>
                                      </p:cBhvr>
                                    </p:animEffect>
                                    <p:set>
                                      <p:cBhvr>
                                        <p:cTn id="127" dur="1" fill="hold">
                                          <p:stCondLst>
                                            <p:cond delay="4999"/>
                                          </p:stCondLst>
                                        </p:cTn>
                                        <p:tgtEl>
                                          <p:spTgt spid="29"/>
                                        </p:tgtEl>
                                        <p:attrNameLst>
                                          <p:attrName>style.visibility</p:attrName>
                                        </p:attrNameLst>
                                      </p:cBhvr>
                                      <p:to>
                                        <p:strVal val="hidden"/>
                                      </p:to>
                                    </p:set>
                                  </p:childTnLst>
                                </p:cTn>
                              </p:par>
                              <p:par>
                                <p:cTn id="128" presetID="8" presetClass="exit" presetSubtype="16" fill="hold" grpId="0" nodeType="withEffect">
                                  <p:stCondLst>
                                    <p:cond delay="0"/>
                                  </p:stCondLst>
                                  <p:childTnLst>
                                    <p:animEffect transition="out" filter="diamond(in)">
                                      <p:cBhvr>
                                        <p:cTn id="129" dur="5000"/>
                                        <p:tgtEl>
                                          <p:spTgt spid="34"/>
                                        </p:tgtEl>
                                      </p:cBhvr>
                                    </p:animEffect>
                                    <p:set>
                                      <p:cBhvr>
                                        <p:cTn id="130" dur="1" fill="hold">
                                          <p:stCondLst>
                                            <p:cond delay="4999"/>
                                          </p:stCondLst>
                                        </p:cTn>
                                        <p:tgtEl>
                                          <p:spTgt spid="34"/>
                                        </p:tgtEl>
                                        <p:attrNameLst>
                                          <p:attrName>style.visibility</p:attrName>
                                        </p:attrNameLst>
                                      </p:cBhvr>
                                      <p:to>
                                        <p:strVal val="hidden"/>
                                      </p:to>
                                    </p:set>
                                  </p:childTnLst>
                                </p:cTn>
                              </p:par>
                              <p:par>
                                <p:cTn id="131" presetID="8" presetClass="exit" presetSubtype="16" fill="hold" grpId="0" nodeType="withEffect">
                                  <p:stCondLst>
                                    <p:cond delay="0"/>
                                  </p:stCondLst>
                                  <p:childTnLst>
                                    <p:animEffect transition="out" filter="diamond(in)">
                                      <p:cBhvr>
                                        <p:cTn id="132" dur="5000"/>
                                        <p:tgtEl>
                                          <p:spTgt spid="39"/>
                                        </p:tgtEl>
                                      </p:cBhvr>
                                    </p:animEffect>
                                    <p:set>
                                      <p:cBhvr>
                                        <p:cTn id="133" dur="1" fill="hold">
                                          <p:stCondLst>
                                            <p:cond delay="4999"/>
                                          </p:stCondLst>
                                        </p:cTn>
                                        <p:tgtEl>
                                          <p:spTgt spid="39"/>
                                        </p:tgtEl>
                                        <p:attrNameLst>
                                          <p:attrName>style.visibility</p:attrName>
                                        </p:attrNameLst>
                                      </p:cBhvr>
                                      <p:to>
                                        <p:strVal val="hidden"/>
                                      </p:to>
                                    </p:set>
                                  </p:childTnLst>
                                </p:cTn>
                              </p:par>
                              <p:par>
                                <p:cTn id="134" presetID="8" presetClass="exit" presetSubtype="16" fill="hold" grpId="0" nodeType="withEffect">
                                  <p:stCondLst>
                                    <p:cond delay="0"/>
                                  </p:stCondLst>
                                  <p:childTnLst>
                                    <p:animEffect transition="out" filter="diamond(in)">
                                      <p:cBhvr>
                                        <p:cTn id="135" dur="5000"/>
                                        <p:tgtEl>
                                          <p:spTgt spid="44"/>
                                        </p:tgtEl>
                                      </p:cBhvr>
                                    </p:animEffect>
                                    <p:set>
                                      <p:cBhvr>
                                        <p:cTn id="136" dur="1" fill="hold">
                                          <p:stCondLst>
                                            <p:cond delay="4999"/>
                                          </p:stCondLst>
                                        </p:cTn>
                                        <p:tgtEl>
                                          <p:spTgt spid="44"/>
                                        </p:tgtEl>
                                        <p:attrNameLst>
                                          <p:attrName>style.visibility</p:attrName>
                                        </p:attrNameLst>
                                      </p:cBhvr>
                                      <p:to>
                                        <p:strVal val="hidden"/>
                                      </p:to>
                                    </p:set>
                                  </p:childTnLst>
                                </p:cTn>
                              </p:par>
                              <p:par>
                                <p:cTn id="137" presetID="8" presetClass="exit" presetSubtype="16" fill="hold" grpId="0" nodeType="withEffect">
                                  <p:stCondLst>
                                    <p:cond delay="0"/>
                                  </p:stCondLst>
                                  <p:childTnLst>
                                    <p:animEffect transition="out" filter="diamond(in)">
                                      <p:cBhvr>
                                        <p:cTn id="138" dur="5000"/>
                                        <p:tgtEl>
                                          <p:spTgt spid="49"/>
                                        </p:tgtEl>
                                      </p:cBhvr>
                                    </p:animEffect>
                                    <p:set>
                                      <p:cBhvr>
                                        <p:cTn id="139" dur="1" fill="hold">
                                          <p:stCondLst>
                                            <p:cond delay="4999"/>
                                          </p:stCondLst>
                                        </p:cTn>
                                        <p:tgtEl>
                                          <p:spTgt spid="49"/>
                                        </p:tgtEl>
                                        <p:attrNameLst>
                                          <p:attrName>style.visibility</p:attrName>
                                        </p:attrNameLst>
                                      </p:cBhvr>
                                      <p:to>
                                        <p:strVal val="hidden"/>
                                      </p:to>
                                    </p:set>
                                  </p:childTnLst>
                                </p:cTn>
                              </p:par>
                              <p:par>
                                <p:cTn id="140" presetID="4" presetClass="exit" presetSubtype="16" fill="hold" grpId="0" nodeType="withEffect">
                                  <p:stCondLst>
                                    <p:cond delay="0"/>
                                  </p:stCondLst>
                                  <p:childTnLst>
                                    <p:animEffect transition="out" filter="box(in)">
                                      <p:cBhvr>
                                        <p:cTn id="141" dur="5000"/>
                                        <p:tgtEl>
                                          <p:spTgt spid="50"/>
                                        </p:tgtEl>
                                      </p:cBhvr>
                                    </p:animEffect>
                                    <p:set>
                                      <p:cBhvr>
                                        <p:cTn id="142" dur="1" fill="hold">
                                          <p:stCondLst>
                                            <p:cond delay="4999"/>
                                          </p:stCondLst>
                                        </p:cTn>
                                        <p:tgtEl>
                                          <p:spTgt spid="50"/>
                                        </p:tgtEl>
                                        <p:attrNameLst>
                                          <p:attrName>style.visibility</p:attrName>
                                        </p:attrNameLst>
                                      </p:cBhvr>
                                      <p:to>
                                        <p:strVal val="hidden"/>
                                      </p:to>
                                    </p:set>
                                  </p:childTnLst>
                                </p:cTn>
                              </p:par>
                              <p:par>
                                <p:cTn id="143" presetID="4" presetClass="exit" presetSubtype="16" fill="hold" grpId="0" nodeType="withEffect">
                                  <p:stCondLst>
                                    <p:cond delay="0"/>
                                  </p:stCondLst>
                                  <p:childTnLst>
                                    <p:animEffect transition="out" filter="box(in)">
                                      <p:cBhvr>
                                        <p:cTn id="144" dur="5000"/>
                                        <p:tgtEl>
                                          <p:spTgt spid="51"/>
                                        </p:tgtEl>
                                      </p:cBhvr>
                                    </p:animEffect>
                                    <p:set>
                                      <p:cBhvr>
                                        <p:cTn id="145" dur="1" fill="hold">
                                          <p:stCondLst>
                                            <p:cond delay="4999"/>
                                          </p:stCondLst>
                                        </p:cTn>
                                        <p:tgtEl>
                                          <p:spTgt spid="51"/>
                                        </p:tgtEl>
                                        <p:attrNameLst>
                                          <p:attrName>style.visibility</p:attrName>
                                        </p:attrNameLst>
                                      </p:cBhvr>
                                      <p:to>
                                        <p:strVal val="hidden"/>
                                      </p:to>
                                    </p:set>
                                  </p:childTnLst>
                                </p:cTn>
                              </p:par>
                              <p:par>
                                <p:cTn id="146" presetID="4" presetClass="exit" presetSubtype="16" fill="hold" grpId="0" nodeType="withEffect">
                                  <p:stCondLst>
                                    <p:cond delay="0"/>
                                  </p:stCondLst>
                                  <p:childTnLst>
                                    <p:animEffect transition="out" filter="box(in)">
                                      <p:cBhvr>
                                        <p:cTn id="147" dur="5000"/>
                                        <p:tgtEl>
                                          <p:spTgt spid="52"/>
                                        </p:tgtEl>
                                      </p:cBhvr>
                                    </p:animEffect>
                                    <p:set>
                                      <p:cBhvr>
                                        <p:cTn id="148" dur="1" fill="hold">
                                          <p:stCondLst>
                                            <p:cond delay="4999"/>
                                          </p:stCondLst>
                                        </p:cTn>
                                        <p:tgtEl>
                                          <p:spTgt spid="52"/>
                                        </p:tgtEl>
                                        <p:attrNameLst>
                                          <p:attrName>style.visibility</p:attrName>
                                        </p:attrNameLst>
                                      </p:cBhvr>
                                      <p:to>
                                        <p:strVal val="hidden"/>
                                      </p:to>
                                    </p:set>
                                  </p:childTnLst>
                                </p:cTn>
                              </p:par>
                              <p:par>
                                <p:cTn id="149" presetID="4" presetClass="exit" presetSubtype="16" fill="hold" grpId="0" nodeType="withEffect">
                                  <p:stCondLst>
                                    <p:cond delay="0"/>
                                  </p:stCondLst>
                                  <p:childTnLst>
                                    <p:animEffect transition="out" filter="box(in)">
                                      <p:cBhvr>
                                        <p:cTn id="150" dur="5000"/>
                                        <p:tgtEl>
                                          <p:spTgt spid="53"/>
                                        </p:tgtEl>
                                      </p:cBhvr>
                                    </p:animEffect>
                                    <p:set>
                                      <p:cBhvr>
                                        <p:cTn id="151" dur="1" fill="hold">
                                          <p:stCondLst>
                                            <p:cond delay="4999"/>
                                          </p:stCondLst>
                                        </p:cTn>
                                        <p:tgtEl>
                                          <p:spTgt spid="53"/>
                                        </p:tgtEl>
                                        <p:attrNameLst>
                                          <p:attrName>style.visibility</p:attrName>
                                        </p:attrNameLst>
                                      </p:cBhvr>
                                      <p:to>
                                        <p:strVal val="hidden"/>
                                      </p:to>
                                    </p:set>
                                  </p:childTnLst>
                                </p:cTn>
                              </p:par>
                              <p:par>
                                <p:cTn id="152" presetID="4" presetClass="exit" presetSubtype="16" fill="hold" grpId="0" nodeType="withEffect">
                                  <p:stCondLst>
                                    <p:cond delay="0"/>
                                  </p:stCondLst>
                                  <p:childTnLst>
                                    <p:animEffect transition="out" filter="box(in)">
                                      <p:cBhvr>
                                        <p:cTn id="153" dur="5000"/>
                                        <p:tgtEl>
                                          <p:spTgt spid="54"/>
                                        </p:tgtEl>
                                      </p:cBhvr>
                                    </p:animEffect>
                                    <p:set>
                                      <p:cBhvr>
                                        <p:cTn id="154" dur="1" fill="hold">
                                          <p:stCondLst>
                                            <p:cond delay="4999"/>
                                          </p:stCondLst>
                                        </p:cTn>
                                        <p:tgtEl>
                                          <p:spTgt spid="54"/>
                                        </p:tgtEl>
                                        <p:attrNameLst>
                                          <p:attrName>style.visibility</p:attrName>
                                        </p:attrNameLst>
                                      </p:cBhvr>
                                      <p:to>
                                        <p:strVal val="hidden"/>
                                      </p:to>
                                    </p:set>
                                  </p:childTnLst>
                                </p:cTn>
                              </p:par>
                              <p:par>
                                <p:cTn id="155" presetID="4" presetClass="exit" presetSubtype="16" fill="hold" grpId="0" nodeType="withEffect">
                                  <p:stCondLst>
                                    <p:cond delay="0"/>
                                  </p:stCondLst>
                                  <p:childTnLst>
                                    <p:animEffect transition="out" filter="box(in)">
                                      <p:cBhvr>
                                        <p:cTn id="156" dur="5000"/>
                                        <p:tgtEl>
                                          <p:spTgt spid="55"/>
                                        </p:tgtEl>
                                      </p:cBhvr>
                                    </p:animEffect>
                                    <p:set>
                                      <p:cBhvr>
                                        <p:cTn id="157" dur="1" fill="hold">
                                          <p:stCondLst>
                                            <p:cond delay="4999"/>
                                          </p:stCondLst>
                                        </p:cTn>
                                        <p:tgtEl>
                                          <p:spTgt spid="55"/>
                                        </p:tgtEl>
                                        <p:attrNameLst>
                                          <p:attrName>style.visibility</p:attrName>
                                        </p:attrNameLst>
                                      </p:cBhvr>
                                      <p:to>
                                        <p:strVal val="hidden"/>
                                      </p:to>
                                    </p:set>
                                  </p:childTnLst>
                                </p:cTn>
                              </p:par>
                              <p:par>
                                <p:cTn id="158" presetID="4" presetClass="exit" presetSubtype="16" fill="hold" grpId="0" nodeType="withEffect">
                                  <p:stCondLst>
                                    <p:cond delay="0"/>
                                  </p:stCondLst>
                                  <p:childTnLst>
                                    <p:animEffect transition="out" filter="box(in)">
                                      <p:cBhvr>
                                        <p:cTn id="159" dur="5000"/>
                                        <p:tgtEl>
                                          <p:spTgt spid="56"/>
                                        </p:tgtEl>
                                      </p:cBhvr>
                                    </p:animEffect>
                                    <p:set>
                                      <p:cBhvr>
                                        <p:cTn id="160" dur="1" fill="hold">
                                          <p:stCondLst>
                                            <p:cond delay="4999"/>
                                          </p:stCondLst>
                                        </p:cTn>
                                        <p:tgtEl>
                                          <p:spTgt spid="56"/>
                                        </p:tgtEl>
                                        <p:attrNameLst>
                                          <p:attrName>style.visibility</p:attrName>
                                        </p:attrNameLst>
                                      </p:cBhvr>
                                      <p:to>
                                        <p:strVal val="hidden"/>
                                      </p:to>
                                    </p:set>
                                  </p:childTnLst>
                                </p:cTn>
                              </p:par>
                              <p:par>
                                <p:cTn id="161" presetID="4" presetClass="exit" presetSubtype="16" fill="hold" grpId="0" nodeType="withEffect">
                                  <p:stCondLst>
                                    <p:cond delay="0"/>
                                  </p:stCondLst>
                                  <p:childTnLst>
                                    <p:animEffect transition="out" filter="box(in)">
                                      <p:cBhvr>
                                        <p:cTn id="162" dur="5000"/>
                                        <p:tgtEl>
                                          <p:spTgt spid="57"/>
                                        </p:tgtEl>
                                      </p:cBhvr>
                                    </p:animEffect>
                                    <p:set>
                                      <p:cBhvr>
                                        <p:cTn id="163" dur="1" fill="hold">
                                          <p:stCondLst>
                                            <p:cond delay="4999"/>
                                          </p:stCondLst>
                                        </p:cTn>
                                        <p:tgtEl>
                                          <p:spTgt spid="57"/>
                                        </p:tgtEl>
                                        <p:attrNameLst>
                                          <p:attrName>style.visibility</p:attrName>
                                        </p:attrNameLst>
                                      </p:cBhvr>
                                      <p:to>
                                        <p:strVal val="hidden"/>
                                      </p:to>
                                    </p:set>
                                  </p:childTnLst>
                                </p:cTn>
                              </p:par>
                              <p:par>
                                <p:cTn id="164" presetID="4" presetClass="exit" presetSubtype="16" fill="hold" grpId="0" nodeType="withEffect">
                                  <p:stCondLst>
                                    <p:cond delay="0"/>
                                  </p:stCondLst>
                                  <p:childTnLst>
                                    <p:animEffect transition="out" filter="box(in)">
                                      <p:cBhvr>
                                        <p:cTn id="165" dur="5000"/>
                                        <p:tgtEl>
                                          <p:spTgt spid="58"/>
                                        </p:tgtEl>
                                      </p:cBhvr>
                                    </p:animEffect>
                                    <p:set>
                                      <p:cBhvr>
                                        <p:cTn id="166" dur="1" fill="hold">
                                          <p:stCondLst>
                                            <p:cond delay="4999"/>
                                          </p:stCondLst>
                                        </p:cTn>
                                        <p:tgtEl>
                                          <p:spTgt spid="58"/>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3"/>
                                        </p:tgtEl>
                                        <p:attrNameLst>
                                          <p:attrName>style.visibility</p:attrName>
                                        </p:attrNameLst>
                                      </p:cBhvr>
                                      <p:to>
                                        <p:strVal val="visible"/>
                                      </p:to>
                                    </p:set>
                                    <p:anim calcmode="lin" valueType="num">
                                      <p:cBhvr>
                                        <p:cTn id="169" dur="5000" fill="hold"/>
                                        <p:tgtEl>
                                          <p:spTgt spid="3"/>
                                        </p:tgtEl>
                                        <p:attrNameLst>
                                          <p:attrName>ppt_w</p:attrName>
                                        </p:attrNameLst>
                                      </p:cBhvr>
                                      <p:tavLst>
                                        <p:tav tm="0">
                                          <p:val>
                                            <p:strVal val="4/3*#ppt_w"/>
                                          </p:val>
                                        </p:tav>
                                        <p:tav tm="100000">
                                          <p:val>
                                            <p:strVal val="#ppt_w"/>
                                          </p:val>
                                        </p:tav>
                                      </p:tavLst>
                                    </p:anim>
                                    <p:anim calcmode="lin" valueType="num">
                                      <p:cBhvr>
                                        <p:cTn id="170" dur="5000" fill="hold"/>
                                        <p:tgtEl>
                                          <p:spTgt spid="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rincess_island_new.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0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492"/>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199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8"/>
                                        </p:tgtEl>
                                      </p:cBhvr>
                                    </p:animEffect>
                                    <p:set>
                                      <p:cBhvr>
                                        <p:cTn id="19" dur="1" fill="hold">
                                          <p:stCondLst>
                                            <p:cond delay="4999"/>
                                          </p:stCondLst>
                                        </p:cTn>
                                        <p:tgtEl>
                                          <p:spTgt spid="8"/>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9"/>
                                        </p:tgtEl>
                                      </p:cBhvr>
                                    </p:animEffect>
                                    <p:set>
                                      <p:cBhvr>
                                        <p:cTn id="22" dur="1" fill="hold">
                                          <p:stCondLst>
                                            <p:cond delay="4999"/>
                                          </p:stCondLst>
                                        </p:cTn>
                                        <p:tgtEl>
                                          <p:spTgt spid="9"/>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10"/>
                                        </p:tgtEl>
                                      </p:cBhvr>
                                    </p:animEffect>
                                    <p:set>
                                      <p:cBhvr>
                                        <p:cTn id="25" dur="1" fill="hold">
                                          <p:stCondLst>
                                            <p:cond delay="4999"/>
                                          </p:stCondLst>
                                        </p:cTn>
                                        <p:tgtEl>
                                          <p:spTgt spid="10"/>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5000"/>
                                        <p:tgtEl>
                                          <p:spTgt spid="11"/>
                                        </p:tgtEl>
                                      </p:cBhvr>
                                    </p:animEffect>
                                    <p:set>
                                      <p:cBhvr>
                                        <p:cTn id="28" dur="1" fill="hold">
                                          <p:stCondLst>
                                            <p:cond delay="4999"/>
                                          </p:stCondLst>
                                        </p:cTn>
                                        <p:tgtEl>
                                          <p:spTgt spid="11"/>
                                        </p:tgtEl>
                                        <p:attrNameLst>
                                          <p:attrName>style.visibility</p:attrName>
                                        </p:attrNameLst>
                                      </p:cBhvr>
                                      <p:to>
                                        <p:strVal val="hidden"/>
                                      </p:to>
                                    </p:set>
                                  </p:childTnLst>
                                </p:cTn>
                              </p:par>
                              <p:par>
                                <p:cTn id="29" presetID="3" presetClass="exit" presetSubtype="5" fill="hold" grpId="0" nodeType="withEffect">
                                  <p:stCondLst>
                                    <p:cond delay="0"/>
                                  </p:stCondLst>
                                  <p:childTnLst>
                                    <p:animEffect transition="out" filter="blinds(vertical)">
                                      <p:cBhvr>
                                        <p:cTn id="30" dur="5000"/>
                                        <p:tgtEl>
                                          <p:spTgt spid="12"/>
                                        </p:tgtEl>
                                      </p:cBhvr>
                                    </p:animEffect>
                                    <p:set>
                                      <p:cBhvr>
                                        <p:cTn id="31" dur="1" fill="hold">
                                          <p:stCondLst>
                                            <p:cond delay="4999"/>
                                          </p:stCondLst>
                                        </p:cTn>
                                        <p:tgtEl>
                                          <p:spTgt spid="12"/>
                                        </p:tgtEl>
                                        <p:attrNameLst>
                                          <p:attrName>style.visibility</p:attrName>
                                        </p:attrNameLst>
                                      </p:cBhvr>
                                      <p:to>
                                        <p:strVal val="hidden"/>
                                      </p:to>
                                    </p:set>
                                  </p:childTnLst>
                                </p:cTn>
                              </p:par>
                              <p:par>
                                <p:cTn id="32" presetID="3" presetClass="exit" presetSubtype="5" fill="hold" grpId="0" nodeType="withEffect">
                                  <p:stCondLst>
                                    <p:cond delay="0"/>
                                  </p:stCondLst>
                                  <p:childTnLst>
                                    <p:animEffect transition="out" filter="blinds(vertical)">
                                      <p:cBhvr>
                                        <p:cTn id="33" dur="5000"/>
                                        <p:tgtEl>
                                          <p:spTgt spid="13"/>
                                        </p:tgtEl>
                                      </p:cBhvr>
                                    </p:animEffect>
                                    <p:set>
                                      <p:cBhvr>
                                        <p:cTn id="34" dur="1" fill="hold">
                                          <p:stCondLst>
                                            <p:cond delay="4999"/>
                                          </p:stCondLst>
                                        </p:cTn>
                                        <p:tgtEl>
                                          <p:spTgt spid="13"/>
                                        </p:tgtEl>
                                        <p:attrNameLst>
                                          <p:attrName>style.visibility</p:attrName>
                                        </p:attrNameLst>
                                      </p:cBhvr>
                                      <p:to>
                                        <p:strVal val="hidden"/>
                                      </p:to>
                                    </p:set>
                                  </p:childTnLst>
                                </p:cTn>
                              </p:par>
                              <p:par>
                                <p:cTn id="35" presetID="3" presetClass="exit" presetSubtype="5" fill="hold" grpId="0" nodeType="withEffect">
                                  <p:stCondLst>
                                    <p:cond delay="0"/>
                                  </p:stCondLst>
                                  <p:childTnLst>
                                    <p:animEffect transition="out" filter="blinds(vertical)">
                                      <p:cBhvr>
                                        <p:cTn id="36" dur="5000"/>
                                        <p:tgtEl>
                                          <p:spTgt spid="14"/>
                                        </p:tgtEl>
                                      </p:cBhvr>
                                    </p:animEffect>
                                    <p:set>
                                      <p:cBhvr>
                                        <p:cTn id="37" dur="1" fill="hold">
                                          <p:stCondLst>
                                            <p:cond delay="4999"/>
                                          </p:stCondLst>
                                        </p:cTn>
                                        <p:tgtEl>
                                          <p:spTgt spid="14"/>
                                        </p:tgtEl>
                                        <p:attrNameLst>
                                          <p:attrName>style.visibility</p:attrName>
                                        </p:attrNameLst>
                                      </p:cBhvr>
                                      <p:to>
                                        <p:strVal val="hidden"/>
                                      </p:to>
                                    </p:set>
                                  </p:childTnLst>
                                </p:cTn>
                              </p:par>
                              <p:par>
                                <p:cTn id="38" presetID="3" presetClass="exit" presetSubtype="5" fill="hold" grpId="0" nodeType="withEffect">
                                  <p:stCondLst>
                                    <p:cond delay="0"/>
                                  </p:stCondLst>
                                  <p:childTnLst>
                                    <p:animEffect transition="out" filter="blinds(vertical)">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3" presetClass="exit" presetSubtype="5" fill="hold" grpId="0" nodeType="withEffect">
                                  <p:stCondLst>
                                    <p:cond delay="0"/>
                                  </p:stCondLst>
                                  <p:childTnLst>
                                    <p:animEffect transition="out" filter="blinds(vertical)">
                                      <p:cBhvr>
                                        <p:cTn id="42" dur="5000"/>
                                        <p:tgtEl>
                                          <p:spTgt spid="16"/>
                                        </p:tgtEl>
                                      </p:cBhvr>
                                    </p:animEffect>
                                    <p:set>
                                      <p:cBhvr>
                                        <p:cTn id="43" dur="1" fill="hold">
                                          <p:stCondLst>
                                            <p:cond delay="4999"/>
                                          </p:stCondLst>
                                        </p:cTn>
                                        <p:tgtEl>
                                          <p:spTgt spid="16"/>
                                        </p:tgtEl>
                                        <p:attrNameLst>
                                          <p:attrName>style.visibility</p:attrName>
                                        </p:attrNameLst>
                                      </p:cBhvr>
                                      <p:to>
                                        <p:strVal val="hidden"/>
                                      </p:to>
                                    </p:set>
                                  </p:childTnLst>
                                </p:cTn>
                              </p:par>
                              <p:par>
                                <p:cTn id="44" presetID="3" presetClass="exit" presetSubtype="5" fill="hold" grpId="0" nodeType="withEffect">
                                  <p:stCondLst>
                                    <p:cond delay="0"/>
                                  </p:stCondLst>
                                  <p:childTnLst>
                                    <p:animEffect transition="out" filter="blinds(vertical)">
                                      <p:cBhvr>
                                        <p:cTn id="45" dur="5000"/>
                                        <p:tgtEl>
                                          <p:spTgt spid="17"/>
                                        </p:tgtEl>
                                      </p:cBhvr>
                                    </p:animEffect>
                                    <p:set>
                                      <p:cBhvr>
                                        <p:cTn id="46" dur="1" fill="hold">
                                          <p:stCondLst>
                                            <p:cond delay="4999"/>
                                          </p:stCondLst>
                                        </p:cTn>
                                        <p:tgtEl>
                                          <p:spTgt spid="17"/>
                                        </p:tgtEl>
                                        <p:attrNameLst>
                                          <p:attrName>style.visibility</p:attrName>
                                        </p:attrNameLst>
                                      </p:cBhvr>
                                      <p:to>
                                        <p:strVal val="hidden"/>
                                      </p:to>
                                    </p:set>
                                  </p:childTnLst>
                                </p:cTn>
                              </p:par>
                              <p:par>
                                <p:cTn id="47" presetID="3" presetClass="exit" presetSubtype="5" fill="hold" grpId="0" nodeType="withEffect">
                                  <p:stCondLst>
                                    <p:cond delay="0"/>
                                  </p:stCondLst>
                                  <p:childTnLst>
                                    <p:animEffect transition="out" filter="blinds(vertical)">
                                      <p:cBhvr>
                                        <p:cTn id="48" dur="5000"/>
                                        <p:tgtEl>
                                          <p:spTgt spid="18"/>
                                        </p:tgtEl>
                                      </p:cBhvr>
                                    </p:animEffect>
                                    <p:set>
                                      <p:cBhvr>
                                        <p:cTn id="49" dur="1" fill="hold">
                                          <p:stCondLst>
                                            <p:cond delay="4999"/>
                                          </p:stCondLst>
                                        </p:cTn>
                                        <p:tgtEl>
                                          <p:spTgt spid="18"/>
                                        </p:tgtEl>
                                        <p:attrNameLst>
                                          <p:attrName>style.visibility</p:attrName>
                                        </p:attrNameLst>
                                      </p:cBhvr>
                                      <p:to>
                                        <p:strVal val="hidden"/>
                                      </p:to>
                                    </p:set>
                                  </p:childTnLst>
                                </p:cTn>
                              </p:par>
                              <p:par>
                                <p:cTn id="50" presetID="3" presetClass="exit" presetSubtype="5" fill="hold" grpId="0" nodeType="withEffect">
                                  <p:stCondLst>
                                    <p:cond delay="0"/>
                                  </p:stCondLst>
                                  <p:childTnLst>
                                    <p:animEffect transition="out" filter="blinds(vertical)">
                                      <p:cBhvr>
                                        <p:cTn id="51" dur="5000"/>
                                        <p:tgtEl>
                                          <p:spTgt spid="19"/>
                                        </p:tgtEl>
                                      </p:cBhvr>
                                    </p:animEffect>
                                    <p:set>
                                      <p:cBhvr>
                                        <p:cTn id="52" dur="1" fill="hold">
                                          <p:stCondLst>
                                            <p:cond delay="4999"/>
                                          </p:stCondLst>
                                        </p:cTn>
                                        <p:tgtEl>
                                          <p:spTgt spid="19"/>
                                        </p:tgtEl>
                                        <p:attrNameLst>
                                          <p:attrName>style.visibility</p:attrName>
                                        </p:attrNameLst>
                                      </p:cBhvr>
                                      <p:to>
                                        <p:strVal val="hidden"/>
                                      </p:to>
                                    </p:set>
                                  </p:childTnLst>
                                </p:cTn>
                              </p:par>
                              <p:par>
                                <p:cTn id="53" presetID="3" presetClass="exit" presetSubtype="5" fill="hold" grpId="0" nodeType="withEffect">
                                  <p:stCondLst>
                                    <p:cond delay="0"/>
                                  </p:stCondLst>
                                  <p:childTnLst>
                                    <p:animEffect transition="out" filter="blinds(vertical)">
                                      <p:cBhvr>
                                        <p:cTn id="54" dur="5000"/>
                                        <p:tgtEl>
                                          <p:spTgt spid="20"/>
                                        </p:tgtEl>
                                      </p:cBhvr>
                                    </p:animEffect>
                                    <p:set>
                                      <p:cBhvr>
                                        <p:cTn id="55" dur="1" fill="hold">
                                          <p:stCondLst>
                                            <p:cond delay="4999"/>
                                          </p:stCondLst>
                                        </p:cTn>
                                        <p:tgtEl>
                                          <p:spTgt spid="20"/>
                                        </p:tgtEl>
                                        <p:attrNameLst>
                                          <p:attrName>style.visibility</p:attrName>
                                        </p:attrNameLst>
                                      </p:cBhvr>
                                      <p:to>
                                        <p:strVal val="hidden"/>
                                      </p:to>
                                    </p:set>
                                  </p:childTnLst>
                                </p:cTn>
                              </p:par>
                              <p:par>
                                <p:cTn id="56" presetID="3" presetClass="exit" presetSubtype="5" fill="hold" grpId="0" nodeType="withEffect">
                                  <p:stCondLst>
                                    <p:cond delay="0"/>
                                  </p:stCondLst>
                                  <p:childTnLst>
                                    <p:animEffect transition="out" filter="blinds(vertical)">
                                      <p:cBhvr>
                                        <p:cTn id="57" dur="5000"/>
                                        <p:tgtEl>
                                          <p:spTgt spid="21"/>
                                        </p:tgtEl>
                                      </p:cBhvr>
                                    </p:animEffect>
                                    <p:set>
                                      <p:cBhvr>
                                        <p:cTn id="58" dur="1" fill="hold">
                                          <p:stCondLst>
                                            <p:cond delay="4999"/>
                                          </p:stCondLst>
                                        </p:cTn>
                                        <p:tgtEl>
                                          <p:spTgt spid="21"/>
                                        </p:tgtEl>
                                        <p:attrNameLst>
                                          <p:attrName>style.visibility</p:attrName>
                                        </p:attrNameLst>
                                      </p:cBhvr>
                                      <p:to>
                                        <p:strVal val="hidden"/>
                                      </p:to>
                                    </p:set>
                                  </p:childTnLst>
                                </p:cTn>
                              </p:par>
                              <p:par>
                                <p:cTn id="59" presetID="3" presetClass="exit" presetSubtype="5" fill="hold" grpId="0" nodeType="withEffect">
                                  <p:stCondLst>
                                    <p:cond delay="0"/>
                                  </p:stCondLst>
                                  <p:childTnLst>
                                    <p:animEffect transition="out" filter="blinds(vertical)">
                                      <p:cBhvr>
                                        <p:cTn id="60" dur="5000"/>
                                        <p:tgtEl>
                                          <p:spTgt spid="22"/>
                                        </p:tgtEl>
                                      </p:cBhvr>
                                    </p:animEffect>
                                    <p:set>
                                      <p:cBhvr>
                                        <p:cTn id="61" dur="1" fill="hold">
                                          <p:stCondLst>
                                            <p:cond delay="4999"/>
                                          </p:stCondLst>
                                        </p:cTn>
                                        <p:tgtEl>
                                          <p:spTgt spid="22"/>
                                        </p:tgtEl>
                                        <p:attrNameLst>
                                          <p:attrName>style.visibility</p:attrName>
                                        </p:attrNameLst>
                                      </p:cBhvr>
                                      <p:to>
                                        <p:strVal val="hidden"/>
                                      </p:to>
                                    </p:set>
                                  </p:childTnLst>
                                </p:cTn>
                              </p:par>
                              <p:par>
                                <p:cTn id="62" presetID="3" presetClass="exit" presetSubtype="5" fill="hold" grpId="0" nodeType="withEffect">
                                  <p:stCondLst>
                                    <p:cond delay="0"/>
                                  </p:stCondLst>
                                  <p:childTnLst>
                                    <p:animEffect transition="out" filter="blinds(vertical)">
                                      <p:cBhvr>
                                        <p:cTn id="63" dur="5000"/>
                                        <p:tgtEl>
                                          <p:spTgt spid="23"/>
                                        </p:tgtEl>
                                      </p:cBhvr>
                                    </p:animEffect>
                                    <p:set>
                                      <p:cBhvr>
                                        <p:cTn id="64" dur="1" fill="hold">
                                          <p:stCondLst>
                                            <p:cond delay="4999"/>
                                          </p:stCondLst>
                                        </p:cTn>
                                        <p:tgtEl>
                                          <p:spTgt spid="23"/>
                                        </p:tgtEl>
                                        <p:attrNameLst>
                                          <p:attrName>style.visibility</p:attrName>
                                        </p:attrNameLst>
                                      </p:cBhvr>
                                      <p:to>
                                        <p:strVal val="hidden"/>
                                      </p:to>
                                    </p:set>
                                  </p:childTnLst>
                                </p:cTn>
                              </p:par>
                              <p:par>
                                <p:cTn id="65" presetID="3" presetClass="exit" presetSubtype="5" fill="hold" grpId="0" nodeType="withEffect">
                                  <p:stCondLst>
                                    <p:cond delay="0"/>
                                  </p:stCondLst>
                                  <p:childTnLst>
                                    <p:animEffect transition="out" filter="blinds(vertical)">
                                      <p:cBhvr>
                                        <p:cTn id="66" dur="5000"/>
                                        <p:tgtEl>
                                          <p:spTgt spid="24"/>
                                        </p:tgtEl>
                                      </p:cBhvr>
                                    </p:animEffect>
                                    <p:set>
                                      <p:cBhvr>
                                        <p:cTn id="67" dur="1" fill="hold">
                                          <p:stCondLst>
                                            <p:cond delay="4999"/>
                                          </p:stCondLst>
                                        </p:cTn>
                                        <p:tgtEl>
                                          <p:spTgt spid="24"/>
                                        </p:tgtEl>
                                        <p:attrNameLst>
                                          <p:attrName>style.visibility</p:attrName>
                                        </p:attrNameLst>
                                      </p:cBhvr>
                                      <p:to>
                                        <p:strVal val="hidden"/>
                                      </p:to>
                                    </p:set>
                                  </p:childTnLst>
                                </p:cTn>
                              </p:par>
                              <p:par>
                                <p:cTn id="68" presetID="3" presetClass="exit" presetSubtype="5" fill="hold" grpId="0" nodeType="withEffect">
                                  <p:stCondLst>
                                    <p:cond delay="0"/>
                                  </p:stCondLst>
                                  <p:childTnLst>
                                    <p:animEffect transition="out" filter="blinds(vertical)">
                                      <p:cBhvr>
                                        <p:cTn id="69" dur="5000"/>
                                        <p:tgtEl>
                                          <p:spTgt spid="25"/>
                                        </p:tgtEl>
                                      </p:cBhvr>
                                    </p:animEffect>
                                    <p:set>
                                      <p:cBhvr>
                                        <p:cTn id="70" dur="1" fill="hold">
                                          <p:stCondLst>
                                            <p:cond delay="4999"/>
                                          </p:stCondLst>
                                        </p:cTn>
                                        <p:tgtEl>
                                          <p:spTgt spid="25"/>
                                        </p:tgtEl>
                                        <p:attrNameLst>
                                          <p:attrName>style.visibility</p:attrName>
                                        </p:attrNameLst>
                                      </p:cBhvr>
                                      <p:to>
                                        <p:strVal val="hidden"/>
                                      </p:to>
                                    </p:set>
                                  </p:childTnLst>
                                </p:cTn>
                              </p:par>
                              <p:par>
                                <p:cTn id="71" presetID="3" presetClass="exit" presetSubtype="5" fill="hold" grpId="0" nodeType="withEffect">
                                  <p:stCondLst>
                                    <p:cond delay="0"/>
                                  </p:stCondLst>
                                  <p:childTnLst>
                                    <p:animEffect transition="out" filter="blinds(vertical)">
                                      <p:cBhvr>
                                        <p:cTn id="72" dur="5000"/>
                                        <p:tgtEl>
                                          <p:spTgt spid="26"/>
                                        </p:tgtEl>
                                      </p:cBhvr>
                                    </p:animEffect>
                                    <p:set>
                                      <p:cBhvr>
                                        <p:cTn id="73" dur="1" fill="hold">
                                          <p:stCondLst>
                                            <p:cond delay="4999"/>
                                          </p:stCondLst>
                                        </p:cTn>
                                        <p:tgtEl>
                                          <p:spTgt spid="26"/>
                                        </p:tgtEl>
                                        <p:attrNameLst>
                                          <p:attrName>style.visibility</p:attrName>
                                        </p:attrNameLst>
                                      </p:cBhvr>
                                      <p:to>
                                        <p:strVal val="hidden"/>
                                      </p:to>
                                    </p:set>
                                  </p:childTnLst>
                                </p:cTn>
                              </p:par>
                              <p:par>
                                <p:cTn id="74" presetID="3" presetClass="exit" presetSubtype="5" fill="hold" grpId="0" nodeType="withEffect">
                                  <p:stCondLst>
                                    <p:cond delay="0"/>
                                  </p:stCondLst>
                                  <p:childTnLst>
                                    <p:animEffect transition="out" filter="blinds(vertical)">
                                      <p:cBhvr>
                                        <p:cTn id="75" dur="5000"/>
                                        <p:tgtEl>
                                          <p:spTgt spid="27"/>
                                        </p:tgtEl>
                                      </p:cBhvr>
                                    </p:animEffect>
                                    <p:set>
                                      <p:cBhvr>
                                        <p:cTn id="76" dur="1" fill="hold">
                                          <p:stCondLst>
                                            <p:cond delay="4999"/>
                                          </p:stCondLst>
                                        </p:cTn>
                                        <p:tgtEl>
                                          <p:spTgt spid="27"/>
                                        </p:tgtEl>
                                        <p:attrNameLst>
                                          <p:attrName>style.visibility</p:attrName>
                                        </p:attrNameLst>
                                      </p:cBhvr>
                                      <p:to>
                                        <p:strVal val="hidden"/>
                                      </p:to>
                                    </p:set>
                                  </p:childTnLst>
                                </p:cTn>
                              </p:par>
                              <p:par>
                                <p:cTn id="77" presetID="3" presetClass="exit" presetSubtype="5" fill="hold" grpId="0" nodeType="withEffect">
                                  <p:stCondLst>
                                    <p:cond delay="0"/>
                                  </p:stCondLst>
                                  <p:childTnLst>
                                    <p:animEffect transition="out" filter="blinds(vertical)">
                                      <p:cBhvr>
                                        <p:cTn id="78" dur="5000"/>
                                        <p:tgtEl>
                                          <p:spTgt spid="28"/>
                                        </p:tgtEl>
                                      </p:cBhvr>
                                    </p:animEffect>
                                    <p:set>
                                      <p:cBhvr>
                                        <p:cTn id="79" dur="1" fill="hold">
                                          <p:stCondLst>
                                            <p:cond delay="4999"/>
                                          </p:stCondLst>
                                        </p:cTn>
                                        <p:tgtEl>
                                          <p:spTgt spid="28"/>
                                        </p:tgtEl>
                                        <p:attrNameLst>
                                          <p:attrName>style.visibility</p:attrName>
                                        </p:attrNameLst>
                                      </p:cBhvr>
                                      <p:to>
                                        <p:strVal val="hidden"/>
                                      </p:to>
                                    </p:set>
                                  </p:childTnLst>
                                </p:cTn>
                              </p:par>
                              <p:par>
                                <p:cTn id="80" presetID="3" presetClass="exit" presetSubtype="5" fill="hold" grpId="0" nodeType="withEffect">
                                  <p:stCondLst>
                                    <p:cond delay="0"/>
                                  </p:stCondLst>
                                  <p:childTnLst>
                                    <p:animEffect transition="out" filter="blinds(vertical)">
                                      <p:cBhvr>
                                        <p:cTn id="81" dur="5000"/>
                                        <p:tgtEl>
                                          <p:spTgt spid="29"/>
                                        </p:tgtEl>
                                      </p:cBhvr>
                                    </p:animEffect>
                                    <p:set>
                                      <p:cBhvr>
                                        <p:cTn id="82" dur="1" fill="hold">
                                          <p:stCondLst>
                                            <p:cond delay="4999"/>
                                          </p:stCondLst>
                                        </p:cTn>
                                        <p:tgtEl>
                                          <p:spTgt spid="29"/>
                                        </p:tgtEl>
                                        <p:attrNameLst>
                                          <p:attrName>style.visibility</p:attrName>
                                        </p:attrNameLst>
                                      </p:cBhvr>
                                      <p:to>
                                        <p:strVal val="hidden"/>
                                      </p:to>
                                    </p:set>
                                  </p:childTnLst>
                                </p:cTn>
                              </p:par>
                              <p:par>
                                <p:cTn id="83" presetID="3" presetClass="exit" presetSubtype="5" fill="hold" grpId="0" nodeType="withEffect">
                                  <p:stCondLst>
                                    <p:cond delay="0"/>
                                  </p:stCondLst>
                                  <p:childTnLst>
                                    <p:animEffect transition="out" filter="blinds(vertical)">
                                      <p:cBhvr>
                                        <p:cTn id="84" dur="5000"/>
                                        <p:tgtEl>
                                          <p:spTgt spid="30"/>
                                        </p:tgtEl>
                                      </p:cBhvr>
                                    </p:animEffect>
                                    <p:set>
                                      <p:cBhvr>
                                        <p:cTn id="85" dur="1" fill="hold">
                                          <p:stCondLst>
                                            <p:cond delay="4999"/>
                                          </p:stCondLst>
                                        </p:cTn>
                                        <p:tgtEl>
                                          <p:spTgt spid="30"/>
                                        </p:tgtEl>
                                        <p:attrNameLst>
                                          <p:attrName>style.visibility</p:attrName>
                                        </p:attrNameLst>
                                      </p:cBhvr>
                                      <p:to>
                                        <p:strVal val="hidden"/>
                                      </p:to>
                                    </p:set>
                                  </p:childTnLst>
                                </p:cTn>
                              </p:par>
                              <p:par>
                                <p:cTn id="86" presetID="3" presetClass="exit" presetSubtype="5" fill="hold" grpId="0" nodeType="withEffect">
                                  <p:stCondLst>
                                    <p:cond delay="0"/>
                                  </p:stCondLst>
                                  <p:childTnLst>
                                    <p:animEffect transition="out" filter="blinds(vertical)">
                                      <p:cBhvr>
                                        <p:cTn id="87" dur="5000"/>
                                        <p:tgtEl>
                                          <p:spTgt spid="31"/>
                                        </p:tgtEl>
                                      </p:cBhvr>
                                    </p:animEffect>
                                    <p:set>
                                      <p:cBhvr>
                                        <p:cTn id="88" dur="1" fill="hold">
                                          <p:stCondLst>
                                            <p:cond delay="4999"/>
                                          </p:stCondLst>
                                        </p:cTn>
                                        <p:tgtEl>
                                          <p:spTgt spid="31"/>
                                        </p:tgtEl>
                                        <p:attrNameLst>
                                          <p:attrName>style.visibility</p:attrName>
                                        </p:attrNameLst>
                                      </p:cBhvr>
                                      <p:to>
                                        <p:strVal val="hidden"/>
                                      </p:to>
                                    </p:set>
                                  </p:childTnLst>
                                </p:cTn>
                              </p:par>
                              <p:par>
                                <p:cTn id="89" presetID="3" presetClass="exit" presetSubtype="5" fill="hold" grpId="0" nodeType="withEffect">
                                  <p:stCondLst>
                                    <p:cond delay="0"/>
                                  </p:stCondLst>
                                  <p:childTnLst>
                                    <p:animEffect transition="out" filter="blinds(vertical)">
                                      <p:cBhvr>
                                        <p:cTn id="90" dur="5000"/>
                                        <p:tgtEl>
                                          <p:spTgt spid="32"/>
                                        </p:tgtEl>
                                      </p:cBhvr>
                                    </p:animEffect>
                                    <p:set>
                                      <p:cBhvr>
                                        <p:cTn id="91" dur="1" fill="hold">
                                          <p:stCondLst>
                                            <p:cond delay="4999"/>
                                          </p:stCondLst>
                                        </p:cTn>
                                        <p:tgtEl>
                                          <p:spTgt spid="32"/>
                                        </p:tgtEl>
                                        <p:attrNameLst>
                                          <p:attrName>style.visibility</p:attrName>
                                        </p:attrNameLst>
                                      </p:cBhvr>
                                      <p:to>
                                        <p:strVal val="hidden"/>
                                      </p:to>
                                    </p:set>
                                  </p:childTnLst>
                                </p:cTn>
                              </p:par>
                              <p:par>
                                <p:cTn id="92" presetID="3" presetClass="exit" presetSubtype="5" fill="hold" grpId="0" nodeType="withEffect">
                                  <p:stCondLst>
                                    <p:cond delay="0"/>
                                  </p:stCondLst>
                                  <p:childTnLst>
                                    <p:animEffect transition="out" filter="blinds(vertical)">
                                      <p:cBhvr>
                                        <p:cTn id="93" dur="5000"/>
                                        <p:tgtEl>
                                          <p:spTgt spid="33"/>
                                        </p:tgtEl>
                                      </p:cBhvr>
                                    </p:animEffect>
                                    <p:set>
                                      <p:cBhvr>
                                        <p:cTn id="94" dur="1" fill="hold">
                                          <p:stCondLst>
                                            <p:cond delay="4999"/>
                                          </p:stCondLst>
                                        </p:cTn>
                                        <p:tgtEl>
                                          <p:spTgt spid="33"/>
                                        </p:tgtEl>
                                        <p:attrNameLst>
                                          <p:attrName>style.visibility</p:attrName>
                                        </p:attrNameLst>
                                      </p:cBhvr>
                                      <p:to>
                                        <p:strVal val="hidden"/>
                                      </p:to>
                                    </p:set>
                                  </p:childTnLst>
                                </p:cTn>
                              </p:par>
                              <p:par>
                                <p:cTn id="95" presetID="3" presetClass="exit" presetSubtype="5" fill="hold" grpId="0" nodeType="withEffect">
                                  <p:stCondLst>
                                    <p:cond delay="0"/>
                                  </p:stCondLst>
                                  <p:childTnLst>
                                    <p:animEffect transition="out" filter="blinds(vertical)">
                                      <p:cBhvr>
                                        <p:cTn id="96" dur="5000"/>
                                        <p:tgtEl>
                                          <p:spTgt spid="34"/>
                                        </p:tgtEl>
                                      </p:cBhvr>
                                    </p:animEffect>
                                    <p:set>
                                      <p:cBhvr>
                                        <p:cTn id="97" dur="1" fill="hold">
                                          <p:stCondLst>
                                            <p:cond delay="4999"/>
                                          </p:stCondLst>
                                        </p:cTn>
                                        <p:tgtEl>
                                          <p:spTgt spid="34"/>
                                        </p:tgtEl>
                                        <p:attrNameLst>
                                          <p:attrName>style.visibility</p:attrName>
                                        </p:attrNameLst>
                                      </p:cBhvr>
                                      <p:to>
                                        <p:strVal val="hidden"/>
                                      </p:to>
                                    </p:set>
                                  </p:childTnLst>
                                </p:cTn>
                              </p:par>
                              <p:par>
                                <p:cTn id="98" presetID="3" presetClass="exit" presetSubtype="5" fill="hold" grpId="0" nodeType="withEffect">
                                  <p:stCondLst>
                                    <p:cond delay="0"/>
                                  </p:stCondLst>
                                  <p:childTnLst>
                                    <p:animEffect transition="out" filter="blinds(vertical)">
                                      <p:cBhvr>
                                        <p:cTn id="99" dur="5000"/>
                                        <p:tgtEl>
                                          <p:spTgt spid="35"/>
                                        </p:tgtEl>
                                      </p:cBhvr>
                                    </p:animEffect>
                                    <p:set>
                                      <p:cBhvr>
                                        <p:cTn id="100" dur="1" fill="hold">
                                          <p:stCondLst>
                                            <p:cond delay="4999"/>
                                          </p:stCondLst>
                                        </p:cTn>
                                        <p:tgtEl>
                                          <p:spTgt spid="35"/>
                                        </p:tgtEl>
                                        <p:attrNameLst>
                                          <p:attrName>style.visibility</p:attrName>
                                        </p:attrNameLst>
                                      </p:cBhvr>
                                      <p:to>
                                        <p:strVal val="hidden"/>
                                      </p:to>
                                    </p:set>
                                  </p:childTnLst>
                                </p:cTn>
                              </p:par>
                              <p:par>
                                <p:cTn id="101" presetID="3" presetClass="exit" presetSubtype="5" fill="hold" grpId="0" nodeType="withEffect">
                                  <p:stCondLst>
                                    <p:cond delay="0"/>
                                  </p:stCondLst>
                                  <p:childTnLst>
                                    <p:animEffect transition="out" filter="blinds(vertical)">
                                      <p:cBhvr>
                                        <p:cTn id="102" dur="5000"/>
                                        <p:tgtEl>
                                          <p:spTgt spid="36"/>
                                        </p:tgtEl>
                                      </p:cBhvr>
                                    </p:animEffect>
                                    <p:set>
                                      <p:cBhvr>
                                        <p:cTn id="103" dur="1" fill="hold">
                                          <p:stCondLst>
                                            <p:cond delay="4999"/>
                                          </p:stCondLst>
                                        </p:cTn>
                                        <p:tgtEl>
                                          <p:spTgt spid="36"/>
                                        </p:tgtEl>
                                        <p:attrNameLst>
                                          <p:attrName>style.visibility</p:attrName>
                                        </p:attrNameLst>
                                      </p:cBhvr>
                                      <p:to>
                                        <p:strVal val="hidden"/>
                                      </p:to>
                                    </p:set>
                                  </p:childTnLst>
                                </p:cTn>
                              </p:par>
                              <p:par>
                                <p:cTn id="104" presetID="3" presetClass="exit" presetSubtype="5" fill="hold" grpId="0" nodeType="withEffect">
                                  <p:stCondLst>
                                    <p:cond delay="0"/>
                                  </p:stCondLst>
                                  <p:childTnLst>
                                    <p:animEffect transition="out" filter="blinds(vertical)">
                                      <p:cBhvr>
                                        <p:cTn id="105" dur="5000"/>
                                        <p:tgtEl>
                                          <p:spTgt spid="37"/>
                                        </p:tgtEl>
                                      </p:cBhvr>
                                    </p:animEffect>
                                    <p:set>
                                      <p:cBhvr>
                                        <p:cTn id="106" dur="1" fill="hold">
                                          <p:stCondLst>
                                            <p:cond delay="4999"/>
                                          </p:stCondLst>
                                        </p:cTn>
                                        <p:tgtEl>
                                          <p:spTgt spid="37"/>
                                        </p:tgtEl>
                                        <p:attrNameLst>
                                          <p:attrName>style.visibility</p:attrName>
                                        </p:attrNameLst>
                                      </p:cBhvr>
                                      <p:to>
                                        <p:strVal val="hidden"/>
                                      </p:to>
                                    </p:set>
                                  </p:childTnLst>
                                </p:cTn>
                              </p:par>
                              <p:par>
                                <p:cTn id="107" presetID="3" presetClass="exit" presetSubtype="5" fill="hold" grpId="0" nodeType="withEffect">
                                  <p:stCondLst>
                                    <p:cond delay="0"/>
                                  </p:stCondLst>
                                  <p:childTnLst>
                                    <p:animEffect transition="out" filter="blinds(vertical)">
                                      <p:cBhvr>
                                        <p:cTn id="108" dur="5000"/>
                                        <p:tgtEl>
                                          <p:spTgt spid="38"/>
                                        </p:tgtEl>
                                      </p:cBhvr>
                                    </p:animEffect>
                                    <p:set>
                                      <p:cBhvr>
                                        <p:cTn id="109" dur="1" fill="hold">
                                          <p:stCondLst>
                                            <p:cond delay="4999"/>
                                          </p:stCondLst>
                                        </p:cTn>
                                        <p:tgtEl>
                                          <p:spTgt spid="38"/>
                                        </p:tgtEl>
                                        <p:attrNameLst>
                                          <p:attrName>style.visibility</p:attrName>
                                        </p:attrNameLst>
                                      </p:cBhvr>
                                      <p:to>
                                        <p:strVal val="hidden"/>
                                      </p:to>
                                    </p:set>
                                  </p:childTnLst>
                                </p:cTn>
                              </p:par>
                              <p:par>
                                <p:cTn id="110" presetID="3" presetClass="exit" presetSubtype="5" fill="hold" grpId="0" nodeType="withEffect">
                                  <p:stCondLst>
                                    <p:cond delay="0"/>
                                  </p:stCondLst>
                                  <p:childTnLst>
                                    <p:animEffect transition="out" filter="blinds(vertical)">
                                      <p:cBhvr>
                                        <p:cTn id="111" dur="5000"/>
                                        <p:tgtEl>
                                          <p:spTgt spid="39"/>
                                        </p:tgtEl>
                                      </p:cBhvr>
                                    </p:animEffect>
                                    <p:set>
                                      <p:cBhvr>
                                        <p:cTn id="112" dur="1" fill="hold">
                                          <p:stCondLst>
                                            <p:cond delay="4999"/>
                                          </p:stCondLst>
                                        </p:cTn>
                                        <p:tgtEl>
                                          <p:spTgt spid="39"/>
                                        </p:tgtEl>
                                        <p:attrNameLst>
                                          <p:attrName>style.visibility</p:attrName>
                                        </p:attrNameLst>
                                      </p:cBhvr>
                                      <p:to>
                                        <p:strVal val="hidden"/>
                                      </p:to>
                                    </p:set>
                                  </p:childTnLst>
                                </p:cTn>
                              </p:par>
                              <p:par>
                                <p:cTn id="113" presetID="3" presetClass="exit" presetSubtype="5" fill="hold" grpId="0" nodeType="withEffect">
                                  <p:stCondLst>
                                    <p:cond delay="0"/>
                                  </p:stCondLst>
                                  <p:childTnLst>
                                    <p:animEffect transition="out" filter="blinds(vertical)">
                                      <p:cBhvr>
                                        <p:cTn id="114" dur="5000"/>
                                        <p:tgtEl>
                                          <p:spTgt spid="40"/>
                                        </p:tgtEl>
                                      </p:cBhvr>
                                    </p:animEffect>
                                    <p:set>
                                      <p:cBhvr>
                                        <p:cTn id="115" dur="1" fill="hold">
                                          <p:stCondLst>
                                            <p:cond delay="4999"/>
                                          </p:stCondLst>
                                        </p:cTn>
                                        <p:tgtEl>
                                          <p:spTgt spid="40"/>
                                        </p:tgtEl>
                                        <p:attrNameLst>
                                          <p:attrName>style.visibility</p:attrName>
                                        </p:attrNameLst>
                                      </p:cBhvr>
                                      <p:to>
                                        <p:strVal val="hidden"/>
                                      </p:to>
                                    </p:set>
                                  </p:childTnLst>
                                </p:cTn>
                              </p:par>
                              <p:par>
                                <p:cTn id="116" presetID="3" presetClass="exit" presetSubtype="5" fill="hold" grpId="0" nodeType="withEffect">
                                  <p:stCondLst>
                                    <p:cond delay="0"/>
                                  </p:stCondLst>
                                  <p:childTnLst>
                                    <p:animEffect transition="out" filter="blinds(vertical)">
                                      <p:cBhvr>
                                        <p:cTn id="117" dur="5000"/>
                                        <p:tgtEl>
                                          <p:spTgt spid="41"/>
                                        </p:tgtEl>
                                      </p:cBhvr>
                                    </p:animEffect>
                                    <p:set>
                                      <p:cBhvr>
                                        <p:cTn id="118" dur="1" fill="hold">
                                          <p:stCondLst>
                                            <p:cond delay="4999"/>
                                          </p:stCondLst>
                                        </p:cTn>
                                        <p:tgtEl>
                                          <p:spTgt spid="41"/>
                                        </p:tgtEl>
                                        <p:attrNameLst>
                                          <p:attrName>style.visibility</p:attrName>
                                        </p:attrNameLst>
                                      </p:cBhvr>
                                      <p:to>
                                        <p:strVal val="hidden"/>
                                      </p:to>
                                    </p:set>
                                  </p:childTnLst>
                                </p:cTn>
                              </p:par>
                              <p:par>
                                <p:cTn id="119" presetID="3" presetClass="exit" presetSubtype="5" fill="hold" grpId="0" nodeType="withEffect">
                                  <p:stCondLst>
                                    <p:cond delay="0"/>
                                  </p:stCondLst>
                                  <p:childTnLst>
                                    <p:animEffect transition="out" filter="blinds(vertical)">
                                      <p:cBhvr>
                                        <p:cTn id="120" dur="5000"/>
                                        <p:tgtEl>
                                          <p:spTgt spid="42"/>
                                        </p:tgtEl>
                                      </p:cBhvr>
                                    </p:animEffect>
                                    <p:set>
                                      <p:cBhvr>
                                        <p:cTn id="121" dur="1" fill="hold">
                                          <p:stCondLst>
                                            <p:cond delay="4999"/>
                                          </p:stCondLst>
                                        </p:cTn>
                                        <p:tgtEl>
                                          <p:spTgt spid="42"/>
                                        </p:tgtEl>
                                        <p:attrNameLst>
                                          <p:attrName>style.visibility</p:attrName>
                                        </p:attrNameLst>
                                      </p:cBhvr>
                                      <p:to>
                                        <p:strVal val="hidden"/>
                                      </p:to>
                                    </p:set>
                                  </p:childTnLst>
                                </p:cTn>
                              </p:par>
                              <p:par>
                                <p:cTn id="122" presetID="3" presetClass="exit" presetSubtype="5" fill="hold" grpId="0" nodeType="withEffect">
                                  <p:stCondLst>
                                    <p:cond delay="0"/>
                                  </p:stCondLst>
                                  <p:childTnLst>
                                    <p:animEffect transition="out" filter="blinds(vertical)">
                                      <p:cBhvr>
                                        <p:cTn id="123" dur="5000"/>
                                        <p:tgtEl>
                                          <p:spTgt spid="43"/>
                                        </p:tgtEl>
                                      </p:cBhvr>
                                    </p:animEffect>
                                    <p:set>
                                      <p:cBhvr>
                                        <p:cTn id="124" dur="1" fill="hold">
                                          <p:stCondLst>
                                            <p:cond delay="4999"/>
                                          </p:stCondLst>
                                        </p:cTn>
                                        <p:tgtEl>
                                          <p:spTgt spid="43"/>
                                        </p:tgtEl>
                                        <p:attrNameLst>
                                          <p:attrName>style.visibility</p:attrName>
                                        </p:attrNameLst>
                                      </p:cBhvr>
                                      <p:to>
                                        <p:strVal val="hidden"/>
                                      </p:to>
                                    </p:set>
                                  </p:childTnLst>
                                </p:cTn>
                              </p:par>
                              <p:par>
                                <p:cTn id="125" presetID="3" presetClass="exit" presetSubtype="5" fill="hold" grpId="0" nodeType="withEffect">
                                  <p:stCondLst>
                                    <p:cond delay="0"/>
                                  </p:stCondLst>
                                  <p:childTnLst>
                                    <p:animEffect transition="out" filter="blinds(vertical)">
                                      <p:cBhvr>
                                        <p:cTn id="126" dur="5000"/>
                                        <p:tgtEl>
                                          <p:spTgt spid="44"/>
                                        </p:tgtEl>
                                      </p:cBhvr>
                                    </p:animEffect>
                                    <p:set>
                                      <p:cBhvr>
                                        <p:cTn id="127" dur="1" fill="hold">
                                          <p:stCondLst>
                                            <p:cond delay="4999"/>
                                          </p:stCondLst>
                                        </p:cTn>
                                        <p:tgtEl>
                                          <p:spTgt spid="44"/>
                                        </p:tgtEl>
                                        <p:attrNameLst>
                                          <p:attrName>style.visibility</p:attrName>
                                        </p:attrNameLst>
                                      </p:cBhvr>
                                      <p:to>
                                        <p:strVal val="hidden"/>
                                      </p:to>
                                    </p:set>
                                  </p:childTnLst>
                                </p:cTn>
                              </p:par>
                              <p:par>
                                <p:cTn id="128" presetID="3" presetClass="exit" presetSubtype="5" fill="hold" grpId="0" nodeType="withEffect">
                                  <p:stCondLst>
                                    <p:cond delay="0"/>
                                  </p:stCondLst>
                                  <p:childTnLst>
                                    <p:animEffect transition="out" filter="blinds(vertical)">
                                      <p:cBhvr>
                                        <p:cTn id="129" dur="5000"/>
                                        <p:tgtEl>
                                          <p:spTgt spid="45"/>
                                        </p:tgtEl>
                                      </p:cBhvr>
                                    </p:animEffect>
                                    <p:set>
                                      <p:cBhvr>
                                        <p:cTn id="130" dur="1" fill="hold">
                                          <p:stCondLst>
                                            <p:cond delay="4999"/>
                                          </p:stCondLst>
                                        </p:cTn>
                                        <p:tgtEl>
                                          <p:spTgt spid="45"/>
                                        </p:tgtEl>
                                        <p:attrNameLst>
                                          <p:attrName>style.visibility</p:attrName>
                                        </p:attrNameLst>
                                      </p:cBhvr>
                                      <p:to>
                                        <p:strVal val="hidden"/>
                                      </p:to>
                                    </p:set>
                                  </p:childTnLst>
                                </p:cTn>
                              </p:par>
                              <p:par>
                                <p:cTn id="131" presetID="3" presetClass="exit" presetSubtype="5" fill="hold" grpId="0" nodeType="withEffect">
                                  <p:stCondLst>
                                    <p:cond delay="0"/>
                                  </p:stCondLst>
                                  <p:childTnLst>
                                    <p:animEffect transition="out" filter="blinds(vertical)">
                                      <p:cBhvr>
                                        <p:cTn id="132" dur="5000"/>
                                        <p:tgtEl>
                                          <p:spTgt spid="46"/>
                                        </p:tgtEl>
                                      </p:cBhvr>
                                    </p:animEffect>
                                    <p:set>
                                      <p:cBhvr>
                                        <p:cTn id="133" dur="1" fill="hold">
                                          <p:stCondLst>
                                            <p:cond delay="4999"/>
                                          </p:stCondLst>
                                        </p:cTn>
                                        <p:tgtEl>
                                          <p:spTgt spid="46"/>
                                        </p:tgtEl>
                                        <p:attrNameLst>
                                          <p:attrName>style.visibility</p:attrName>
                                        </p:attrNameLst>
                                      </p:cBhvr>
                                      <p:to>
                                        <p:strVal val="hidden"/>
                                      </p:to>
                                    </p:set>
                                  </p:childTnLst>
                                </p:cTn>
                              </p:par>
                              <p:par>
                                <p:cTn id="134" presetID="3" presetClass="exit" presetSubtype="5" fill="hold" grpId="0" nodeType="withEffect">
                                  <p:stCondLst>
                                    <p:cond delay="0"/>
                                  </p:stCondLst>
                                  <p:childTnLst>
                                    <p:animEffect transition="out" filter="blinds(vertical)">
                                      <p:cBhvr>
                                        <p:cTn id="135" dur="5000"/>
                                        <p:tgtEl>
                                          <p:spTgt spid="47"/>
                                        </p:tgtEl>
                                      </p:cBhvr>
                                    </p:animEffect>
                                    <p:set>
                                      <p:cBhvr>
                                        <p:cTn id="136" dur="1" fill="hold">
                                          <p:stCondLst>
                                            <p:cond delay="4999"/>
                                          </p:stCondLst>
                                        </p:cTn>
                                        <p:tgtEl>
                                          <p:spTgt spid="47"/>
                                        </p:tgtEl>
                                        <p:attrNameLst>
                                          <p:attrName>style.visibility</p:attrName>
                                        </p:attrNameLst>
                                      </p:cBhvr>
                                      <p:to>
                                        <p:strVal val="hidden"/>
                                      </p:to>
                                    </p:set>
                                  </p:childTnLst>
                                </p:cTn>
                              </p:par>
                              <p:par>
                                <p:cTn id="137" presetID="3" presetClass="exit" presetSubtype="5" fill="hold" grpId="0" nodeType="withEffect">
                                  <p:stCondLst>
                                    <p:cond delay="0"/>
                                  </p:stCondLst>
                                  <p:childTnLst>
                                    <p:animEffect transition="out" filter="blinds(vertical)">
                                      <p:cBhvr>
                                        <p:cTn id="138" dur="5000"/>
                                        <p:tgtEl>
                                          <p:spTgt spid="48"/>
                                        </p:tgtEl>
                                      </p:cBhvr>
                                    </p:animEffect>
                                    <p:set>
                                      <p:cBhvr>
                                        <p:cTn id="139" dur="1" fill="hold">
                                          <p:stCondLst>
                                            <p:cond delay="4999"/>
                                          </p:stCondLst>
                                        </p:cTn>
                                        <p:tgtEl>
                                          <p:spTgt spid="48"/>
                                        </p:tgtEl>
                                        <p:attrNameLst>
                                          <p:attrName>style.visibility</p:attrName>
                                        </p:attrNameLst>
                                      </p:cBhvr>
                                      <p:to>
                                        <p:strVal val="hidden"/>
                                      </p:to>
                                    </p:set>
                                  </p:childTnLst>
                                </p:cTn>
                              </p:par>
                              <p:par>
                                <p:cTn id="140" presetID="3" presetClass="exit" presetSubtype="5" fill="hold" grpId="0" nodeType="withEffect">
                                  <p:stCondLst>
                                    <p:cond delay="0"/>
                                  </p:stCondLst>
                                  <p:childTnLst>
                                    <p:animEffect transition="out" filter="blinds(vertical)">
                                      <p:cBhvr>
                                        <p:cTn id="141" dur="5000"/>
                                        <p:tgtEl>
                                          <p:spTgt spid="49"/>
                                        </p:tgtEl>
                                      </p:cBhvr>
                                    </p:animEffect>
                                    <p:set>
                                      <p:cBhvr>
                                        <p:cTn id="142" dur="1" fill="hold">
                                          <p:stCondLst>
                                            <p:cond delay="4999"/>
                                          </p:stCondLst>
                                        </p:cTn>
                                        <p:tgtEl>
                                          <p:spTgt spid="49"/>
                                        </p:tgtEl>
                                        <p:attrNameLst>
                                          <p:attrName>style.visibility</p:attrName>
                                        </p:attrNameLst>
                                      </p:cBhvr>
                                      <p:to>
                                        <p:strVal val="hidden"/>
                                      </p:to>
                                    </p:set>
                                  </p:childTnLst>
                                </p:cTn>
                              </p:par>
                              <p:par>
                                <p:cTn id="143" presetID="3" presetClass="exit" presetSubtype="5" fill="hold" grpId="0" nodeType="withEffect">
                                  <p:stCondLst>
                                    <p:cond delay="0"/>
                                  </p:stCondLst>
                                  <p:childTnLst>
                                    <p:animEffect transition="out" filter="blinds(vertical)">
                                      <p:cBhvr>
                                        <p:cTn id="144" dur="5000"/>
                                        <p:tgtEl>
                                          <p:spTgt spid="50"/>
                                        </p:tgtEl>
                                      </p:cBhvr>
                                    </p:animEffect>
                                    <p:set>
                                      <p:cBhvr>
                                        <p:cTn id="145" dur="1" fill="hold">
                                          <p:stCondLst>
                                            <p:cond delay="4999"/>
                                          </p:stCondLst>
                                        </p:cTn>
                                        <p:tgtEl>
                                          <p:spTgt spid="50"/>
                                        </p:tgtEl>
                                        <p:attrNameLst>
                                          <p:attrName>style.visibility</p:attrName>
                                        </p:attrNameLst>
                                      </p:cBhvr>
                                      <p:to>
                                        <p:strVal val="hidden"/>
                                      </p:to>
                                    </p:set>
                                  </p:childTnLst>
                                </p:cTn>
                              </p:par>
                              <p:par>
                                <p:cTn id="146" presetID="3" presetClass="exit" presetSubtype="5" fill="hold" grpId="0" nodeType="withEffect">
                                  <p:stCondLst>
                                    <p:cond delay="0"/>
                                  </p:stCondLst>
                                  <p:childTnLst>
                                    <p:animEffect transition="out" filter="blinds(vertical)">
                                      <p:cBhvr>
                                        <p:cTn id="147" dur="5000"/>
                                        <p:tgtEl>
                                          <p:spTgt spid="51"/>
                                        </p:tgtEl>
                                      </p:cBhvr>
                                    </p:animEffect>
                                    <p:set>
                                      <p:cBhvr>
                                        <p:cTn id="148" dur="1" fill="hold">
                                          <p:stCondLst>
                                            <p:cond delay="4999"/>
                                          </p:stCondLst>
                                        </p:cTn>
                                        <p:tgtEl>
                                          <p:spTgt spid="51"/>
                                        </p:tgtEl>
                                        <p:attrNameLst>
                                          <p:attrName>style.visibility</p:attrName>
                                        </p:attrNameLst>
                                      </p:cBhvr>
                                      <p:to>
                                        <p:strVal val="hidden"/>
                                      </p:to>
                                    </p:set>
                                  </p:childTnLst>
                                </p:cTn>
                              </p:par>
                              <p:par>
                                <p:cTn id="149" presetID="3" presetClass="exit" presetSubtype="5" fill="hold" grpId="0" nodeType="withEffect">
                                  <p:stCondLst>
                                    <p:cond delay="0"/>
                                  </p:stCondLst>
                                  <p:childTnLst>
                                    <p:animEffect transition="out" filter="blinds(vertical)">
                                      <p:cBhvr>
                                        <p:cTn id="150" dur="5000"/>
                                        <p:tgtEl>
                                          <p:spTgt spid="52"/>
                                        </p:tgtEl>
                                      </p:cBhvr>
                                    </p:animEffect>
                                    <p:set>
                                      <p:cBhvr>
                                        <p:cTn id="151" dur="1" fill="hold">
                                          <p:stCondLst>
                                            <p:cond delay="4999"/>
                                          </p:stCondLst>
                                        </p:cTn>
                                        <p:tgtEl>
                                          <p:spTgt spid="52"/>
                                        </p:tgtEl>
                                        <p:attrNameLst>
                                          <p:attrName>style.visibility</p:attrName>
                                        </p:attrNameLst>
                                      </p:cBhvr>
                                      <p:to>
                                        <p:strVal val="hidden"/>
                                      </p:to>
                                    </p:set>
                                  </p:childTnLst>
                                </p:cTn>
                              </p:par>
                              <p:par>
                                <p:cTn id="152" presetID="3" presetClass="exit" presetSubtype="5" fill="hold" grpId="0" nodeType="withEffect">
                                  <p:stCondLst>
                                    <p:cond delay="0"/>
                                  </p:stCondLst>
                                  <p:childTnLst>
                                    <p:animEffect transition="out" filter="blinds(vertical)">
                                      <p:cBhvr>
                                        <p:cTn id="153" dur="5000"/>
                                        <p:tgtEl>
                                          <p:spTgt spid="53"/>
                                        </p:tgtEl>
                                      </p:cBhvr>
                                    </p:animEffect>
                                    <p:set>
                                      <p:cBhvr>
                                        <p:cTn id="154" dur="1" fill="hold">
                                          <p:stCondLst>
                                            <p:cond delay="4999"/>
                                          </p:stCondLst>
                                        </p:cTn>
                                        <p:tgtEl>
                                          <p:spTgt spid="53"/>
                                        </p:tgtEl>
                                        <p:attrNameLst>
                                          <p:attrName>style.visibility</p:attrName>
                                        </p:attrNameLst>
                                      </p:cBhvr>
                                      <p:to>
                                        <p:strVal val="hidden"/>
                                      </p:to>
                                    </p:set>
                                  </p:childTnLst>
                                </p:cTn>
                              </p:par>
                              <p:par>
                                <p:cTn id="155" presetID="3" presetClass="exit" presetSubtype="5" fill="hold" grpId="0" nodeType="withEffect">
                                  <p:stCondLst>
                                    <p:cond delay="0"/>
                                  </p:stCondLst>
                                  <p:childTnLst>
                                    <p:animEffect transition="out" filter="blinds(vertical)">
                                      <p:cBhvr>
                                        <p:cTn id="156" dur="5000"/>
                                        <p:tgtEl>
                                          <p:spTgt spid="54"/>
                                        </p:tgtEl>
                                      </p:cBhvr>
                                    </p:animEffect>
                                    <p:set>
                                      <p:cBhvr>
                                        <p:cTn id="157" dur="1" fill="hold">
                                          <p:stCondLst>
                                            <p:cond delay="4999"/>
                                          </p:stCondLst>
                                        </p:cTn>
                                        <p:tgtEl>
                                          <p:spTgt spid="54"/>
                                        </p:tgtEl>
                                        <p:attrNameLst>
                                          <p:attrName>style.visibility</p:attrName>
                                        </p:attrNameLst>
                                      </p:cBhvr>
                                      <p:to>
                                        <p:strVal val="hidden"/>
                                      </p:to>
                                    </p:set>
                                  </p:childTnLst>
                                </p:cTn>
                              </p:par>
                              <p:par>
                                <p:cTn id="158" presetID="3" presetClass="exit" presetSubtype="5" fill="hold" grpId="0" nodeType="withEffect">
                                  <p:stCondLst>
                                    <p:cond delay="0"/>
                                  </p:stCondLst>
                                  <p:childTnLst>
                                    <p:animEffect transition="out" filter="blinds(vertical)">
                                      <p:cBhvr>
                                        <p:cTn id="159" dur="5000"/>
                                        <p:tgtEl>
                                          <p:spTgt spid="55"/>
                                        </p:tgtEl>
                                      </p:cBhvr>
                                    </p:animEffect>
                                    <p:set>
                                      <p:cBhvr>
                                        <p:cTn id="160" dur="1" fill="hold">
                                          <p:stCondLst>
                                            <p:cond delay="4999"/>
                                          </p:stCondLst>
                                        </p:cTn>
                                        <p:tgtEl>
                                          <p:spTgt spid="55"/>
                                        </p:tgtEl>
                                        <p:attrNameLst>
                                          <p:attrName>style.visibility</p:attrName>
                                        </p:attrNameLst>
                                      </p:cBhvr>
                                      <p:to>
                                        <p:strVal val="hidden"/>
                                      </p:to>
                                    </p:set>
                                  </p:childTnLst>
                                </p:cTn>
                              </p:par>
                              <p:par>
                                <p:cTn id="161" presetID="3" presetClass="exit" presetSubtype="5" fill="hold" grpId="0" nodeType="withEffect">
                                  <p:stCondLst>
                                    <p:cond delay="0"/>
                                  </p:stCondLst>
                                  <p:childTnLst>
                                    <p:animEffect transition="out" filter="blinds(vertical)">
                                      <p:cBhvr>
                                        <p:cTn id="162" dur="5000"/>
                                        <p:tgtEl>
                                          <p:spTgt spid="56"/>
                                        </p:tgtEl>
                                      </p:cBhvr>
                                    </p:animEffect>
                                    <p:set>
                                      <p:cBhvr>
                                        <p:cTn id="163" dur="1" fill="hold">
                                          <p:stCondLst>
                                            <p:cond delay="4999"/>
                                          </p:stCondLst>
                                        </p:cTn>
                                        <p:tgtEl>
                                          <p:spTgt spid="56"/>
                                        </p:tgtEl>
                                        <p:attrNameLst>
                                          <p:attrName>style.visibility</p:attrName>
                                        </p:attrNameLst>
                                      </p:cBhvr>
                                      <p:to>
                                        <p:strVal val="hidden"/>
                                      </p:to>
                                    </p:set>
                                  </p:childTnLst>
                                </p:cTn>
                              </p:par>
                              <p:par>
                                <p:cTn id="164" presetID="3" presetClass="exit" presetSubtype="5" fill="hold" grpId="0" nodeType="withEffect">
                                  <p:stCondLst>
                                    <p:cond delay="0"/>
                                  </p:stCondLst>
                                  <p:childTnLst>
                                    <p:animEffect transition="out" filter="blinds(vertical)">
                                      <p:cBhvr>
                                        <p:cTn id="165" dur="5000"/>
                                        <p:tgtEl>
                                          <p:spTgt spid="57"/>
                                        </p:tgtEl>
                                      </p:cBhvr>
                                    </p:animEffect>
                                    <p:set>
                                      <p:cBhvr>
                                        <p:cTn id="166" dur="1" fill="hold">
                                          <p:stCondLst>
                                            <p:cond delay="4999"/>
                                          </p:stCondLst>
                                        </p:cTn>
                                        <p:tgtEl>
                                          <p:spTgt spid="57"/>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uesto-de-especias-en-estambul.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0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492"/>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199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18" presetClass="exit" presetSubtype="12" fill="hold" grpId="0" nodeType="withEffect">
                                  <p:stCondLst>
                                    <p:cond delay="0"/>
                                  </p:stCondLst>
                                  <p:childTnLst>
                                    <p:animEffect transition="out" filter="strips(downLef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18" presetClass="exit" presetSubtype="12" fill="hold" grpId="0" nodeType="withEffect">
                                  <p:stCondLst>
                                    <p:cond delay="0"/>
                                  </p:stCondLst>
                                  <p:childTnLst>
                                    <p:animEffect transition="out" filter="strips(downLeft)">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5000"/>
                                        <p:tgtEl>
                                          <p:spTgt spid="16"/>
                                        </p:tgtEl>
                                      </p:cBhvr>
                                    </p:animEffect>
                                    <p:set>
                                      <p:cBhvr>
                                        <p:cTn id="31" dur="1" fill="hold">
                                          <p:stCondLst>
                                            <p:cond delay="4999"/>
                                          </p:stCondLst>
                                        </p:cTn>
                                        <p:tgtEl>
                                          <p:spTgt spid="16"/>
                                        </p:tgtEl>
                                        <p:attrNameLst>
                                          <p:attrName>style.visibility</p:attrName>
                                        </p:attrNameLst>
                                      </p:cBhvr>
                                      <p:to>
                                        <p:strVal val="hidden"/>
                                      </p:to>
                                    </p:set>
                                  </p:childTnLst>
                                </p:cTn>
                              </p:par>
                              <p:par>
                                <p:cTn id="32" presetID="18" presetClass="exit" presetSubtype="12" fill="hold" grpId="0" nodeType="withEffect">
                                  <p:stCondLst>
                                    <p:cond delay="0"/>
                                  </p:stCondLst>
                                  <p:childTnLst>
                                    <p:animEffect transition="out" filter="strips(downLeft)">
                                      <p:cBhvr>
                                        <p:cTn id="33" dur="5000"/>
                                        <p:tgtEl>
                                          <p:spTgt spid="19"/>
                                        </p:tgtEl>
                                      </p:cBhvr>
                                    </p:animEffect>
                                    <p:set>
                                      <p:cBhvr>
                                        <p:cTn id="34" dur="1" fill="hold">
                                          <p:stCondLst>
                                            <p:cond delay="4999"/>
                                          </p:stCondLst>
                                        </p:cTn>
                                        <p:tgtEl>
                                          <p:spTgt spid="19"/>
                                        </p:tgtEl>
                                        <p:attrNameLst>
                                          <p:attrName>style.visibility</p:attrName>
                                        </p:attrNameLst>
                                      </p:cBhvr>
                                      <p:to>
                                        <p:strVal val="hidden"/>
                                      </p:to>
                                    </p:set>
                                  </p:childTnLst>
                                </p:cTn>
                              </p:par>
                              <p:par>
                                <p:cTn id="35" presetID="18" presetClass="exit" presetSubtype="12" fill="hold" grpId="0" nodeType="withEffect">
                                  <p:stCondLst>
                                    <p:cond delay="0"/>
                                  </p:stCondLst>
                                  <p:childTnLst>
                                    <p:animEffect transition="out" filter="strips(downLeft)">
                                      <p:cBhvr>
                                        <p:cTn id="36" dur="5000"/>
                                        <p:tgtEl>
                                          <p:spTgt spid="20"/>
                                        </p:tgtEl>
                                      </p:cBhvr>
                                    </p:animEffect>
                                    <p:set>
                                      <p:cBhvr>
                                        <p:cTn id="37" dur="1" fill="hold">
                                          <p:stCondLst>
                                            <p:cond delay="4999"/>
                                          </p:stCondLst>
                                        </p:cTn>
                                        <p:tgtEl>
                                          <p:spTgt spid="20"/>
                                        </p:tgtEl>
                                        <p:attrNameLst>
                                          <p:attrName>style.visibility</p:attrName>
                                        </p:attrNameLst>
                                      </p:cBhvr>
                                      <p:to>
                                        <p:strVal val="hidden"/>
                                      </p:to>
                                    </p:set>
                                  </p:childTnLst>
                                </p:cTn>
                              </p:par>
                              <p:par>
                                <p:cTn id="38" presetID="18" presetClass="exit" presetSubtype="12" fill="hold" grpId="0" nodeType="withEffect">
                                  <p:stCondLst>
                                    <p:cond delay="0"/>
                                  </p:stCondLst>
                                  <p:childTnLst>
                                    <p:animEffect transition="out" filter="strips(downLeft)">
                                      <p:cBhvr>
                                        <p:cTn id="39" dur="5000"/>
                                        <p:tgtEl>
                                          <p:spTgt spid="21"/>
                                        </p:tgtEl>
                                      </p:cBhvr>
                                    </p:animEffect>
                                    <p:set>
                                      <p:cBhvr>
                                        <p:cTn id="40" dur="1" fill="hold">
                                          <p:stCondLst>
                                            <p:cond delay="4999"/>
                                          </p:stCondLst>
                                        </p:cTn>
                                        <p:tgtEl>
                                          <p:spTgt spid="21"/>
                                        </p:tgtEl>
                                        <p:attrNameLst>
                                          <p:attrName>style.visibility</p:attrName>
                                        </p:attrNameLst>
                                      </p:cBhvr>
                                      <p:to>
                                        <p:strVal val="hidden"/>
                                      </p:to>
                                    </p:set>
                                  </p:childTnLst>
                                </p:cTn>
                              </p:par>
                              <p:par>
                                <p:cTn id="41" presetID="18" presetClass="exit" presetSubtype="12" fill="hold" grpId="0" nodeType="withEffect">
                                  <p:stCondLst>
                                    <p:cond delay="0"/>
                                  </p:stCondLst>
                                  <p:childTnLst>
                                    <p:animEffect transition="out" filter="strips(downLeft)">
                                      <p:cBhvr>
                                        <p:cTn id="42" dur="5000"/>
                                        <p:tgtEl>
                                          <p:spTgt spid="24"/>
                                        </p:tgtEl>
                                      </p:cBhvr>
                                    </p:animEffect>
                                    <p:set>
                                      <p:cBhvr>
                                        <p:cTn id="43" dur="1" fill="hold">
                                          <p:stCondLst>
                                            <p:cond delay="4999"/>
                                          </p:stCondLst>
                                        </p:cTn>
                                        <p:tgtEl>
                                          <p:spTgt spid="24"/>
                                        </p:tgtEl>
                                        <p:attrNameLst>
                                          <p:attrName>style.visibility</p:attrName>
                                        </p:attrNameLst>
                                      </p:cBhvr>
                                      <p:to>
                                        <p:strVal val="hidden"/>
                                      </p:to>
                                    </p:set>
                                  </p:childTnLst>
                                </p:cTn>
                              </p:par>
                              <p:par>
                                <p:cTn id="44" presetID="18" presetClass="exit" presetSubtype="12" fill="hold" grpId="0" nodeType="withEffect">
                                  <p:stCondLst>
                                    <p:cond delay="0"/>
                                  </p:stCondLst>
                                  <p:childTnLst>
                                    <p:animEffect transition="out" filter="strips(downLeft)">
                                      <p:cBhvr>
                                        <p:cTn id="45" dur="5000"/>
                                        <p:tgtEl>
                                          <p:spTgt spid="25"/>
                                        </p:tgtEl>
                                      </p:cBhvr>
                                    </p:animEffect>
                                    <p:set>
                                      <p:cBhvr>
                                        <p:cTn id="46" dur="1" fill="hold">
                                          <p:stCondLst>
                                            <p:cond delay="4999"/>
                                          </p:stCondLst>
                                        </p:cTn>
                                        <p:tgtEl>
                                          <p:spTgt spid="25"/>
                                        </p:tgtEl>
                                        <p:attrNameLst>
                                          <p:attrName>style.visibility</p:attrName>
                                        </p:attrNameLst>
                                      </p:cBhvr>
                                      <p:to>
                                        <p:strVal val="hidden"/>
                                      </p:to>
                                    </p:set>
                                  </p:childTnLst>
                                </p:cTn>
                              </p:par>
                              <p:par>
                                <p:cTn id="47" presetID="18" presetClass="exit" presetSubtype="12" fill="hold" grpId="0" nodeType="withEffect">
                                  <p:stCondLst>
                                    <p:cond delay="0"/>
                                  </p:stCondLst>
                                  <p:childTnLst>
                                    <p:animEffect transition="out" filter="strips(downLeft)">
                                      <p:cBhvr>
                                        <p:cTn id="48" dur="5000"/>
                                        <p:tgtEl>
                                          <p:spTgt spid="26"/>
                                        </p:tgtEl>
                                      </p:cBhvr>
                                    </p:animEffect>
                                    <p:set>
                                      <p:cBhvr>
                                        <p:cTn id="49" dur="1" fill="hold">
                                          <p:stCondLst>
                                            <p:cond delay="4999"/>
                                          </p:stCondLst>
                                        </p:cTn>
                                        <p:tgtEl>
                                          <p:spTgt spid="26"/>
                                        </p:tgtEl>
                                        <p:attrNameLst>
                                          <p:attrName>style.visibility</p:attrName>
                                        </p:attrNameLst>
                                      </p:cBhvr>
                                      <p:to>
                                        <p:strVal val="hidden"/>
                                      </p:to>
                                    </p:set>
                                  </p:childTnLst>
                                </p:cTn>
                              </p:par>
                              <p:par>
                                <p:cTn id="50" presetID="18" presetClass="exit" presetSubtype="12" fill="hold" grpId="0" nodeType="withEffect">
                                  <p:stCondLst>
                                    <p:cond delay="0"/>
                                  </p:stCondLst>
                                  <p:childTnLst>
                                    <p:animEffect transition="out" filter="strips(downLeft)">
                                      <p:cBhvr>
                                        <p:cTn id="51" dur="5000"/>
                                        <p:tgtEl>
                                          <p:spTgt spid="29"/>
                                        </p:tgtEl>
                                      </p:cBhvr>
                                    </p:animEffect>
                                    <p:set>
                                      <p:cBhvr>
                                        <p:cTn id="52" dur="1" fill="hold">
                                          <p:stCondLst>
                                            <p:cond delay="4999"/>
                                          </p:stCondLst>
                                        </p:cTn>
                                        <p:tgtEl>
                                          <p:spTgt spid="29"/>
                                        </p:tgtEl>
                                        <p:attrNameLst>
                                          <p:attrName>style.visibility</p:attrName>
                                        </p:attrNameLst>
                                      </p:cBhvr>
                                      <p:to>
                                        <p:strVal val="hidden"/>
                                      </p:to>
                                    </p:set>
                                  </p:childTnLst>
                                </p:cTn>
                              </p:par>
                              <p:par>
                                <p:cTn id="53" presetID="18" presetClass="exit" presetSubtype="12" fill="hold" grpId="0" nodeType="withEffect">
                                  <p:stCondLst>
                                    <p:cond delay="0"/>
                                  </p:stCondLst>
                                  <p:childTnLst>
                                    <p:animEffect transition="out" filter="strips(downLeft)">
                                      <p:cBhvr>
                                        <p:cTn id="54" dur="5000"/>
                                        <p:tgtEl>
                                          <p:spTgt spid="30"/>
                                        </p:tgtEl>
                                      </p:cBhvr>
                                    </p:animEffect>
                                    <p:set>
                                      <p:cBhvr>
                                        <p:cTn id="55" dur="1" fill="hold">
                                          <p:stCondLst>
                                            <p:cond delay="4999"/>
                                          </p:stCondLst>
                                        </p:cTn>
                                        <p:tgtEl>
                                          <p:spTgt spid="30"/>
                                        </p:tgtEl>
                                        <p:attrNameLst>
                                          <p:attrName>style.visibility</p:attrName>
                                        </p:attrNameLst>
                                      </p:cBhvr>
                                      <p:to>
                                        <p:strVal val="hidden"/>
                                      </p:to>
                                    </p:set>
                                  </p:childTnLst>
                                </p:cTn>
                              </p:par>
                              <p:par>
                                <p:cTn id="56" presetID="18" presetClass="exit" presetSubtype="12" fill="hold" grpId="0" nodeType="withEffect">
                                  <p:stCondLst>
                                    <p:cond delay="0"/>
                                  </p:stCondLst>
                                  <p:childTnLst>
                                    <p:animEffect transition="out" filter="strips(downLeft)">
                                      <p:cBhvr>
                                        <p:cTn id="57" dur="5000"/>
                                        <p:tgtEl>
                                          <p:spTgt spid="31"/>
                                        </p:tgtEl>
                                      </p:cBhvr>
                                    </p:animEffect>
                                    <p:set>
                                      <p:cBhvr>
                                        <p:cTn id="58" dur="1" fill="hold">
                                          <p:stCondLst>
                                            <p:cond delay="4999"/>
                                          </p:stCondLst>
                                        </p:cTn>
                                        <p:tgtEl>
                                          <p:spTgt spid="31"/>
                                        </p:tgtEl>
                                        <p:attrNameLst>
                                          <p:attrName>style.visibility</p:attrName>
                                        </p:attrNameLst>
                                      </p:cBhvr>
                                      <p:to>
                                        <p:strVal val="hidden"/>
                                      </p:to>
                                    </p:set>
                                  </p:childTnLst>
                                </p:cTn>
                              </p:par>
                              <p:par>
                                <p:cTn id="59" presetID="18" presetClass="exit" presetSubtype="12" fill="hold" grpId="0" nodeType="withEffect">
                                  <p:stCondLst>
                                    <p:cond delay="0"/>
                                  </p:stCondLst>
                                  <p:childTnLst>
                                    <p:animEffect transition="out" filter="strips(downLeft)">
                                      <p:cBhvr>
                                        <p:cTn id="60" dur="5000"/>
                                        <p:tgtEl>
                                          <p:spTgt spid="34"/>
                                        </p:tgtEl>
                                      </p:cBhvr>
                                    </p:animEffect>
                                    <p:set>
                                      <p:cBhvr>
                                        <p:cTn id="61" dur="1" fill="hold">
                                          <p:stCondLst>
                                            <p:cond delay="4999"/>
                                          </p:stCondLst>
                                        </p:cTn>
                                        <p:tgtEl>
                                          <p:spTgt spid="34"/>
                                        </p:tgtEl>
                                        <p:attrNameLst>
                                          <p:attrName>style.visibility</p:attrName>
                                        </p:attrNameLst>
                                      </p:cBhvr>
                                      <p:to>
                                        <p:strVal val="hidden"/>
                                      </p:to>
                                    </p:set>
                                  </p:childTnLst>
                                </p:cTn>
                              </p:par>
                              <p:par>
                                <p:cTn id="62" presetID="18" presetClass="exit" presetSubtype="12" fill="hold" grpId="0" nodeType="withEffect">
                                  <p:stCondLst>
                                    <p:cond delay="0"/>
                                  </p:stCondLst>
                                  <p:childTnLst>
                                    <p:animEffect transition="out" filter="strips(downLeft)">
                                      <p:cBhvr>
                                        <p:cTn id="63" dur="5000"/>
                                        <p:tgtEl>
                                          <p:spTgt spid="35"/>
                                        </p:tgtEl>
                                      </p:cBhvr>
                                    </p:animEffect>
                                    <p:set>
                                      <p:cBhvr>
                                        <p:cTn id="64" dur="1" fill="hold">
                                          <p:stCondLst>
                                            <p:cond delay="4999"/>
                                          </p:stCondLst>
                                        </p:cTn>
                                        <p:tgtEl>
                                          <p:spTgt spid="35"/>
                                        </p:tgtEl>
                                        <p:attrNameLst>
                                          <p:attrName>style.visibility</p:attrName>
                                        </p:attrNameLst>
                                      </p:cBhvr>
                                      <p:to>
                                        <p:strVal val="hidden"/>
                                      </p:to>
                                    </p:set>
                                  </p:childTnLst>
                                </p:cTn>
                              </p:par>
                              <p:par>
                                <p:cTn id="65" presetID="18" presetClass="exit" presetSubtype="12" fill="hold" grpId="0" nodeType="withEffect">
                                  <p:stCondLst>
                                    <p:cond delay="0"/>
                                  </p:stCondLst>
                                  <p:childTnLst>
                                    <p:animEffect transition="out" filter="strips(downLeft)">
                                      <p:cBhvr>
                                        <p:cTn id="66" dur="5000"/>
                                        <p:tgtEl>
                                          <p:spTgt spid="36"/>
                                        </p:tgtEl>
                                      </p:cBhvr>
                                    </p:animEffect>
                                    <p:set>
                                      <p:cBhvr>
                                        <p:cTn id="67" dur="1" fill="hold">
                                          <p:stCondLst>
                                            <p:cond delay="4999"/>
                                          </p:stCondLst>
                                        </p:cTn>
                                        <p:tgtEl>
                                          <p:spTgt spid="36"/>
                                        </p:tgtEl>
                                        <p:attrNameLst>
                                          <p:attrName>style.visibility</p:attrName>
                                        </p:attrNameLst>
                                      </p:cBhvr>
                                      <p:to>
                                        <p:strVal val="hidden"/>
                                      </p:to>
                                    </p:set>
                                  </p:childTnLst>
                                </p:cTn>
                              </p:par>
                              <p:par>
                                <p:cTn id="68" presetID="18" presetClass="exit" presetSubtype="12" fill="hold" grpId="0" nodeType="withEffect">
                                  <p:stCondLst>
                                    <p:cond delay="0"/>
                                  </p:stCondLst>
                                  <p:childTnLst>
                                    <p:animEffect transition="out" filter="strips(downLeft)">
                                      <p:cBhvr>
                                        <p:cTn id="69" dur="5000"/>
                                        <p:tgtEl>
                                          <p:spTgt spid="39"/>
                                        </p:tgtEl>
                                      </p:cBhvr>
                                    </p:animEffect>
                                    <p:set>
                                      <p:cBhvr>
                                        <p:cTn id="70" dur="1" fill="hold">
                                          <p:stCondLst>
                                            <p:cond delay="4999"/>
                                          </p:stCondLst>
                                        </p:cTn>
                                        <p:tgtEl>
                                          <p:spTgt spid="39"/>
                                        </p:tgtEl>
                                        <p:attrNameLst>
                                          <p:attrName>style.visibility</p:attrName>
                                        </p:attrNameLst>
                                      </p:cBhvr>
                                      <p:to>
                                        <p:strVal val="hidden"/>
                                      </p:to>
                                    </p:set>
                                  </p:childTnLst>
                                </p:cTn>
                              </p:par>
                              <p:par>
                                <p:cTn id="71" presetID="18" presetClass="exit" presetSubtype="12" fill="hold" grpId="0" nodeType="withEffect">
                                  <p:stCondLst>
                                    <p:cond delay="0"/>
                                  </p:stCondLst>
                                  <p:childTnLst>
                                    <p:animEffect transition="out" filter="strips(downLeft)">
                                      <p:cBhvr>
                                        <p:cTn id="72" dur="5000"/>
                                        <p:tgtEl>
                                          <p:spTgt spid="40"/>
                                        </p:tgtEl>
                                      </p:cBhvr>
                                    </p:animEffect>
                                    <p:set>
                                      <p:cBhvr>
                                        <p:cTn id="73" dur="1" fill="hold">
                                          <p:stCondLst>
                                            <p:cond delay="4999"/>
                                          </p:stCondLst>
                                        </p:cTn>
                                        <p:tgtEl>
                                          <p:spTgt spid="40"/>
                                        </p:tgtEl>
                                        <p:attrNameLst>
                                          <p:attrName>style.visibility</p:attrName>
                                        </p:attrNameLst>
                                      </p:cBhvr>
                                      <p:to>
                                        <p:strVal val="hidden"/>
                                      </p:to>
                                    </p:set>
                                  </p:childTnLst>
                                </p:cTn>
                              </p:par>
                              <p:par>
                                <p:cTn id="74" presetID="18" presetClass="exit" presetSubtype="12" fill="hold" grpId="0" nodeType="withEffect">
                                  <p:stCondLst>
                                    <p:cond delay="0"/>
                                  </p:stCondLst>
                                  <p:childTnLst>
                                    <p:animEffect transition="out" filter="strips(downLeft)">
                                      <p:cBhvr>
                                        <p:cTn id="75" dur="5000"/>
                                        <p:tgtEl>
                                          <p:spTgt spid="41"/>
                                        </p:tgtEl>
                                      </p:cBhvr>
                                    </p:animEffect>
                                    <p:set>
                                      <p:cBhvr>
                                        <p:cTn id="76" dur="1" fill="hold">
                                          <p:stCondLst>
                                            <p:cond delay="4999"/>
                                          </p:stCondLst>
                                        </p:cTn>
                                        <p:tgtEl>
                                          <p:spTgt spid="41"/>
                                        </p:tgtEl>
                                        <p:attrNameLst>
                                          <p:attrName>style.visibility</p:attrName>
                                        </p:attrNameLst>
                                      </p:cBhvr>
                                      <p:to>
                                        <p:strVal val="hidden"/>
                                      </p:to>
                                    </p:set>
                                  </p:childTnLst>
                                </p:cTn>
                              </p:par>
                              <p:par>
                                <p:cTn id="77" presetID="18" presetClass="exit" presetSubtype="12" fill="hold" grpId="0" nodeType="withEffect">
                                  <p:stCondLst>
                                    <p:cond delay="0"/>
                                  </p:stCondLst>
                                  <p:childTnLst>
                                    <p:animEffect transition="out" filter="strips(downLeft)">
                                      <p:cBhvr>
                                        <p:cTn id="78" dur="5000"/>
                                        <p:tgtEl>
                                          <p:spTgt spid="44"/>
                                        </p:tgtEl>
                                      </p:cBhvr>
                                    </p:animEffect>
                                    <p:set>
                                      <p:cBhvr>
                                        <p:cTn id="79" dur="1" fill="hold">
                                          <p:stCondLst>
                                            <p:cond delay="4999"/>
                                          </p:stCondLst>
                                        </p:cTn>
                                        <p:tgtEl>
                                          <p:spTgt spid="44"/>
                                        </p:tgtEl>
                                        <p:attrNameLst>
                                          <p:attrName>style.visibility</p:attrName>
                                        </p:attrNameLst>
                                      </p:cBhvr>
                                      <p:to>
                                        <p:strVal val="hidden"/>
                                      </p:to>
                                    </p:set>
                                  </p:childTnLst>
                                </p:cTn>
                              </p:par>
                              <p:par>
                                <p:cTn id="80" presetID="18" presetClass="exit" presetSubtype="12" fill="hold" grpId="0" nodeType="withEffect">
                                  <p:stCondLst>
                                    <p:cond delay="0"/>
                                  </p:stCondLst>
                                  <p:childTnLst>
                                    <p:animEffect transition="out" filter="strips(downLeft)">
                                      <p:cBhvr>
                                        <p:cTn id="81" dur="5000"/>
                                        <p:tgtEl>
                                          <p:spTgt spid="45"/>
                                        </p:tgtEl>
                                      </p:cBhvr>
                                    </p:animEffect>
                                    <p:set>
                                      <p:cBhvr>
                                        <p:cTn id="82" dur="1" fill="hold">
                                          <p:stCondLst>
                                            <p:cond delay="4999"/>
                                          </p:stCondLst>
                                        </p:cTn>
                                        <p:tgtEl>
                                          <p:spTgt spid="45"/>
                                        </p:tgtEl>
                                        <p:attrNameLst>
                                          <p:attrName>style.visibility</p:attrName>
                                        </p:attrNameLst>
                                      </p:cBhvr>
                                      <p:to>
                                        <p:strVal val="hidden"/>
                                      </p:to>
                                    </p:set>
                                  </p:childTnLst>
                                </p:cTn>
                              </p:par>
                              <p:par>
                                <p:cTn id="83" presetID="18" presetClass="exit" presetSubtype="12" fill="hold" grpId="0" nodeType="withEffect">
                                  <p:stCondLst>
                                    <p:cond delay="0"/>
                                  </p:stCondLst>
                                  <p:childTnLst>
                                    <p:animEffect transition="out" filter="strips(downLeft)">
                                      <p:cBhvr>
                                        <p:cTn id="84" dur="5000"/>
                                        <p:tgtEl>
                                          <p:spTgt spid="46"/>
                                        </p:tgtEl>
                                      </p:cBhvr>
                                    </p:animEffect>
                                    <p:set>
                                      <p:cBhvr>
                                        <p:cTn id="85" dur="1" fill="hold">
                                          <p:stCondLst>
                                            <p:cond delay="4999"/>
                                          </p:stCondLst>
                                        </p:cTn>
                                        <p:tgtEl>
                                          <p:spTgt spid="46"/>
                                        </p:tgtEl>
                                        <p:attrNameLst>
                                          <p:attrName>style.visibility</p:attrName>
                                        </p:attrNameLst>
                                      </p:cBhvr>
                                      <p:to>
                                        <p:strVal val="hidden"/>
                                      </p:to>
                                    </p:set>
                                  </p:childTnLst>
                                </p:cTn>
                              </p:par>
                              <p:par>
                                <p:cTn id="86" presetID="18" presetClass="exit" presetSubtype="6" fill="hold" grpId="0" nodeType="withEffect">
                                  <p:stCondLst>
                                    <p:cond delay="0"/>
                                  </p:stCondLst>
                                  <p:childTnLst>
                                    <p:animEffect transition="out" filter="strips(downRight)">
                                      <p:cBhvr>
                                        <p:cTn id="87" dur="5000"/>
                                        <p:tgtEl>
                                          <p:spTgt spid="7"/>
                                        </p:tgtEl>
                                      </p:cBhvr>
                                    </p:animEffect>
                                    <p:set>
                                      <p:cBhvr>
                                        <p:cTn id="88" dur="1" fill="hold">
                                          <p:stCondLst>
                                            <p:cond delay="4999"/>
                                          </p:stCondLst>
                                        </p:cTn>
                                        <p:tgtEl>
                                          <p:spTgt spid="7"/>
                                        </p:tgtEl>
                                        <p:attrNameLst>
                                          <p:attrName>style.visibility</p:attrName>
                                        </p:attrNameLst>
                                      </p:cBhvr>
                                      <p:to>
                                        <p:strVal val="hidden"/>
                                      </p:to>
                                    </p:set>
                                  </p:childTnLst>
                                </p:cTn>
                              </p:par>
                              <p:par>
                                <p:cTn id="89" presetID="18" presetClass="exit" presetSubtype="6" fill="hold" grpId="0" nodeType="withEffect">
                                  <p:stCondLst>
                                    <p:cond delay="0"/>
                                  </p:stCondLst>
                                  <p:childTnLst>
                                    <p:animEffect transition="out" filter="strips(downRight)">
                                      <p:cBhvr>
                                        <p:cTn id="90" dur="5000"/>
                                        <p:tgtEl>
                                          <p:spTgt spid="8"/>
                                        </p:tgtEl>
                                      </p:cBhvr>
                                    </p:animEffect>
                                    <p:set>
                                      <p:cBhvr>
                                        <p:cTn id="91" dur="1" fill="hold">
                                          <p:stCondLst>
                                            <p:cond delay="4999"/>
                                          </p:stCondLst>
                                        </p:cTn>
                                        <p:tgtEl>
                                          <p:spTgt spid="8"/>
                                        </p:tgtEl>
                                        <p:attrNameLst>
                                          <p:attrName>style.visibility</p:attrName>
                                        </p:attrNameLst>
                                      </p:cBhvr>
                                      <p:to>
                                        <p:strVal val="hidden"/>
                                      </p:to>
                                    </p:set>
                                  </p:childTnLst>
                                </p:cTn>
                              </p:par>
                              <p:par>
                                <p:cTn id="92" presetID="18" presetClass="exit" presetSubtype="6" fill="hold" grpId="0" nodeType="withEffect">
                                  <p:stCondLst>
                                    <p:cond delay="0"/>
                                  </p:stCondLst>
                                  <p:childTnLst>
                                    <p:animEffect transition="out" filter="strips(downRight)">
                                      <p:cBhvr>
                                        <p:cTn id="93" dur="5000"/>
                                        <p:tgtEl>
                                          <p:spTgt spid="12"/>
                                        </p:tgtEl>
                                      </p:cBhvr>
                                    </p:animEffect>
                                    <p:set>
                                      <p:cBhvr>
                                        <p:cTn id="94" dur="1" fill="hold">
                                          <p:stCondLst>
                                            <p:cond delay="4999"/>
                                          </p:stCondLst>
                                        </p:cTn>
                                        <p:tgtEl>
                                          <p:spTgt spid="12"/>
                                        </p:tgtEl>
                                        <p:attrNameLst>
                                          <p:attrName>style.visibility</p:attrName>
                                        </p:attrNameLst>
                                      </p:cBhvr>
                                      <p:to>
                                        <p:strVal val="hidden"/>
                                      </p:to>
                                    </p:set>
                                  </p:childTnLst>
                                </p:cTn>
                              </p:par>
                              <p:par>
                                <p:cTn id="95" presetID="18" presetClass="exit" presetSubtype="6" fill="hold" grpId="0" nodeType="withEffect">
                                  <p:stCondLst>
                                    <p:cond delay="0"/>
                                  </p:stCondLst>
                                  <p:childTnLst>
                                    <p:animEffect transition="out" filter="strips(downRight)">
                                      <p:cBhvr>
                                        <p:cTn id="96" dur="5000"/>
                                        <p:tgtEl>
                                          <p:spTgt spid="13"/>
                                        </p:tgtEl>
                                      </p:cBhvr>
                                    </p:animEffect>
                                    <p:set>
                                      <p:cBhvr>
                                        <p:cTn id="97" dur="1" fill="hold">
                                          <p:stCondLst>
                                            <p:cond delay="4999"/>
                                          </p:stCondLst>
                                        </p:cTn>
                                        <p:tgtEl>
                                          <p:spTgt spid="13"/>
                                        </p:tgtEl>
                                        <p:attrNameLst>
                                          <p:attrName>style.visibility</p:attrName>
                                        </p:attrNameLst>
                                      </p:cBhvr>
                                      <p:to>
                                        <p:strVal val="hidden"/>
                                      </p:to>
                                    </p:set>
                                  </p:childTnLst>
                                </p:cTn>
                              </p:par>
                              <p:par>
                                <p:cTn id="98" presetID="18" presetClass="exit" presetSubtype="6" fill="hold" grpId="0" nodeType="withEffect">
                                  <p:stCondLst>
                                    <p:cond delay="0"/>
                                  </p:stCondLst>
                                  <p:childTnLst>
                                    <p:animEffect transition="out" filter="strips(downRight)">
                                      <p:cBhvr>
                                        <p:cTn id="99" dur="5000"/>
                                        <p:tgtEl>
                                          <p:spTgt spid="17"/>
                                        </p:tgtEl>
                                      </p:cBhvr>
                                    </p:animEffect>
                                    <p:set>
                                      <p:cBhvr>
                                        <p:cTn id="100" dur="1" fill="hold">
                                          <p:stCondLst>
                                            <p:cond delay="4999"/>
                                          </p:stCondLst>
                                        </p:cTn>
                                        <p:tgtEl>
                                          <p:spTgt spid="17"/>
                                        </p:tgtEl>
                                        <p:attrNameLst>
                                          <p:attrName>style.visibility</p:attrName>
                                        </p:attrNameLst>
                                      </p:cBhvr>
                                      <p:to>
                                        <p:strVal val="hidden"/>
                                      </p:to>
                                    </p:set>
                                  </p:childTnLst>
                                </p:cTn>
                              </p:par>
                              <p:par>
                                <p:cTn id="101" presetID="18" presetClass="exit" presetSubtype="6" fill="hold" grpId="0" nodeType="withEffect">
                                  <p:stCondLst>
                                    <p:cond delay="0"/>
                                  </p:stCondLst>
                                  <p:childTnLst>
                                    <p:animEffect transition="out" filter="strips(downRight)">
                                      <p:cBhvr>
                                        <p:cTn id="102" dur="5000"/>
                                        <p:tgtEl>
                                          <p:spTgt spid="18"/>
                                        </p:tgtEl>
                                      </p:cBhvr>
                                    </p:animEffect>
                                    <p:set>
                                      <p:cBhvr>
                                        <p:cTn id="103" dur="1" fill="hold">
                                          <p:stCondLst>
                                            <p:cond delay="4999"/>
                                          </p:stCondLst>
                                        </p:cTn>
                                        <p:tgtEl>
                                          <p:spTgt spid="18"/>
                                        </p:tgtEl>
                                        <p:attrNameLst>
                                          <p:attrName>style.visibility</p:attrName>
                                        </p:attrNameLst>
                                      </p:cBhvr>
                                      <p:to>
                                        <p:strVal val="hidden"/>
                                      </p:to>
                                    </p:set>
                                  </p:childTnLst>
                                </p:cTn>
                              </p:par>
                              <p:par>
                                <p:cTn id="104" presetID="18" presetClass="exit" presetSubtype="6" fill="hold" grpId="0" nodeType="withEffect">
                                  <p:stCondLst>
                                    <p:cond delay="0"/>
                                  </p:stCondLst>
                                  <p:childTnLst>
                                    <p:animEffect transition="out" filter="strips(downRight)">
                                      <p:cBhvr>
                                        <p:cTn id="105" dur="5000"/>
                                        <p:tgtEl>
                                          <p:spTgt spid="22"/>
                                        </p:tgtEl>
                                      </p:cBhvr>
                                    </p:animEffect>
                                    <p:set>
                                      <p:cBhvr>
                                        <p:cTn id="106" dur="1" fill="hold">
                                          <p:stCondLst>
                                            <p:cond delay="4999"/>
                                          </p:stCondLst>
                                        </p:cTn>
                                        <p:tgtEl>
                                          <p:spTgt spid="22"/>
                                        </p:tgtEl>
                                        <p:attrNameLst>
                                          <p:attrName>style.visibility</p:attrName>
                                        </p:attrNameLst>
                                      </p:cBhvr>
                                      <p:to>
                                        <p:strVal val="hidden"/>
                                      </p:to>
                                    </p:set>
                                  </p:childTnLst>
                                </p:cTn>
                              </p:par>
                              <p:par>
                                <p:cTn id="107" presetID="18" presetClass="exit" presetSubtype="6" fill="hold" grpId="0" nodeType="withEffect">
                                  <p:stCondLst>
                                    <p:cond delay="0"/>
                                  </p:stCondLst>
                                  <p:childTnLst>
                                    <p:animEffect transition="out" filter="strips(downRight)">
                                      <p:cBhvr>
                                        <p:cTn id="108" dur="5000"/>
                                        <p:tgtEl>
                                          <p:spTgt spid="23"/>
                                        </p:tgtEl>
                                      </p:cBhvr>
                                    </p:animEffect>
                                    <p:set>
                                      <p:cBhvr>
                                        <p:cTn id="109" dur="1" fill="hold">
                                          <p:stCondLst>
                                            <p:cond delay="4999"/>
                                          </p:stCondLst>
                                        </p:cTn>
                                        <p:tgtEl>
                                          <p:spTgt spid="23"/>
                                        </p:tgtEl>
                                        <p:attrNameLst>
                                          <p:attrName>style.visibility</p:attrName>
                                        </p:attrNameLst>
                                      </p:cBhvr>
                                      <p:to>
                                        <p:strVal val="hidden"/>
                                      </p:to>
                                    </p:set>
                                  </p:childTnLst>
                                </p:cTn>
                              </p:par>
                              <p:par>
                                <p:cTn id="110" presetID="18" presetClass="exit" presetSubtype="6" fill="hold" grpId="0" nodeType="withEffect">
                                  <p:stCondLst>
                                    <p:cond delay="0"/>
                                  </p:stCondLst>
                                  <p:childTnLst>
                                    <p:animEffect transition="out" filter="strips(downRight)">
                                      <p:cBhvr>
                                        <p:cTn id="111" dur="5000"/>
                                        <p:tgtEl>
                                          <p:spTgt spid="27"/>
                                        </p:tgtEl>
                                      </p:cBhvr>
                                    </p:animEffect>
                                    <p:set>
                                      <p:cBhvr>
                                        <p:cTn id="112" dur="1" fill="hold">
                                          <p:stCondLst>
                                            <p:cond delay="4999"/>
                                          </p:stCondLst>
                                        </p:cTn>
                                        <p:tgtEl>
                                          <p:spTgt spid="27"/>
                                        </p:tgtEl>
                                        <p:attrNameLst>
                                          <p:attrName>style.visibility</p:attrName>
                                        </p:attrNameLst>
                                      </p:cBhvr>
                                      <p:to>
                                        <p:strVal val="hidden"/>
                                      </p:to>
                                    </p:set>
                                  </p:childTnLst>
                                </p:cTn>
                              </p:par>
                              <p:par>
                                <p:cTn id="113" presetID="18" presetClass="exit" presetSubtype="6" fill="hold" grpId="0" nodeType="withEffect">
                                  <p:stCondLst>
                                    <p:cond delay="0"/>
                                  </p:stCondLst>
                                  <p:childTnLst>
                                    <p:animEffect transition="out" filter="strips(downRight)">
                                      <p:cBhvr>
                                        <p:cTn id="114" dur="5000"/>
                                        <p:tgtEl>
                                          <p:spTgt spid="28"/>
                                        </p:tgtEl>
                                      </p:cBhvr>
                                    </p:animEffect>
                                    <p:set>
                                      <p:cBhvr>
                                        <p:cTn id="115" dur="1" fill="hold">
                                          <p:stCondLst>
                                            <p:cond delay="4999"/>
                                          </p:stCondLst>
                                        </p:cTn>
                                        <p:tgtEl>
                                          <p:spTgt spid="28"/>
                                        </p:tgtEl>
                                        <p:attrNameLst>
                                          <p:attrName>style.visibility</p:attrName>
                                        </p:attrNameLst>
                                      </p:cBhvr>
                                      <p:to>
                                        <p:strVal val="hidden"/>
                                      </p:to>
                                    </p:set>
                                  </p:childTnLst>
                                </p:cTn>
                              </p:par>
                              <p:par>
                                <p:cTn id="116" presetID="18" presetClass="exit" presetSubtype="6" fill="hold" grpId="0" nodeType="withEffect">
                                  <p:stCondLst>
                                    <p:cond delay="0"/>
                                  </p:stCondLst>
                                  <p:childTnLst>
                                    <p:animEffect transition="out" filter="strips(downRight)">
                                      <p:cBhvr>
                                        <p:cTn id="117" dur="5000"/>
                                        <p:tgtEl>
                                          <p:spTgt spid="32"/>
                                        </p:tgtEl>
                                      </p:cBhvr>
                                    </p:animEffect>
                                    <p:set>
                                      <p:cBhvr>
                                        <p:cTn id="118" dur="1" fill="hold">
                                          <p:stCondLst>
                                            <p:cond delay="4999"/>
                                          </p:stCondLst>
                                        </p:cTn>
                                        <p:tgtEl>
                                          <p:spTgt spid="32"/>
                                        </p:tgtEl>
                                        <p:attrNameLst>
                                          <p:attrName>style.visibility</p:attrName>
                                        </p:attrNameLst>
                                      </p:cBhvr>
                                      <p:to>
                                        <p:strVal val="hidden"/>
                                      </p:to>
                                    </p:set>
                                  </p:childTnLst>
                                </p:cTn>
                              </p:par>
                              <p:par>
                                <p:cTn id="119" presetID="18" presetClass="exit" presetSubtype="6" fill="hold" grpId="0" nodeType="withEffect">
                                  <p:stCondLst>
                                    <p:cond delay="0"/>
                                  </p:stCondLst>
                                  <p:childTnLst>
                                    <p:animEffect transition="out" filter="strips(downRight)">
                                      <p:cBhvr>
                                        <p:cTn id="120" dur="5000"/>
                                        <p:tgtEl>
                                          <p:spTgt spid="33"/>
                                        </p:tgtEl>
                                      </p:cBhvr>
                                    </p:animEffect>
                                    <p:set>
                                      <p:cBhvr>
                                        <p:cTn id="121" dur="1" fill="hold">
                                          <p:stCondLst>
                                            <p:cond delay="4999"/>
                                          </p:stCondLst>
                                        </p:cTn>
                                        <p:tgtEl>
                                          <p:spTgt spid="33"/>
                                        </p:tgtEl>
                                        <p:attrNameLst>
                                          <p:attrName>style.visibility</p:attrName>
                                        </p:attrNameLst>
                                      </p:cBhvr>
                                      <p:to>
                                        <p:strVal val="hidden"/>
                                      </p:to>
                                    </p:set>
                                  </p:childTnLst>
                                </p:cTn>
                              </p:par>
                              <p:par>
                                <p:cTn id="122" presetID="18" presetClass="exit" presetSubtype="6" fill="hold" grpId="0" nodeType="withEffect">
                                  <p:stCondLst>
                                    <p:cond delay="0"/>
                                  </p:stCondLst>
                                  <p:childTnLst>
                                    <p:animEffect transition="out" filter="strips(downRight)">
                                      <p:cBhvr>
                                        <p:cTn id="123" dur="5000"/>
                                        <p:tgtEl>
                                          <p:spTgt spid="37"/>
                                        </p:tgtEl>
                                      </p:cBhvr>
                                    </p:animEffect>
                                    <p:set>
                                      <p:cBhvr>
                                        <p:cTn id="124" dur="1" fill="hold">
                                          <p:stCondLst>
                                            <p:cond delay="4999"/>
                                          </p:stCondLst>
                                        </p:cTn>
                                        <p:tgtEl>
                                          <p:spTgt spid="37"/>
                                        </p:tgtEl>
                                        <p:attrNameLst>
                                          <p:attrName>style.visibility</p:attrName>
                                        </p:attrNameLst>
                                      </p:cBhvr>
                                      <p:to>
                                        <p:strVal val="hidden"/>
                                      </p:to>
                                    </p:set>
                                  </p:childTnLst>
                                </p:cTn>
                              </p:par>
                              <p:par>
                                <p:cTn id="125" presetID="18" presetClass="exit" presetSubtype="6" fill="hold" grpId="0" nodeType="withEffect">
                                  <p:stCondLst>
                                    <p:cond delay="0"/>
                                  </p:stCondLst>
                                  <p:childTnLst>
                                    <p:animEffect transition="out" filter="strips(downRight)">
                                      <p:cBhvr>
                                        <p:cTn id="126" dur="5000"/>
                                        <p:tgtEl>
                                          <p:spTgt spid="38"/>
                                        </p:tgtEl>
                                      </p:cBhvr>
                                    </p:animEffect>
                                    <p:set>
                                      <p:cBhvr>
                                        <p:cTn id="127" dur="1" fill="hold">
                                          <p:stCondLst>
                                            <p:cond delay="4999"/>
                                          </p:stCondLst>
                                        </p:cTn>
                                        <p:tgtEl>
                                          <p:spTgt spid="38"/>
                                        </p:tgtEl>
                                        <p:attrNameLst>
                                          <p:attrName>style.visibility</p:attrName>
                                        </p:attrNameLst>
                                      </p:cBhvr>
                                      <p:to>
                                        <p:strVal val="hidden"/>
                                      </p:to>
                                    </p:set>
                                  </p:childTnLst>
                                </p:cTn>
                              </p:par>
                              <p:par>
                                <p:cTn id="128" presetID="18" presetClass="exit" presetSubtype="6" fill="hold" grpId="0" nodeType="withEffect">
                                  <p:stCondLst>
                                    <p:cond delay="0"/>
                                  </p:stCondLst>
                                  <p:childTnLst>
                                    <p:animEffect transition="out" filter="strips(downRight)">
                                      <p:cBhvr>
                                        <p:cTn id="129" dur="5000"/>
                                        <p:tgtEl>
                                          <p:spTgt spid="42"/>
                                        </p:tgtEl>
                                      </p:cBhvr>
                                    </p:animEffect>
                                    <p:set>
                                      <p:cBhvr>
                                        <p:cTn id="130" dur="1" fill="hold">
                                          <p:stCondLst>
                                            <p:cond delay="4999"/>
                                          </p:stCondLst>
                                        </p:cTn>
                                        <p:tgtEl>
                                          <p:spTgt spid="42"/>
                                        </p:tgtEl>
                                        <p:attrNameLst>
                                          <p:attrName>style.visibility</p:attrName>
                                        </p:attrNameLst>
                                      </p:cBhvr>
                                      <p:to>
                                        <p:strVal val="hidden"/>
                                      </p:to>
                                    </p:set>
                                  </p:childTnLst>
                                </p:cTn>
                              </p:par>
                              <p:par>
                                <p:cTn id="131" presetID="18" presetClass="exit" presetSubtype="6" fill="hold" grpId="0" nodeType="withEffect">
                                  <p:stCondLst>
                                    <p:cond delay="0"/>
                                  </p:stCondLst>
                                  <p:childTnLst>
                                    <p:animEffect transition="out" filter="strips(downRight)">
                                      <p:cBhvr>
                                        <p:cTn id="132" dur="5000"/>
                                        <p:tgtEl>
                                          <p:spTgt spid="43"/>
                                        </p:tgtEl>
                                      </p:cBhvr>
                                    </p:animEffect>
                                    <p:set>
                                      <p:cBhvr>
                                        <p:cTn id="133" dur="1" fill="hold">
                                          <p:stCondLst>
                                            <p:cond delay="4999"/>
                                          </p:stCondLst>
                                        </p:cTn>
                                        <p:tgtEl>
                                          <p:spTgt spid="43"/>
                                        </p:tgtEl>
                                        <p:attrNameLst>
                                          <p:attrName>style.visibility</p:attrName>
                                        </p:attrNameLst>
                                      </p:cBhvr>
                                      <p:to>
                                        <p:strVal val="hidden"/>
                                      </p:to>
                                    </p:set>
                                  </p:childTnLst>
                                </p:cTn>
                              </p:par>
                              <p:par>
                                <p:cTn id="134" presetID="18" presetClass="exit" presetSubtype="6" fill="hold" grpId="0" nodeType="withEffect">
                                  <p:stCondLst>
                                    <p:cond delay="0"/>
                                  </p:stCondLst>
                                  <p:childTnLst>
                                    <p:animEffect transition="out" filter="strips(downRight)">
                                      <p:cBhvr>
                                        <p:cTn id="135" dur="5000"/>
                                        <p:tgtEl>
                                          <p:spTgt spid="47"/>
                                        </p:tgtEl>
                                      </p:cBhvr>
                                    </p:animEffect>
                                    <p:set>
                                      <p:cBhvr>
                                        <p:cTn id="136" dur="1" fill="hold">
                                          <p:stCondLst>
                                            <p:cond delay="4999"/>
                                          </p:stCondLst>
                                        </p:cTn>
                                        <p:tgtEl>
                                          <p:spTgt spid="47"/>
                                        </p:tgtEl>
                                        <p:attrNameLst>
                                          <p:attrName>style.visibility</p:attrName>
                                        </p:attrNameLst>
                                      </p:cBhvr>
                                      <p:to>
                                        <p:strVal val="hidden"/>
                                      </p:to>
                                    </p:set>
                                  </p:childTnLst>
                                </p:cTn>
                              </p:par>
                              <p:par>
                                <p:cTn id="137" presetID="18" presetClass="exit" presetSubtype="6" fill="hold" grpId="0" nodeType="withEffect">
                                  <p:stCondLst>
                                    <p:cond delay="0"/>
                                  </p:stCondLst>
                                  <p:childTnLst>
                                    <p:animEffect transition="out" filter="strips(downRight)">
                                      <p:cBhvr>
                                        <p:cTn id="138" dur="5000"/>
                                        <p:tgtEl>
                                          <p:spTgt spid="48"/>
                                        </p:tgtEl>
                                      </p:cBhvr>
                                    </p:animEffect>
                                    <p:set>
                                      <p:cBhvr>
                                        <p:cTn id="139" dur="1" fill="hold">
                                          <p:stCondLst>
                                            <p:cond delay="4999"/>
                                          </p:stCondLst>
                                        </p:cTn>
                                        <p:tgtEl>
                                          <p:spTgt spid="48"/>
                                        </p:tgtEl>
                                        <p:attrNameLst>
                                          <p:attrName>style.visibility</p:attrName>
                                        </p:attrNameLst>
                                      </p:cBhvr>
                                      <p:to>
                                        <p:strVal val="hidden"/>
                                      </p:to>
                                    </p:set>
                                  </p:childTnLst>
                                </p:cTn>
                              </p:par>
                              <p:par>
                                <p:cTn id="140" presetID="18" presetClass="exit" presetSubtype="6" fill="hold" grpId="0" nodeType="withEffect">
                                  <p:stCondLst>
                                    <p:cond delay="0"/>
                                  </p:stCondLst>
                                  <p:childTnLst>
                                    <p:animEffect transition="out" filter="strips(downRight)">
                                      <p:cBhvr>
                                        <p:cTn id="141" dur="5000"/>
                                        <p:tgtEl>
                                          <p:spTgt spid="49"/>
                                        </p:tgtEl>
                                      </p:cBhvr>
                                    </p:animEffect>
                                    <p:set>
                                      <p:cBhvr>
                                        <p:cTn id="142" dur="1" fill="hold">
                                          <p:stCondLst>
                                            <p:cond delay="4999"/>
                                          </p:stCondLst>
                                        </p:cTn>
                                        <p:tgtEl>
                                          <p:spTgt spid="49"/>
                                        </p:tgtEl>
                                        <p:attrNameLst>
                                          <p:attrName>style.visibility</p:attrName>
                                        </p:attrNameLst>
                                      </p:cBhvr>
                                      <p:to>
                                        <p:strVal val="hidden"/>
                                      </p:to>
                                    </p:set>
                                  </p:childTnLst>
                                </p:cTn>
                              </p:par>
                              <p:par>
                                <p:cTn id="143" presetID="18" presetClass="exit" presetSubtype="6" fill="hold" grpId="0" nodeType="withEffect">
                                  <p:stCondLst>
                                    <p:cond delay="0"/>
                                  </p:stCondLst>
                                  <p:childTnLst>
                                    <p:animEffect transition="out" filter="strips(downRight)">
                                      <p:cBhvr>
                                        <p:cTn id="144" dur="5000"/>
                                        <p:tgtEl>
                                          <p:spTgt spid="50"/>
                                        </p:tgtEl>
                                      </p:cBhvr>
                                    </p:animEffect>
                                    <p:set>
                                      <p:cBhvr>
                                        <p:cTn id="145" dur="1" fill="hold">
                                          <p:stCondLst>
                                            <p:cond delay="4999"/>
                                          </p:stCondLst>
                                        </p:cTn>
                                        <p:tgtEl>
                                          <p:spTgt spid="50"/>
                                        </p:tgtEl>
                                        <p:attrNameLst>
                                          <p:attrName>style.visibility</p:attrName>
                                        </p:attrNameLst>
                                      </p:cBhvr>
                                      <p:to>
                                        <p:strVal val="hidden"/>
                                      </p:to>
                                    </p:set>
                                  </p:childTnLst>
                                </p:cTn>
                              </p:par>
                              <p:par>
                                <p:cTn id="146" presetID="18" presetClass="exit" presetSubtype="6" fill="hold" grpId="0" nodeType="withEffect">
                                  <p:stCondLst>
                                    <p:cond delay="0"/>
                                  </p:stCondLst>
                                  <p:childTnLst>
                                    <p:animEffect transition="out" filter="strips(downRight)">
                                      <p:cBhvr>
                                        <p:cTn id="147" dur="5000"/>
                                        <p:tgtEl>
                                          <p:spTgt spid="51"/>
                                        </p:tgtEl>
                                      </p:cBhvr>
                                    </p:animEffect>
                                    <p:set>
                                      <p:cBhvr>
                                        <p:cTn id="148" dur="1" fill="hold">
                                          <p:stCondLst>
                                            <p:cond delay="4999"/>
                                          </p:stCondLst>
                                        </p:cTn>
                                        <p:tgtEl>
                                          <p:spTgt spid="51"/>
                                        </p:tgtEl>
                                        <p:attrNameLst>
                                          <p:attrName>style.visibility</p:attrName>
                                        </p:attrNameLst>
                                      </p:cBhvr>
                                      <p:to>
                                        <p:strVal val="hidden"/>
                                      </p:to>
                                    </p:set>
                                  </p:childTnLst>
                                </p:cTn>
                              </p:par>
                              <p:par>
                                <p:cTn id="149" presetID="18" presetClass="exit" presetSubtype="6" fill="hold" grpId="0" nodeType="withEffect">
                                  <p:stCondLst>
                                    <p:cond delay="0"/>
                                  </p:stCondLst>
                                  <p:childTnLst>
                                    <p:animEffect transition="out" filter="strips(downRight)">
                                      <p:cBhvr>
                                        <p:cTn id="150" dur="5000"/>
                                        <p:tgtEl>
                                          <p:spTgt spid="52"/>
                                        </p:tgtEl>
                                      </p:cBhvr>
                                    </p:animEffect>
                                    <p:set>
                                      <p:cBhvr>
                                        <p:cTn id="151" dur="1" fill="hold">
                                          <p:stCondLst>
                                            <p:cond delay="4999"/>
                                          </p:stCondLst>
                                        </p:cTn>
                                        <p:tgtEl>
                                          <p:spTgt spid="52"/>
                                        </p:tgtEl>
                                        <p:attrNameLst>
                                          <p:attrName>style.visibility</p:attrName>
                                        </p:attrNameLst>
                                      </p:cBhvr>
                                      <p:to>
                                        <p:strVal val="hidden"/>
                                      </p:to>
                                    </p:set>
                                  </p:childTnLst>
                                </p:cTn>
                              </p:par>
                              <p:par>
                                <p:cTn id="152" presetID="18" presetClass="exit" presetSubtype="6" fill="hold" grpId="0" nodeType="withEffect">
                                  <p:stCondLst>
                                    <p:cond delay="0"/>
                                  </p:stCondLst>
                                  <p:childTnLst>
                                    <p:animEffect transition="out" filter="strips(downRight)">
                                      <p:cBhvr>
                                        <p:cTn id="153" dur="5000"/>
                                        <p:tgtEl>
                                          <p:spTgt spid="53"/>
                                        </p:tgtEl>
                                      </p:cBhvr>
                                    </p:animEffect>
                                    <p:set>
                                      <p:cBhvr>
                                        <p:cTn id="154" dur="1" fill="hold">
                                          <p:stCondLst>
                                            <p:cond delay="4999"/>
                                          </p:stCondLst>
                                        </p:cTn>
                                        <p:tgtEl>
                                          <p:spTgt spid="53"/>
                                        </p:tgtEl>
                                        <p:attrNameLst>
                                          <p:attrName>style.visibility</p:attrName>
                                        </p:attrNameLst>
                                      </p:cBhvr>
                                      <p:to>
                                        <p:strVal val="hidden"/>
                                      </p:to>
                                    </p:set>
                                  </p:childTnLst>
                                </p:cTn>
                              </p:par>
                              <p:par>
                                <p:cTn id="155" presetID="18" presetClass="exit" presetSubtype="6" fill="hold" grpId="0" nodeType="withEffect">
                                  <p:stCondLst>
                                    <p:cond delay="0"/>
                                  </p:stCondLst>
                                  <p:childTnLst>
                                    <p:animEffect transition="out" filter="strips(downRight)">
                                      <p:cBhvr>
                                        <p:cTn id="156" dur="5000"/>
                                        <p:tgtEl>
                                          <p:spTgt spid="54"/>
                                        </p:tgtEl>
                                      </p:cBhvr>
                                    </p:animEffect>
                                    <p:set>
                                      <p:cBhvr>
                                        <p:cTn id="157" dur="1" fill="hold">
                                          <p:stCondLst>
                                            <p:cond delay="4999"/>
                                          </p:stCondLst>
                                        </p:cTn>
                                        <p:tgtEl>
                                          <p:spTgt spid="54"/>
                                        </p:tgtEl>
                                        <p:attrNameLst>
                                          <p:attrName>style.visibility</p:attrName>
                                        </p:attrNameLst>
                                      </p:cBhvr>
                                      <p:to>
                                        <p:strVal val="hidden"/>
                                      </p:to>
                                    </p:set>
                                  </p:childTnLst>
                                </p:cTn>
                              </p:par>
                              <p:par>
                                <p:cTn id="158" presetID="18" presetClass="exit" presetSubtype="6" fill="hold" grpId="0" nodeType="withEffect">
                                  <p:stCondLst>
                                    <p:cond delay="0"/>
                                  </p:stCondLst>
                                  <p:childTnLst>
                                    <p:animEffect transition="out" filter="strips(downRight)">
                                      <p:cBhvr>
                                        <p:cTn id="159" dur="5000"/>
                                        <p:tgtEl>
                                          <p:spTgt spid="55"/>
                                        </p:tgtEl>
                                      </p:cBhvr>
                                    </p:animEffect>
                                    <p:set>
                                      <p:cBhvr>
                                        <p:cTn id="160" dur="1" fill="hold">
                                          <p:stCondLst>
                                            <p:cond delay="4999"/>
                                          </p:stCondLst>
                                        </p:cTn>
                                        <p:tgtEl>
                                          <p:spTgt spid="55"/>
                                        </p:tgtEl>
                                        <p:attrNameLst>
                                          <p:attrName>style.visibility</p:attrName>
                                        </p:attrNameLst>
                                      </p:cBhvr>
                                      <p:to>
                                        <p:strVal val="hidden"/>
                                      </p:to>
                                    </p:set>
                                  </p:childTnLst>
                                </p:cTn>
                              </p:par>
                              <p:par>
                                <p:cTn id="161" presetID="18" presetClass="exit" presetSubtype="6" fill="hold" grpId="0" nodeType="withEffect">
                                  <p:stCondLst>
                                    <p:cond delay="0"/>
                                  </p:stCondLst>
                                  <p:childTnLst>
                                    <p:animEffect transition="out" filter="strips(downRight)">
                                      <p:cBhvr>
                                        <p:cTn id="162" dur="5000"/>
                                        <p:tgtEl>
                                          <p:spTgt spid="56"/>
                                        </p:tgtEl>
                                      </p:cBhvr>
                                    </p:animEffect>
                                    <p:set>
                                      <p:cBhvr>
                                        <p:cTn id="163" dur="1" fill="hold">
                                          <p:stCondLst>
                                            <p:cond delay="4999"/>
                                          </p:stCondLst>
                                        </p:cTn>
                                        <p:tgtEl>
                                          <p:spTgt spid="56"/>
                                        </p:tgtEl>
                                        <p:attrNameLst>
                                          <p:attrName>style.visibility</p:attrName>
                                        </p:attrNameLst>
                                      </p:cBhvr>
                                      <p:to>
                                        <p:strVal val="hidden"/>
                                      </p:to>
                                    </p:set>
                                  </p:childTnLst>
                                </p:cTn>
                              </p:par>
                              <p:par>
                                <p:cTn id="164" presetID="18" presetClass="exit" presetSubtype="6" fill="hold" grpId="0" nodeType="withEffect">
                                  <p:stCondLst>
                                    <p:cond delay="0"/>
                                  </p:stCondLst>
                                  <p:childTnLst>
                                    <p:animEffect transition="out" filter="strips(downRight)">
                                      <p:cBhvr>
                                        <p:cTn id="165" dur="5000"/>
                                        <p:tgtEl>
                                          <p:spTgt spid="57"/>
                                        </p:tgtEl>
                                      </p:cBhvr>
                                    </p:animEffect>
                                    <p:set>
                                      <p:cBhvr>
                                        <p:cTn id="166" dur="1" fill="hold">
                                          <p:stCondLst>
                                            <p:cond delay="4999"/>
                                          </p:stCondLst>
                                        </p:cTn>
                                        <p:tgtEl>
                                          <p:spTgt spid="57"/>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Rumeli-Fortres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0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492"/>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199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18" presetClass="exit" presetSubtype="12" fill="hold" grpId="0" nodeType="withEffect">
                                  <p:stCondLst>
                                    <p:cond delay="0"/>
                                  </p:stCondLst>
                                  <p:childTnLst>
                                    <p:animEffect transition="out" filter="strips(downLef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18" presetClass="exit" presetSubtype="12" fill="hold" grpId="0" nodeType="withEffect">
                                  <p:stCondLst>
                                    <p:cond delay="0"/>
                                  </p:stCondLst>
                                  <p:childTnLst>
                                    <p:animEffect transition="out" filter="strips(downLeft)">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5000"/>
                                        <p:tgtEl>
                                          <p:spTgt spid="16"/>
                                        </p:tgtEl>
                                      </p:cBhvr>
                                    </p:animEffect>
                                    <p:set>
                                      <p:cBhvr>
                                        <p:cTn id="31" dur="1" fill="hold">
                                          <p:stCondLst>
                                            <p:cond delay="4999"/>
                                          </p:stCondLst>
                                        </p:cTn>
                                        <p:tgtEl>
                                          <p:spTgt spid="16"/>
                                        </p:tgtEl>
                                        <p:attrNameLst>
                                          <p:attrName>style.visibility</p:attrName>
                                        </p:attrNameLst>
                                      </p:cBhvr>
                                      <p:to>
                                        <p:strVal val="hidden"/>
                                      </p:to>
                                    </p:set>
                                  </p:childTnLst>
                                </p:cTn>
                              </p:par>
                              <p:par>
                                <p:cTn id="32" presetID="18" presetClass="exit" presetSubtype="12" fill="hold" grpId="0" nodeType="withEffect">
                                  <p:stCondLst>
                                    <p:cond delay="0"/>
                                  </p:stCondLst>
                                  <p:childTnLst>
                                    <p:animEffect transition="out" filter="strips(downLeft)">
                                      <p:cBhvr>
                                        <p:cTn id="33" dur="5000"/>
                                        <p:tgtEl>
                                          <p:spTgt spid="19"/>
                                        </p:tgtEl>
                                      </p:cBhvr>
                                    </p:animEffect>
                                    <p:set>
                                      <p:cBhvr>
                                        <p:cTn id="34" dur="1" fill="hold">
                                          <p:stCondLst>
                                            <p:cond delay="4999"/>
                                          </p:stCondLst>
                                        </p:cTn>
                                        <p:tgtEl>
                                          <p:spTgt spid="19"/>
                                        </p:tgtEl>
                                        <p:attrNameLst>
                                          <p:attrName>style.visibility</p:attrName>
                                        </p:attrNameLst>
                                      </p:cBhvr>
                                      <p:to>
                                        <p:strVal val="hidden"/>
                                      </p:to>
                                    </p:set>
                                  </p:childTnLst>
                                </p:cTn>
                              </p:par>
                              <p:par>
                                <p:cTn id="35" presetID="18" presetClass="exit" presetSubtype="12" fill="hold" grpId="0" nodeType="withEffect">
                                  <p:stCondLst>
                                    <p:cond delay="0"/>
                                  </p:stCondLst>
                                  <p:childTnLst>
                                    <p:animEffect transition="out" filter="strips(downLeft)">
                                      <p:cBhvr>
                                        <p:cTn id="36" dur="5000"/>
                                        <p:tgtEl>
                                          <p:spTgt spid="20"/>
                                        </p:tgtEl>
                                      </p:cBhvr>
                                    </p:animEffect>
                                    <p:set>
                                      <p:cBhvr>
                                        <p:cTn id="37" dur="1" fill="hold">
                                          <p:stCondLst>
                                            <p:cond delay="4999"/>
                                          </p:stCondLst>
                                        </p:cTn>
                                        <p:tgtEl>
                                          <p:spTgt spid="20"/>
                                        </p:tgtEl>
                                        <p:attrNameLst>
                                          <p:attrName>style.visibility</p:attrName>
                                        </p:attrNameLst>
                                      </p:cBhvr>
                                      <p:to>
                                        <p:strVal val="hidden"/>
                                      </p:to>
                                    </p:set>
                                  </p:childTnLst>
                                </p:cTn>
                              </p:par>
                              <p:par>
                                <p:cTn id="38" presetID="18" presetClass="exit" presetSubtype="12" fill="hold" grpId="0" nodeType="withEffect">
                                  <p:stCondLst>
                                    <p:cond delay="0"/>
                                  </p:stCondLst>
                                  <p:childTnLst>
                                    <p:animEffect transition="out" filter="strips(downLeft)">
                                      <p:cBhvr>
                                        <p:cTn id="39" dur="5000"/>
                                        <p:tgtEl>
                                          <p:spTgt spid="21"/>
                                        </p:tgtEl>
                                      </p:cBhvr>
                                    </p:animEffect>
                                    <p:set>
                                      <p:cBhvr>
                                        <p:cTn id="40" dur="1" fill="hold">
                                          <p:stCondLst>
                                            <p:cond delay="4999"/>
                                          </p:stCondLst>
                                        </p:cTn>
                                        <p:tgtEl>
                                          <p:spTgt spid="21"/>
                                        </p:tgtEl>
                                        <p:attrNameLst>
                                          <p:attrName>style.visibility</p:attrName>
                                        </p:attrNameLst>
                                      </p:cBhvr>
                                      <p:to>
                                        <p:strVal val="hidden"/>
                                      </p:to>
                                    </p:set>
                                  </p:childTnLst>
                                </p:cTn>
                              </p:par>
                              <p:par>
                                <p:cTn id="41" presetID="18" presetClass="exit" presetSubtype="6" fill="hold" grpId="0" nodeType="withEffect">
                                  <p:stCondLst>
                                    <p:cond delay="0"/>
                                  </p:stCondLst>
                                  <p:childTnLst>
                                    <p:animEffect transition="out" filter="strips(downRight)">
                                      <p:cBhvr>
                                        <p:cTn id="42" dur="5000"/>
                                        <p:tgtEl>
                                          <p:spTgt spid="7"/>
                                        </p:tgtEl>
                                      </p:cBhvr>
                                    </p:animEffect>
                                    <p:set>
                                      <p:cBhvr>
                                        <p:cTn id="43" dur="1" fill="hold">
                                          <p:stCondLst>
                                            <p:cond delay="4999"/>
                                          </p:stCondLst>
                                        </p:cTn>
                                        <p:tgtEl>
                                          <p:spTgt spid="7"/>
                                        </p:tgtEl>
                                        <p:attrNameLst>
                                          <p:attrName>style.visibility</p:attrName>
                                        </p:attrNameLst>
                                      </p:cBhvr>
                                      <p:to>
                                        <p:strVal val="hidden"/>
                                      </p:to>
                                    </p:set>
                                  </p:childTnLst>
                                </p:cTn>
                              </p:par>
                              <p:par>
                                <p:cTn id="44" presetID="18" presetClass="exit" presetSubtype="6" fill="hold" grpId="0" nodeType="withEffect">
                                  <p:stCondLst>
                                    <p:cond delay="0"/>
                                  </p:stCondLst>
                                  <p:childTnLst>
                                    <p:animEffect transition="out" filter="strips(downRight)">
                                      <p:cBhvr>
                                        <p:cTn id="45" dur="5000"/>
                                        <p:tgtEl>
                                          <p:spTgt spid="8"/>
                                        </p:tgtEl>
                                      </p:cBhvr>
                                    </p:animEffect>
                                    <p:set>
                                      <p:cBhvr>
                                        <p:cTn id="46" dur="1" fill="hold">
                                          <p:stCondLst>
                                            <p:cond delay="4999"/>
                                          </p:stCondLst>
                                        </p:cTn>
                                        <p:tgtEl>
                                          <p:spTgt spid="8"/>
                                        </p:tgtEl>
                                        <p:attrNameLst>
                                          <p:attrName>style.visibility</p:attrName>
                                        </p:attrNameLst>
                                      </p:cBhvr>
                                      <p:to>
                                        <p:strVal val="hidden"/>
                                      </p:to>
                                    </p:set>
                                  </p:childTnLst>
                                </p:cTn>
                              </p:par>
                              <p:par>
                                <p:cTn id="47" presetID="18" presetClass="exit" presetSubtype="6" fill="hold" grpId="0" nodeType="withEffect">
                                  <p:stCondLst>
                                    <p:cond delay="0"/>
                                  </p:stCondLst>
                                  <p:childTnLst>
                                    <p:animEffect transition="out" filter="strips(downRight)">
                                      <p:cBhvr>
                                        <p:cTn id="48" dur="5000"/>
                                        <p:tgtEl>
                                          <p:spTgt spid="12"/>
                                        </p:tgtEl>
                                      </p:cBhvr>
                                    </p:animEffect>
                                    <p:set>
                                      <p:cBhvr>
                                        <p:cTn id="49" dur="1" fill="hold">
                                          <p:stCondLst>
                                            <p:cond delay="4999"/>
                                          </p:stCondLst>
                                        </p:cTn>
                                        <p:tgtEl>
                                          <p:spTgt spid="12"/>
                                        </p:tgtEl>
                                        <p:attrNameLst>
                                          <p:attrName>style.visibility</p:attrName>
                                        </p:attrNameLst>
                                      </p:cBhvr>
                                      <p:to>
                                        <p:strVal val="hidden"/>
                                      </p:to>
                                    </p:set>
                                  </p:childTnLst>
                                </p:cTn>
                              </p:par>
                              <p:par>
                                <p:cTn id="50" presetID="18" presetClass="exit" presetSubtype="6" fill="hold" grpId="0" nodeType="withEffect">
                                  <p:stCondLst>
                                    <p:cond delay="0"/>
                                  </p:stCondLst>
                                  <p:childTnLst>
                                    <p:animEffect transition="out" filter="strips(downRight)">
                                      <p:cBhvr>
                                        <p:cTn id="51" dur="5000"/>
                                        <p:tgtEl>
                                          <p:spTgt spid="13"/>
                                        </p:tgtEl>
                                      </p:cBhvr>
                                    </p:animEffect>
                                    <p:set>
                                      <p:cBhvr>
                                        <p:cTn id="52" dur="1" fill="hold">
                                          <p:stCondLst>
                                            <p:cond delay="4999"/>
                                          </p:stCondLst>
                                        </p:cTn>
                                        <p:tgtEl>
                                          <p:spTgt spid="13"/>
                                        </p:tgtEl>
                                        <p:attrNameLst>
                                          <p:attrName>style.visibility</p:attrName>
                                        </p:attrNameLst>
                                      </p:cBhvr>
                                      <p:to>
                                        <p:strVal val="hidden"/>
                                      </p:to>
                                    </p:set>
                                  </p:childTnLst>
                                </p:cTn>
                              </p:par>
                              <p:par>
                                <p:cTn id="53" presetID="18" presetClass="exit" presetSubtype="6" fill="hold" grpId="0" nodeType="withEffect">
                                  <p:stCondLst>
                                    <p:cond delay="0"/>
                                  </p:stCondLst>
                                  <p:childTnLst>
                                    <p:animEffect transition="out" filter="strips(downRight)">
                                      <p:cBhvr>
                                        <p:cTn id="54" dur="5000"/>
                                        <p:tgtEl>
                                          <p:spTgt spid="17"/>
                                        </p:tgtEl>
                                      </p:cBhvr>
                                    </p:animEffect>
                                    <p:set>
                                      <p:cBhvr>
                                        <p:cTn id="55" dur="1" fill="hold">
                                          <p:stCondLst>
                                            <p:cond delay="4999"/>
                                          </p:stCondLst>
                                        </p:cTn>
                                        <p:tgtEl>
                                          <p:spTgt spid="17"/>
                                        </p:tgtEl>
                                        <p:attrNameLst>
                                          <p:attrName>style.visibility</p:attrName>
                                        </p:attrNameLst>
                                      </p:cBhvr>
                                      <p:to>
                                        <p:strVal val="hidden"/>
                                      </p:to>
                                    </p:set>
                                  </p:childTnLst>
                                </p:cTn>
                              </p:par>
                              <p:par>
                                <p:cTn id="56" presetID="18" presetClass="exit" presetSubtype="6" fill="hold" grpId="0" nodeType="withEffect">
                                  <p:stCondLst>
                                    <p:cond delay="0"/>
                                  </p:stCondLst>
                                  <p:childTnLst>
                                    <p:animEffect transition="out" filter="strips(downRight)">
                                      <p:cBhvr>
                                        <p:cTn id="57" dur="5000"/>
                                        <p:tgtEl>
                                          <p:spTgt spid="18"/>
                                        </p:tgtEl>
                                      </p:cBhvr>
                                    </p:animEffect>
                                    <p:set>
                                      <p:cBhvr>
                                        <p:cTn id="58" dur="1" fill="hold">
                                          <p:stCondLst>
                                            <p:cond delay="4999"/>
                                          </p:stCondLst>
                                        </p:cTn>
                                        <p:tgtEl>
                                          <p:spTgt spid="18"/>
                                        </p:tgtEl>
                                        <p:attrNameLst>
                                          <p:attrName>style.visibility</p:attrName>
                                        </p:attrNameLst>
                                      </p:cBhvr>
                                      <p:to>
                                        <p:strVal val="hidden"/>
                                      </p:to>
                                    </p:set>
                                  </p:childTnLst>
                                </p:cTn>
                              </p:par>
                              <p:par>
                                <p:cTn id="59" presetID="18" presetClass="exit" presetSubtype="6" fill="hold" grpId="0" nodeType="withEffect">
                                  <p:stCondLst>
                                    <p:cond delay="0"/>
                                  </p:stCondLst>
                                  <p:childTnLst>
                                    <p:animEffect transition="out" filter="strips(downRight)">
                                      <p:cBhvr>
                                        <p:cTn id="60" dur="5000"/>
                                        <p:tgtEl>
                                          <p:spTgt spid="22"/>
                                        </p:tgtEl>
                                      </p:cBhvr>
                                    </p:animEffect>
                                    <p:set>
                                      <p:cBhvr>
                                        <p:cTn id="61" dur="1" fill="hold">
                                          <p:stCondLst>
                                            <p:cond delay="4999"/>
                                          </p:stCondLst>
                                        </p:cTn>
                                        <p:tgtEl>
                                          <p:spTgt spid="22"/>
                                        </p:tgtEl>
                                        <p:attrNameLst>
                                          <p:attrName>style.visibility</p:attrName>
                                        </p:attrNameLst>
                                      </p:cBhvr>
                                      <p:to>
                                        <p:strVal val="hidden"/>
                                      </p:to>
                                    </p:set>
                                  </p:childTnLst>
                                </p:cTn>
                              </p:par>
                              <p:par>
                                <p:cTn id="62" presetID="18" presetClass="exit" presetSubtype="6" fill="hold" grpId="0" nodeType="withEffect">
                                  <p:stCondLst>
                                    <p:cond delay="0"/>
                                  </p:stCondLst>
                                  <p:childTnLst>
                                    <p:animEffect transition="out" filter="strips(downRight)">
                                      <p:cBhvr>
                                        <p:cTn id="63" dur="5000"/>
                                        <p:tgtEl>
                                          <p:spTgt spid="23"/>
                                        </p:tgtEl>
                                      </p:cBhvr>
                                    </p:animEffect>
                                    <p:set>
                                      <p:cBhvr>
                                        <p:cTn id="64" dur="1" fill="hold">
                                          <p:stCondLst>
                                            <p:cond delay="4999"/>
                                          </p:stCondLst>
                                        </p:cTn>
                                        <p:tgtEl>
                                          <p:spTgt spid="23"/>
                                        </p:tgtEl>
                                        <p:attrNameLst>
                                          <p:attrName>style.visibility</p:attrName>
                                        </p:attrNameLst>
                                      </p:cBhvr>
                                      <p:to>
                                        <p:strVal val="hidden"/>
                                      </p:to>
                                    </p:set>
                                  </p:childTnLst>
                                </p:cTn>
                              </p:par>
                              <p:par>
                                <p:cTn id="65" presetID="18" presetClass="exit" presetSubtype="6" fill="hold" grpId="0" nodeType="withEffect">
                                  <p:stCondLst>
                                    <p:cond delay="0"/>
                                  </p:stCondLst>
                                  <p:childTnLst>
                                    <p:animEffect transition="out" filter="strips(downRight)">
                                      <p:cBhvr>
                                        <p:cTn id="66" dur="5000"/>
                                        <p:tgtEl>
                                          <p:spTgt spid="49"/>
                                        </p:tgtEl>
                                      </p:cBhvr>
                                    </p:animEffect>
                                    <p:set>
                                      <p:cBhvr>
                                        <p:cTn id="67" dur="1" fill="hold">
                                          <p:stCondLst>
                                            <p:cond delay="4999"/>
                                          </p:stCondLst>
                                        </p:cTn>
                                        <p:tgtEl>
                                          <p:spTgt spid="49"/>
                                        </p:tgtEl>
                                        <p:attrNameLst>
                                          <p:attrName>style.visibility</p:attrName>
                                        </p:attrNameLst>
                                      </p:cBhvr>
                                      <p:to>
                                        <p:strVal val="hidden"/>
                                      </p:to>
                                    </p:set>
                                  </p:childTnLst>
                                </p:cTn>
                              </p:par>
                              <p:par>
                                <p:cTn id="68" presetID="18" presetClass="exit" presetSubtype="6" fill="hold" grpId="0" nodeType="withEffect">
                                  <p:stCondLst>
                                    <p:cond delay="0"/>
                                  </p:stCondLst>
                                  <p:childTnLst>
                                    <p:animEffect transition="out" filter="strips(downRight)">
                                      <p:cBhvr>
                                        <p:cTn id="69" dur="5000"/>
                                        <p:tgtEl>
                                          <p:spTgt spid="50"/>
                                        </p:tgtEl>
                                      </p:cBhvr>
                                    </p:animEffect>
                                    <p:set>
                                      <p:cBhvr>
                                        <p:cTn id="70" dur="1" fill="hold">
                                          <p:stCondLst>
                                            <p:cond delay="4999"/>
                                          </p:stCondLst>
                                        </p:cTn>
                                        <p:tgtEl>
                                          <p:spTgt spid="50"/>
                                        </p:tgtEl>
                                        <p:attrNameLst>
                                          <p:attrName>style.visibility</p:attrName>
                                        </p:attrNameLst>
                                      </p:cBhvr>
                                      <p:to>
                                        <p:strVal val="hidden"/>
                                      </p:to>
                                    </p:set>
                                  </p:childTnLst>
                                </p:cTn>
                              </p:par>
                              <p:par>
                                <p:cTn id="71" presetID="18" presetClass="exit" presetSubtype="6" fill="hold" grpId="0" nodeType="withEffect">
                                  <p:stCondLst>
                                    <p:cond delay="0"/>
                                  </p:stCondLst>
                                  <p:childTnLst>
                                    <p:animEffect transition="out" filter="strips(downRight)">
                                      <p:cBhvr>
                                        <p:cTn id="72" dur="5000"/>
                                        <p:tgtEl>
                                          <p:spTgt spid="51"/>
                                        </p:tgtEl>
                                      </p:cBhvr>
                                    </p:animEffect>
                                    <p:set>
                                      <p:cBhvr>
                                        <p:cTn id="73" dur="1" fill="hold">
                                          <p:stCondLst>
                                            <p:cond delay="4999"/>
                                          </p:stCondLst>
                                        </p:cTn>
                                        <p:tgtEl>
                                          <p:spTgt spid="51"/>
                                        </p:tgtEl>
                                        <p:attrNameLst>
                                          <p:attrName>style.visibility</p:attrName>
                                        </p:attrNameLst>
                                      </p:cBhvr>
                                      <p:to>
                                        <p:strVal val="hidden"/>
                                      </p:to>
                                    </p:set>
                                  </p:childTnLst>
                                </p:cTn>
                              </p:par>
                              <p:par>
                                <p:cTn id="74" presetID="18" presetClass="exit" presetSubtype="6" fill="hold" grpId="0" nodeType="withEffect">
                                  <p:stCondLst>
                                    <p:cond delay="0"/>
                                  </p:stCondLst>
                                  <p:childTnLst>
                                    <p:animEffect transition="out" filter="strips(downRight)">
                                      <p:cBhvr>
                                        <p:cTn id="75" dur="5000"/>
                                        <p:tgtEl>
                                          <p:spTgt spid="52"/>
                                        </p:tgtEl>
                                      </p:cBhvr>
                                    </p:animEffect>
                                    <p:set>
                                      <p:cBhvr>
                                        <p:cTn id="76" dur="1" fill="hold">
                                          <p:stCondLst>
                                            <p:cond delay="4999"/>
                                          </p:stCondLst>
                                        </p:cTn>
                                        <p:tgtEl>
                                          <p:spTgt spid="52"/>
                                        </p:tgtEl>
                                        <p:attrNameLst>
                                          <p:attrName>style.visibility</p:attrName>
                                        </p:attrNameLst>
                                      </p:cBhvr>
                                      <p:to>
                                        <p:strVal val="hidden"/>
                                      </p:to>
                                    </p:set>
                                  </p:childTnLst>
                                </p:cTn>
                              </p:par>
                              <p:par>
                                <p:cTn id="77" presetID="18" presetClass="exit" presetSubtype="9" fill="hold" grpId="0" nodeType="withEffect">
                                  <p:stCondLst>
                                    <p:cond delay="0"/>
                                  </p:stCondLst>
                                  <p:childTnLst>
                                    <p:animEffect transition="out" filter="strips(upLeft)">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18" presetClass="exit" presetSubtype="9" fill="hold" grpId="0" nodeType="withEffect">
                                  <p:stCondLst>
                                    <p:cond delay="0"/>
                                  </p:stCondLst>
                                  <p:childTnLst>
                                    <p:animEffect transition="out" filter="strips(upLeft)">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18" presetClass="exit" presetSubtype="9" fill="hold" grpId="0" nodeType="withEffect">
                                  <p:stCondLst>
                                    <p:cond delay="0"/>
                                  </p:stCondLst>
                                  <p:childTnLst>
                                    <p:animEffect transition="out" filter="strips(upLeft)">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18" presetClass="exit" presetSubtype="9" fill="hold" grpId="0" nodeType="withEffect">
                                  <p:stCondLst>
                                    <p:cond delay="0"/>
                                  </p:stCondLst>
                                  <p:childTnLst>
                                    <p:animEffect transition="out" filter="strips(upLeft)">
                                      <p:cBhvr>
                                        <p:cTn id="87" dur="5000"/>
                                        <p:tgtEl>
                                          <p:spTgt spid="34"/>
                                        </p:tgtEl>
                                      </p:cBhvr>
                                    </p:animEffect>
                                    <p:set>
                                      <p:cBhvr>
                                        <p:cTn id="88" dur="1" fill="hold">
                                          <p:stCondLst>
                                            <p:cond delay="4999"/>
                                          </p:stCondLst>
                                        </p:cTn>
                                        <p:tgtEl>
                                          <p:spTgt spid="34"/>
                                        </p:tgtEl>
                                        <p:attrNameLst>
                                          <p:attrName>style.visibility</p:attrName>
                                        </p:attrNameLst>
                                      </p:cBhvr>
                                      <p:to>
                                        <p:strVal val="hidden"/>
                                      </p:to>
                                    </p:set>
                                  </p:childTnLst>
                                </p:cTn>
                              </p:par>
                              <p:par>
                                <p:cTn id="89" presetID="18" presetClass="exit" presetSubtype="9" fill="hold" grpId="0" nodeType="withEffect">
                                  <p:stCondLst>
                                    <p:cond delay="0"/>
                                  </p:stCondLst>
                                  <p:childTnLst>
                                    <p:animEffect transition="out" filter="strips(upLeft)">
                                      <p:cBhvr>
                                        <p:cTn id="90" dur="5000"/>
                                        <p:tgtEl>
                                          <p:spTgt spid="35"/>
                                        </p:tgtEl>
                                      </p:cBhvr>
                                    </p:animEffect>
                                    <p:set>
                                      <p:cBhvr>
                                        <p:cTn id="91" dur="1" fill="hold">
                                          <p:stCondLst>
                                            <p:cond delay="4999"/>
                                          </p:stCondLst>
                                        </p:cTn>
                                        <p:tgtEl>
                                          <p:spTgt spid="35"/>
                                        </p:tgtEl>
                                        <p:attrNameLst>
                                          <p:attrName>style.visibility</p:attrName>
                                        </p:attrNameLst>
                                      </p:cBhvr>
                                      <p:to>
                                        <p:strVal val="hidden"/>
                                      </p:to>
                                    </p:set>
                                  </p:childTnLst>
                                </p:cTn>
                              </p:par>
                              <p:par>
                                <p:cTn id="92" presetID="18" presetClass="exit" presetSubtype="9" fill="hold" grpId="0" nodeType="withEffect">
                                  <p:stCondLst>
                                    <p:cond delay="0"/>
                                  </p:stCondLst>
                                  <p:childTnLst>
                                    <p:animEffect transition="out" filter="strips(upLeft)">
                                      <p:cBhvr>
                                        <p:cTn id="93" dur="5000"/>
                                        <p:tgtEl>
                                          <p:spTgt spid="36"/>
                                        </p:tgtEl>
                                      </p:cBhvr>
                                    </p:animEffect>
                                    <p:set>
                                      <p:cBhvr>
                                        <p:cTn id="94" dur="1" fill="hold">
                                          <p:stCondLst>
                                            <p:cond delay="4999"/>
                                          </p:stCondLst>
                                        </p:cTn>
                                        <p:tgtEl>
                                          <p:spTgt spid="36"/>
                                        </p:tgtEl>
                                        <p:attrNameLst>
                                          <p:attrName>style.visibility</p:attrName>
                                        </p:attrNameLst>
                                      </p:cBhvr>
                                      <p:to>
                                        <p:strVal val="hidden"/>
                                      </p:to>
                                    </p:set>
                                  </p:childTnLst>
                                </p:cTn>
                              </p:par>
                              <p:par>
                                <p:cTn id="95" presetID="18" presetClass="exit" presetSubtype="9" fill="hold" grpId="0" nodeType="withEffect">
                                  <p:stCondLst>
                                    <p:cond delay="0"/>
                                  </p:stCondLst>
                                  <p:childTnLst>
                                    <p:animEffect transition="out" filter="strips(upLeft)">
                                      <p:cBhvr>
                                        <p:cTn id="96" dur="5000"/>
                                        <p:tgtEl>
                                          <p:spTgt spid="39"/>
                                        </p:tgtEl>
                                      </p:cBhvr>
                                    </p:animEffect>
                                    <p:set>
                                      <p:cBhvr>
                                        <p:cTn id="97" dur="1" fill="hold">
                                          <p:stCondLst>
                                            <p:cond delay="4999"/>
                                          </p:stCondLst>
                                        </p:cTn>
                                        <p:tgtEl>
                                          <p:spTgt spid="39"/>
                                        </p:tgtEl>
                                        <p:attrNameLst>
                                          <p:attrName>style.visibility</p:attrName>
                                        </p:attrNameLst>
                                      </p:cBhvr>
                                      <p:to>
                                        <p:strVal val="hidden"/>
                                      </p:to>
                                    </p:set>
                                  </p:childTnLst>
                                </p:cTn>
                              </p:par>
                              <p:par>
                                <p:cTn id="98" presetID="18" presetClass="exit" presetSubtype="9" fill="hold" grpId="0" nodeType="withEffect">
                                  <p:stCondLst>
                                    <p:cond delay="0"/>
                                  </p:stCondLst>
                                  <p:childTnLst>
                                    <p:animEffect transition="out" filter="strips(upLeft)">
                                      <p:cBhvr>
                                        <p:cTn id="99" dur="5000"/>
                                        <p:tgtEl>
                                          <p:spTgt spid="40"/>
                                        </p:tgtEl>
                                      </p:cBhvr>
                                    </p:animEffect>
                                    <p:set>
                                      <p:cBhvr>
                                        <p:cTn id="100" dur="1" fill="hold">
                                          <p:stCondLst>
                                            <p:cond delay="4999"/>
                                          </p:stCondLst>
                                        </p:cTn>
                                        <p:tgtEl>
                                          <p:spTgt spid="40"/>
                                        </p:tgtEl>
                                        <p:attrNameLst>
                                          <p:attrName>style.visibility</p:attrName>
                                        </p:attrNameLst>
                                      </p:cBhvr>
                                      <p:to>
                                        <p:strVal val="hidden"/>
                                      </p:to>
                                    </p:set>
                                  </p:childTnLst>
                                </p:cTn>
                              </p:par>
                              <p:par>
                                <p:cTn id="101" presetID="18" presetClass="exit" presetSubtype="9" fill="hold" grpId="0" nodeType="withEffect">
                                  <p:stCondLst>
                                    <p:cond delay="0"/>
                                  </p:stCondLst>
                                  <p:childTnLst>
                                    <p:animEffect transition="out" filter="strips(upLeft)">
                                      <p:cBhvr>
                                        <p:cTn id="102" dur="5000"/>
                                        <p:tgtEl>
                                          <p:spTgt spid="41"/>
                                        </p:tgtEl>
                                      </p:cBhvr>
                                    </p:animEffect>
                                    <p:set>
                                      <p:cBhvr>
                                        <p:cTn id="103" dur="1" fill="hold">
                                          <p:stCondLst>
                                            <p:cond delay="4999"/>
                                          </p:stCondLst>
                                        </p:cTn>
                                        <p:tgtEl>
                                          <p:spTgt spid="41"/>
                                        </p:tgtEl>
                                        <p:attrNameLst>
                                          <p:attrName>style.visibility</p:attrName>
                                        </p:attrNameLst>
                                      </p:cBhvr>
                                      <p:to>
                                        <p:strVal val="hidden"/>
                                      </p:to>
                                    </p:set>
                                  </p:childTnLst>
                                </p:cTn>
                              </p:par>
                              <p:par>
                                <p:cTn id="104" presetID="18" presetClass="exit" presetSubtype="9" fill="hold" grpId="0" nodeType="withEffect">
                                  <p:stCondLst>
                                    <p:cond delay="0"/>
                                  </p:stCondLst>
                                  <p:childTnLst>
                                    <p:animEffect transition="out" filter="strips(upLeft)">
                                      <p:cBhvr>
                                        <p:cTn id="105" dur="5000"/>
                                        <p:tgtEl>
                                          <p:spTgt spid="44"/>
                                        </p:tgtEl>
                                      </p:cBhvr>
                                    </p:animEffect>
                                    <p:set>
                                      <p:cBhvr>
                                        <p:cTn id="106" dur="1" fill="hold">
                                          <p:stCondLst>
                                            <p:cond delay="4999"/>
                                          </p:stCondLst>
                                        </p:cTn>
                                        <p:tgtEl>
                                          <p:spTgt spid="44"/>
                                        </p:tgtEl>
                                        <p:attrNameLst>
                                          <p:attrName>style.visibility</p:attrName>
                                        </p:attrNameLst>
                                      </p:cBhvr>
                                      <p:to>
                                        <p:strVal val="hidden"/>
                                      </p:to>
                                    </p:set>
                                  </p:childTnLst>
                                </p:cTn>
                              </p:par>
                              <p:par>
                                <p:cTn id="107" presetID="18" presetClass="exit" presetSubtype="9" fill="hold" grpId="0" nodeType="withEffect">
                                  <p:stCondLst>
                                    <p:cond delay="0"/>
                                  </p:stCondLst>
                                  <p:childTnLst>
                                    <p:animEffect transition="out" filter="strips(upLeft)">
                                      <p:cBhvr>
                                        <p:cTn id="108" dur="5000"/>
                                        <p:tgtEl>
                                          <p:spTgt spid="45"/>
                                        </p:tgtEl>
                                      </p:cBhvr>
                                    </p:animEffect>
                                    <p:set>
                                      <p:cBhvr>
                                        <p:cTn id="109" dur="1" fill="hold">
                                          <p:stCondLst>
                                            <p:cond delay="4999"/>
                                          </p:stCondLst>
                                        </p:cTn>
                                        <p:tgtEl>
                                          <p:spTgt spid="45"/>
                                        </p:tgtEl>
                                        <p:attrNameLst>
                                          <p:attrName>style.visibility</p:attrName>
                                        </p:attrNameLst>
                                      </p:cBhvr>
                                      <p:to>
                                        <p:strVal val="hidden"/>
                                      </p:to>
                                    </p:set>
                                  </p:childTnLst>
                                </p:cTn>
                              </p:par>
                              <p:par>
                                <p:cTn id="110" presetID="18" presetClass="exit" presetSubtype="9" fill="hold" grpId="0" nodeType="withEffect">
                                  <p:stCondLst>
                                    <p:cond delay="0"/>
                                  </p:stCondLst>
                                  <p:childTnLst>
                                    <p:animEffect transition="out" filter="strips(upLeft)">
                                      <p:cBhvr>
                                        <p:cTn id="111" dur="5000"/>
                                        <p:tgtEl>
                                          <p:spTgt spid="46"/>
                                        </p:tgtEl>
                                      </p:cBhvr>
                                    </p:animEffect>
                                    <p:set>
                                      <p:cBhvr>
                                        <p:cTn id="112" dur="1" fill="hold">
                                          <p:stCondLst>
                                            <p:cond delay="4999"/>
                                          </p:stCondLst>
                                        </p:cTn>
                                        <p:tgtEl>
                                          <p:spTgt spid="46"/>
                                        </p:tgtEl>
                                        <p:attrNameLst>
                                          <p:attrName>style.visibility</p:attrName>
                                        </p:attrNameLst>
                                      </p:cBhvr>
                                      <p:to>
                                        <p:strVal val="hidden"/>
                                      </p:to>
                                    </p:set>
                                  </p:childTnLst>
                                </p:cTn>
                              </p:par>
                              <p:par>
                                <p:cTn id="113" presetID="18" presetClass="exit" presetSubtype="3" fill="hold" grpId="0" nodeType="withEffect">
                                  <p:stCondLst>
                                    <p:cond delay="0"/>
                                  </p:stCondLst>
                                  <p:childTnLst>
                                    <p:animEffect transition="out" filter="strips(upRight)">
                                      <p:cBhvr>
                                        <p:cTn id="114" dur="5000"/>
                                        <p:tgtEl>
                                          <p:spTgt spid="32"/>
                                        </p:tgtEl>
                                      </p:cBhvr>
                                    </p:animEffect>
                                    <p:set>
                                      <p:cBhvr>
                                        <p:cTn id="115" dur="1" fill="hold">
                                          <p:stCondLst>
                                            <p:cond delay="4999"/>
                                          </p:stCondLst>
                                        </p:cTn>
                                        <p:tgtEl>
                                          <p:spTgt spid="32"/>
                                        </p:tgtEl>
                                        <p:attrNameLst>
                                          <p:attrName>style.visibility</p:attrName>
                                        </p:attrNameLst>
                                      </p:cBhvr>
                                      <p:to>
                                        <p:strVal val="hidden"/>
                                      </p:to>
                                    </p:set>
                                  </p:childTnLst>
                                </p:cTn>
                              </p:par>
                              <p:par>
                                <p:cTn id="116" presetID="18" presetClass="exit" presetSubtype="3" fill="hold" grpId="0" nodeType="withEffect">
                                  <p:stCondLst>
                                    <p:cond delay="0"/>
                                  </p:stCondLst>
                                  <p:childTnLst>
                                    <p:animEffect transition="out" filter="strips(upRight)">
                                      <p:cBhvr>
                                        <p:cTn id="117" dur="5000"/>
                                        <p:tgtEl>
                                          <p:spTgt spid="33"/>
                                        </p:tgtEl>
                                      </p:cBhvr>
                                    </p:animEffect>
                                    <p:set>
                                      <p:cBhvr>
                                        <p:cTn id="118" dur="1" fill="hold">
                                          <p:stCondLst>
                                            <p:cond delay="4999"/>
                                          </p:stCondLst>
                                        </p:cTn>
                                        <p:tgtEl>
                                          <p:spTgt spid="33"/>
                                        </p:tgtEl>
                                        <p:attrNameLst>
                                          <p:attrName>style.visibility</p:attrName>
                                        </p:attrNameLst>
                                      </p:cBhvr>
                                      <p:to>
                                        <p:strVal val="hidden"/>
                                      </p:to>
                                    </p:set>
                                  </p:childTnLst>
                                </p:cTn>
                              </p:par>
                              <p:par>
                                <p:cTn id="119" presetID="18" presetClass="exit" presetSubtype="3" fill="hold" grpId="0" nodeType="withEffect">
                                  <p:stCondLst>
                                    <p:cond delay="0"/>
                                  </p:stCondLst>
                                  <p:childTnLst>
                                    <p:animEffect transition="out" filter="strips(upRight)">
                                      <p:cBhvr>
                                        <p:cTn id="120" dur="5000"/>
                                        <p:tgtEl>
                                          <p:spTgt spid="37"/>
                                        </p:tgtEl>
                                      </p:cBhvr>
                                    </p:animEffect>
                                    <p:set>
                                      <p:cBhvr>
                                        <p:cTn id="121" dur="1" fill="hold">
                                          <p:stCondLst>
                                            <p:cond delay="4999"/>
                                          </p:stCondLst>
                                        </p:cTn>
                                        <p:tgtEl>
                                          <p:spTgt spid="37"/>
                                        </p:tgtEl>
                                        <p:attrNameLst>
                                          <p:attrName>style.visibility</p:attrName>
                                        </p:attrNameLst>
                                      </p:cBhvr>
                                      <p:to>
                                        <p:strVal val="hidden"/>
                                      </p:to>
                                    </p:set>
                                  </p:childTnLst>
                                </p:cTn>
                              </p:par>
                              <p:par>
                                <p:cTn id="122" presetID="18" presetClass="exit" presetSubtype="3" fill="hold" grpId="0" nodeType="withEffect">
                                  <p:stCondLst>
                                    <p:cond delay="0"/>
                                  </p:stCondLst>
                                  <p:childTnLst>
                                    <p:animEffect transition="out" filter="strips(upRight)">
                                      <p:cBhvr>
                                        <p:cTn id="123" dur="5000"/>
                                        <p:tgtEl>
                                          <p:spTgt spid="38"/>
                                        </p:tgtEl>
                                      </p:cBhvr>
                                    </p:animEffect>
                                    <p:set>
                                      <p:cBhvr>
                                        <p:cTn id="124" dur="1" fill="hold">
                                          <p:stCondLst>
                                            <p:cond delay="4999"/>
                                          </p:stCondLst>
                                        </p:cTn>
                                        <p:tgtEl>
                                          <p:spTgt spid="38"/>
                                        </p:tgtEl>
                                        <p:attrNameLst>
                                          <p:attrName>style.visibility</p:attrName>
                                        </p:attrNameLst>
                                      </p:cBhvr>
                                      <p:to>
                                        <p:strVal val="hidden"/>
                                      </p:to>
                                    </p:set>
                                  </p:childTnLst>
                                </p:cTn>
                              </p:par>
                              <p:par>
                                <p:cTn id="125" presetID="18" presetClass="exit" presetSubtype="3" fill="hold" grpId="0" nodeType="withEffect">
                                  <p:stCondLst>
                                    <p:cond delay="0"/>
                                  </p:stCondLst>
                                  <p:childTnLst>
                                    <p:animEffect transition="out" filter="strips(upRight)">
                                      <p:cBhvr>
                                        <p:cTn id="126" dur="5000"/>
                                        <p:tgtEl>
                                          <p:spTgt spid="42"/>
                                        </p:tgtEl>
                                      </p:cBhvr>
                                    </p:animEffect>
                                    <p:set>
                                      <p:cBhvr>
                                        <p:cTn id="127" dur="1" fill="hold">
                                          <p:stCondLst>
                                            <p:cond delay="4999"/>
                                          </p:stCondLst>
                                        </p:cTn>
                                        <p:tgtEl>
                                          <p:spTgt spid="42"/>
                                        </p:tgtEl>
                                        <p:attrNameLst>
                                          <p:attrName>style.visibility</p:attrName>
                                        </p:attrNameLst>
                                      </p:cBhvr>
                                      <p:to>
                                        <p:strVal val="hidden"/>
                                      </p:to>
                                    </p:set>
                                  </p:childTnLst>
                                </p:cTn>
                              </p:par>
                              <p:par>
                                <p:cTn id="128" presetID="18" presetClass="exit" presetSubtype="3" fill="hold" grpId="0" nodeType="withEffect">
                                  <p:stCondLst>
                                    <p:cond delay="0"/>
                                  </p:stCondLst>
                                  <p:childTnLst>
                                    <p:animEffect transition="out" filter="strips(upRight)">
                                      <p:cBhvr>
                                        <p:cTn id="129" dur="5000"/>
                                        <p:tgtEl>
                                          <p:spTgt spid="43"/>
                                        </p:tgtEl>
                                      </p:cBhvr>
                                    </p:animEffect>
                                    <p:set>
                                      <p:cBhvr>
                                        <p:cTn id="130" dur="1" fill="hold">
                                          <p:stCondLst>
                                            <p:cond delay="4999"/>
                                          </p:stCondLst>
                                        </p:cTn>
                                        <p:tgtEl>
                                          <p:spTgt spid="43"/>
                                        </p:tgtEl>
                                        <p:attrNameLst>
                                          <p:attrName>style.visibility</p:attrName>
                                        </p:attrNameLst>
                                      </p:cBhvr>
                                      <p:to>
                                        <p:strVal val="hidden"/>
                                      </p:to>
                                    </p:set>
                                  </p:childTnLst>
                                </p:cTn>
                              </p:par>
                              <p:par>
                                <p:cTn id="131" presetID="18" presetClass="exit" presetSubtype="3" fill="hold" grpId="0" nodeType="withEffect">
                                  <p:stCondLst>
                                    <p:cond delay="0"/>
                                  </p:stCondLst>
                                  <p:childTnLst>
                                    <p:animEffect transition="out" filter="strips(upRight)">
                                      <p:cBhvr>
                                        <p:cTn id="132" dur="5000"/>
                                        <p:tgtEl>
                                          <p:spTgt spid="47"/>
                                        </p:tgtEl>
                                      </p:cBhvr>
                                    </p:animEffect>
                                    <p:set>
                                      <p:cBhvr>
                                        <p:cTn id="133" dur="1" fill="hold">
                                          <p:stCondLst>
                                            <p:cond delay="4999"/>
                                          </p:stCondLst>
                                        </p:cTn>
                                        <p:tgtEl>
                                          <p:spTgt spid="47"/>
                                        </p:tgtEl>
                                        <p:attrNameLst>
                                          <p:attrName>style.visibility</p:attrName>
                                        </p:attrNameLst>
                                      </p:cBhvr>
                                      <p:to>
                                        <p:strVal val="hidden"/>
                                      </p:to>
                                    </p:set>
                                  </p:childTnLst>
                                </p:cTn>
                              </p:par>
                              <p:par>
                                <p:cTn id="134" presetID="18" presetClass="exit" presetSubtype="3" fill="hold" grpId="0" nodeType="withEffect">
                                  <p:stCondLst>
                                    <p:cond delay="0"/>
                                  </p:stCondLst>
                                  <p:childTnLst>
                                    <p:animEffect transition="out" filter="strips(upRight)">
                                      <p:cBhvr>
                                        <p:cTn id="135" dur="5000"/>
                                        <p:tgtEl>
                                          <p:spTgt spid="48"/>
                                        </p:tgtEl>
                                      </p:cBhvr>
                                    </p:animEffect>
                                    <p:set>
                                      <p:cBhvr>
                                        <p:cTn id="136" dur="1" fill="hold">
                                          <p:stCondLst>
                                            <p:cond delay="4999"/>
                                          </p:stCondLst>
                                        </p:cTn>
                                        <p:tgtEl>
                                          <p:spTgt spid="48"/>
                                        </p:tgtEl>
                                        <p:attrNameLst>
                                          <p:attrName>style.visibility</p:attrName>
                                        </p:attrNameLst>
                                      </p:cBhvr>
                                      <p:to>
                                        <p:strVal val="hidden"/>
                                      </p:to>
                                    </p:set>
                                  </p:childTnLst>
                                </p:cTn>
                              </p:par>
                              <p:par>
                                <p:cTn id="137" presetID="18" presetClass="exit" presetSubtype="3" fill="hold" grpId="0" nodeType="withEffect">
                                  <p:stCondLst>
                                    <p:cond delay="0"/>
                                  </p:stCondLst>
                                  <p:childTnLst>
                                    <p:animEffect transition="out" filter="strips(upRight)">
                                      <p:cBhvr>
                                        <p:cTn id="138" dur="5000"/>
                                        <p:tgtEl>
                                          <p:spTgt spid="54"/>
                                        </p:tgtEl>
                                      </p:cBhvr>
                                    </p:animEffect>
                                    <p:set>
                                      <p:cBhvr>
                                        <p:cTn id="139" dur="1" fill="hold">
                                          <p:stCondLst>
                                            <p:cond delay="4999"/>
                                          </p:stCondLst>
                                        </p:cTn>
                                        <p:tgtEl>
                                          <p:spTgt spid="54"/>
                                        </p:tgtEl>
                                        <p:attrNameLst>
                                          <p:attrName>style.visibility</p:attrName>
                                        </p:attrNameLst>
                                      </p:cBhvr>
                                      <p:to>
                                        <p:strVal val="hidden"/>
                                      </p:to>
                                    </p:set>
                                  </p:childTnLst>
                                </p:cTn>
                              </p:par>
                              <p:par>
                                <p:cTn id="140" presetID="18" presetClass="exit" presetSubtype="3" fill="hold" grpId="0" nodeType="withEffect">
                                  <p:stCondLst>
                                    <p:cond delay="0"/>
                                  </p:stCondLst>
                                  <p:childTnLst>
                                    <p:animEffect transition="out" filter="strips(upRight)">
                                      <p:cBhvr>
                                        <p:cTn id="141" dur="5000"/>
                                        <p:tgtEl>
                                          <p:spTgt spid="55"/>
                                        </p:tgtEl>
                                      </p:cBhvr>
                                    </p:animEffect>
                                    <p:set>
                                      <p:cBhvr>
                                        <p:cTn id="142" dur="1" fill="hold">
                                          <p:stCondLst>
                                            <p:cond delay="4999"/>
                                          </p:stCondLst>
                                        </p:cTn>
                                        <p:tgtEl>
                                          <p:spTgt spid="55"/>
                                        </p:tgtEl>
                                        <p:attrNameLst>
                                          <p:attrName>style.visibility</p:attrName>
                                        </p:attrNameLst>
                                      </p:cBhvr>
                                      <p:to>
                                        <p:strVal val="hidden"/>
                                      </p:to>
                                    </p:set>
                                  </p:childTnLst>
                                </p:cTn>
                              </p:par>
                              <p:par>
                                <p:cTn id="143" presetID="18" presetClass="exit" presetSubtype="3" fill="hold" grpId="0" nodeType="withEffect">
                                  <p:stCondLst>
                                    <p:cond delay="0"/>
                                  </p:stCondLst>
                                  <p:childTnLst>
                                    <p:animEffect transition="out" filter="strips(upRight)">
                                      <p:cBhvr>
                                        <p:cTn id="144" dur="5000"/>
                                        <p:tgtEl>
                                          <p:spTgt spid="56"/>
                                        </p:tgtEl>
                                      </p:cBhvr>
                                    </p:animEffect>
                                    <p:set>
                                      <p:cBhvr>
                                        <p:cTn id="145" dur="1" fill="hold">
                                          <p:stCondLst>
                                            <p:cond delay="4999"/>
                                          </p:stCondLst>
                                        </p:cTn>
                                        <p:tgtEl>
                                          <p:spTgt spid="56"/>
                                        </p:tgtEl>
                                        <p:attrNameLst>
                                          <p:attrName>style.visibility</p:attrName>
                                        </p:attrNameLst>
                                      </p:cBhvr>
                                      <p:to>
                                        <p:strVal val="hidden"/>
                                      </p:to>
                                    </p:set>
                                  </p:childTnLst>
                                </p:cTn>
                              </p:par>
                              <p:par>
                                <p:cTn id="146" presetID="18" presetClass="exit" presetSubtype="3" fill="hold" grpId="0" nodeType="withEffect">
                                  <p:stCondLst>
                                    <p:cond delay="0"/>
                                  </p:stCondLst>
                                  <p:childTnLst>
                                    <p:animEffect transition="out" filter="strips(upRight)">
                                      <p:cBhvr>
                                        <p:cTn id="147" dur="5000"/>
                                        <p:tgtEl>
                                          <p:spTgt spid="57"/>
                                        </p:tgtEl>
                                      </p:cBhvr>
                                    </p:animEffect>
                                    <p:set>
                                      <p:cBhvr>
                                        <p:cTn id="148" dur="1" fill="hold">
                                          <p:stCondLst>
                                            <p:cond delay="4999"/>
                                          </p:stCondLst>
                                        </p:cTn>
                                        <p:tgtEl>
                                          <p:spTgt spid="57"/>
                                        </p:tgtEl>
                                        <p:attrNameLst>
                                          <p:attrName>style.visibility</p:attrName>
                                        </p:attrNameLst>
                                      </p:cBhvr>
                                      <p:to>
                                        <p:strVal val="hidden"/>
                                      </p:to>
                                    </p:set>
                                  </p:childTnLst>
                                </p:cTn>
                              </p:par>
                              <p:par>
                                <p:cTn id="149" presetID="3" presetClass="exit" presetSubtype="10" fill="hold" grpId="0" nodeType="withEffect">
                                  <p:stCondLst>
                                    <p:cond delay="0"/>
                                  </p:stCondLst>
                                  <p:childTnLst>
                                    <p:animEffect transition="out" filter="blinds(horizontal)">
                                      <p:cBhvr>
                                        <p:cTn id="150" dur="5000"/>
                                        <p:tgtEl>
                                          <p:spTgt spid="24"/>
                                        </p:tgtEl>
                                      </p:cBhvr>
                                    </p:animEffect>
                                    <p:set>
                                      <p:cBhvr>
                                        <p:cTn id="151" dur="1" fill="hold">
                                          <p:stCondLst>
                                            <p:cond delay="4999"/>
                                          </p:stCondLst>
                                        </p:cTn>
                                        <p:tgtEl>
                                          <p:spTgt spid="24"/>
                                        </p:tgtEl>
                                        <p:attrNameLst>
                                          <p:attrName>style.visibility</p:attrName>
                                        </p:attrNameLst>
                                      </p:cBhvr>
                                      <p:to>
                                        <p:strVal val="hidden"/>
                                      </p:to>
                                    </p:set>
                                  </p:childTnLst>
                                </p:cTn>
                              </p:par>
                              <p:par>
                                <p:cTn id="152" presetID="3" presetClass="exit" presetSubtype="10" fill="hold" grpId="0" nodeType="withEffect">
                                  <p:stCondLst>
                                    <p:cond delay="0"/>
                                  </p:stCondLst>
                                  <p:childTnLst>
                                    <p:animEffect transition="out" filter="blinds(horizontal)">
                                      <p:cBhvr>
                                        <p:cTn id="153" dur="5000"/>
                                        <p:tgtEl>
                                          <p:spTgt spid="25"/>
                                        </p:tgtEl>
                                      </p:cBhvr>
                                    </p:animEffect>
                                    <p:set>
                                      <p:cBhvr>
                                        <p:cTn id="154" dur="1" fill="hold">
                                          <p:stCondLst>
                                            <p:cond delay="4999"/>
                                          </p:stCondLst>
                                        </p:cTn>
                                        <p:tgtEl>
                                          <p:spTgt spid="25"/>
                                        </p:tgtEl>
                                        <p:attrNameLst>
                                          <p:attrName>style.visibility</p:attrName>
                                        </p:attrNameLst>
                                      </p:cBhvr>
                                      <p:to>
                                        <p:strVal val="hidden"/>
                                      </p:to>
                                    </p:set>
                                  </p:childTnLst>
                                </p:cTn>
                              </p:par>
                              <p:par>
                                <p:cTn id="155" presetID="3" presetClass="exit" presetSubtype="10" fill="hold" grpId="0" nodeType="withEffect">
                                  <p:stCondLst>
                                    <p:cond delay="0"/>
                                  </p:stCondLst>
                                  <p:childTnLst>
                                    <p:animEffect transition="out" filter="blinds(horizontal)">
                                      <p:cBhvr>
                                        <p:cTn id="156" dur="5000"/>
                                        <p:tgtEl>
                                          <p:spTgt spid="26"/>
                                        </p:tgtEl>
                                      </p:cBhvr>
                                    </p:animEffect>
                                    <p:set>
                                      <p:cBhvr>
                                        <p:cTn id="157" dur="1" fill="hold">
                                          <p:stCondLst>
                                            <p:cond delay="4999"/>
                                          </p:stCondLst>
                                        </p:cTn>
                                        <p:tgtEl>
                                          <p:spTgt spid="26"/>
                                        </p:tgtEl>
                                        <p:attrNameLst>
                                          <p:attrName>style.visibility</p:attrName>
                                        </p:attrNameLst>
                                      </p:cBhvr>
                                      <p:to>
                                        <p:strVal val="hidden"/>
                                      </p:to>
                                    </p:set>
                                  </p:childTnLst>
                                </p:cTn>
                              </p:par>
                              <p:par>
                                <p:cTn id="158" presetID="3" presetClass="exit" presetSubtype="10" fill="hold" grpId="0" nodeType="withEffect">
                                  <p:stCondLst>
                                    <p:cond delay="0"/>
                                  </p:stCondLst>
                                  <p:childTnLst>
                                    <p:animEffect transition="out" filter="blinds(horizontal)">
                                      <p:cBhvr>
                                        <p:cTn id="159" dur="5000"/>
                                        <p:tgtEl>
                                          <p:spTgt spid="27"/>
                                        </p:tgtEl>
                                      </p:cBhvr>
                                    </p:animEffect>
                                    <p:set>
                                      <p:cBhvr>
                                        <p:cTn id="160" dur="1" fill="hold">
                                          <p:stCondLst>
                                            <p:cond delay="4999"/>
                                          </p:stCondLst>
                                        </p:cTn>
                                        <p:tgtEl>
                                          <p:spTgt spid="27"/>
                                        </p:tgtEl>
                                        <p:attrNameLst>
                                          <p:attrName>style.visibility</p:attrName>
                                        </p:attrNameLst>
                                      </p:cBhvr>
                                      <p:to>
                                        <p:strVal val="hidden"/>
                                      </p:to>
                                    </p:set>
                                  </p:childTnLst>
                                </p:cTn>
                              </p:par>
                              <p:par>
                                <p:cTn id="161" presetID="3" presetClass="exit" presetSubtype="10" fill="hold" grpId="0" nodeType="withEffect">
                                  <p:stCondLst>
                                    <p:cond delay="0"/>
                                  </p:stCondLst>
                                  <p:childTnLst>
                                    <p:animEffect transition="out" filter="blinds(horizontal)">
                                      <p:cBhvr>
                                        <p:cTn id="162" dur="5000"/>
                                        <p:tgtEl>
                                          <p:spTgt spid="28"/>
                                        </p:tgtEl>
                                      </p:cBhvr>
                                    </p:animEffect>
                                    <p:set>
                                      <p:cBhvr>
                                        <p:cTn id="163" dur="1" fill="hold">
                                          <p:stCondLst>
                                            <p:cond delay="4999"/>
                                          </p:stCondLst>
                                        </p:cTn>
                                        <p:tgtEl>
                                          <p:spTgt spid="28"/>
                                        </p:tgtEl>
                                        <p:attrNameLst>
                                          <p:attrName>style.visibility</p:attrName>
                                        </p:attrNameLst>
                                      </p:cBhvr>
                                      <p:to>
                                        <p:strVal val="hidden"/>
                                      </p:to>
                                    </p:set>
                                  </p:childTnLst>
                                </p:cTn>
                              </p:par>
                              <p:par>
                                <p:cTn id="164" presetID="3" presetClass="exit" presetSubtype="10" fill="hold" grpId="0" nodeType="withEffect">
                                  <p:stCondLst>
                                    <p:cond delay="0"/>
                                  </p:stCondLst>
                                  <p:childTnLst>
                                    <p:animEffect transition="out" filter="blinds(horizontal)">
                                      <p:cBhvr>
                                        <p:cTn id="165" dur="5000"/>
                                        <p:tgtEl>
                                          <p:spTgt spid="53"/>
                                        </p:tgtEl>
                                      </p:cBhvr>
                                    </p:animEffect>
                                    <p:set>
                                      <p:cBhvr>
                                        <p:cTn id="166" dur="1" fill="hold">
                                          <p:stCondLst>
                                            <p:cond delay="4999"/>
                                          </p:stCondLst>
                                        </p:cTn>
                                        <p:tgtEl>
                                          <p:spTgt spid="53"/>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28370449.jpg"/>
          <p:cNvPicPr>
            <a:picLocks noChangeAspect="1"/>
          </p:cNvPicPr>
          <p:nvPr/>
        </p:nvPicPr>
        <p:blipFill>
          <a:blip r:embed="rId2"/>
          <a:stretch>
            <a:fillRect/>
          </a:stretch>
        </p:blipFill>
        <p:spPr>
          <a:xfrm>
            <a:off x="3716" y="0"/>
            <a:ext cx="9136568" cy="5143500"/>
          </a:xfrm>
          <a:prstGeom prst="rect">
            <a:avLst/>
          </a:prstGeom>
        </p:spPr>
      </p:pic>
      <p:sp>
        <p:nvSpPr>
          <p:cNvPr id="5" name="4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0" y="342900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1500166"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3000364"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4500562"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6072198"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0" y="4000492"/>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1500166"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3000364"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4500562"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6072198"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0" y="457199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1500166"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3000364"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4500562"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10800000">
            <a:off x="6072198"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7643802"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grpId="0" nodeType="withEffect">
                                  <p:stCondLst>
                                    <p:cond delay="0"/>
                                  </p:stCondLst>
                                  <p:childTnLst>
                                    <p:animEffect transition="out" filter="box(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4" presetClass="exit" presetSubtype="16" fill="hold" grpId="0" nodeType="withEffect">
                                  <p:stCondLst>
                                    <p:cond delay="0"/>
                                  </p:stCondLst>
                                  <p:childTnLst>
                                    <p:animEffect transition="out" filter="box(in)">
                                      <p:cBhvr>
                                        <p:cTn id="9" dur="5000"/>
                                        <p:tgtEl>
                                          <p:spTgt spid="10"/>
                                        </p:tgtEl>
                                      </p:cBhvr>
                                    </p:animEffect>
                                    <p:set>
                                      <p:cBhvr>
                                        <p:cTn id="10" dur="1" fill="hold">
                                          <p:stCondLst>
                                            <p:cond delay="4999"/>
                                          </p:stCondLst>
                                        </p:cTn>
                                        <p:tgtEl>
                                          <p:spTgt spid="10"/>
                                        </p:tgtEl>
                                        <p:attrNameLst>
                                          <p:attrName>style.visibility</p:attrName>
                                        </p:attrNameLst>
                                      </p:cBhvr>
                                      <p:to>
                                        <p:strVal val="hidden"/>
                                      </p:to>
                                    </p:set>
                                  </p:childTnLst>
                                </p:cTn>
                              </p:par>
                              <p:par>
                                <p:cTn id="11" presetID="4" presetClass="exit" presetSubtype="16" fill="hold" grpId="0" nodeType="withEffect">
                                  <p:stCondLst>
                                    <p:cond delay="0"/>
                                  </p:stCondLst>
                                  <p:childTnLst>
                                    <p:animEffect transition="out" filter="box(in)">
                                      <p:cBhvr>
                                        <p:cTn id="12" dur="5000"/>
                                        <p:tgtEl>
                                          <p:spTgt spid="15"/>
                                        </p:tgtEl>
                                      </p:cBhvr>
                                    </p:animEffect>
                                    <p:set>
                                      <p:cBhvr>
                                        <p:cTn id="13" dur="1" fill="hold">
                                          <p:stCondLst>
                                            <p:cond delay="4999"/>
                                          </p:stCondLst>
                                        </p:cTn>
                                        <p:tgtEl>
                                          <p:spTgt spid="15"/>
                                        </p:tgtEl>
                                        <p:attrNameLst>
                                          <p:attrName>style.visibility</p:attrName>
                                        </p:attrNameLst>
                                      </p:cBhvr>
                                      <p:to>
                                        <p:strVal val="hidden"/>
                                      </p:to>
                                    </p:set>
                                  </p:childTnLst>
                                </p:cTn>
                              </p:par>
                              <p:par>
                                <p:cTn id="14" presetID="4" presetClass="exit" presetSubtype="16" fill="hold" grpId="0" nodeType="withEffect">
                                  <p:stCondLst>
                                    <p:cond delay="0"/>
                                  </p:stCondLst>
                                  <p:childTnLst>
                                    <p:animEffect transition="out" filter="box(in)">
                                      <p:cBhvr>
                                        <p:cTn id="15" dur="5000"/>
                                        <p:tgtEl>
                                          <p:spTgt spid="20"/>
                                        </p:tgtEl>
                                      </p:cBhvr>
                                    </p:animEffect>
                                    <p:set>
                                      <p:cBhvr>
                                        <p:cTn id="16" dur="1" fill="hold">
                                          <p:stCondLst>
                                            <p:cond delay="4999"/>
                                          </p:stCondLst>
                                        </p:cTn>
                                        <p:tgtEl>
                                          <p:spTgt spid="20"/>
                                        </p:tgtEl>
                                        <p:attrNameLst>
                                          <p:attrName>style.visibility</p:attrName>
                                        </p:attrNameLst>
                                      </p:cBhvr>
                                      <p:to>
                                        <p:strVal val="hidden"/>
                                      </p:to>
                                    </p:set>
                                  </p:childTnLst>
                                </p:cTn>
                              </p:par>
                              <p:par>
                                <p:cTn id="17" presetID="4" presetClass="exit" presetSubtype="16" fill="hold" grpId="0" nodeType="withEffect">
                                  <p:stCondLst>
                                    <p:cond delay="0"/>
                                  </p:stCondLst>
                                  <p:childTnLst>
                                    <p:animEffect transition="out" filter="box(in)">
                                      <p:cBhvr>
                                        <p:cTn id="18" dur="5000"/>
                                        <p:tgtEl>
                                          <p:spTgt spid="25"/>
                                        </p:tgtEl>
                                      </p:cBhvr>
                                    </p:animEffect>
                                    <p:set>
                                      <p:cBhvr>
                                        <p:cTn id="19" dur="1" fill="hold">
                                          <p:stCondLst>
                                            <p:cond delay="4999"/>
                                          </p:stCondLst>
                                        </p:cTn>
                                        <p:tgtEl>
                                          <p:spTgt spid="25"/>
                                        </p:tgtEl>
                                        <p:attrNameLst>
                                          <p:attrName>style.visibility</p:attrName>
                                        </p:attrNameLst>
                                      </p:cBhvr>
                                      <p:to>
                                        <p:strVal val="hidden"/>
                                      </p:to>
                                    </p:set>
                                  </p:childTnLst>
                                </p:cTn>
                              </p:par>
                              <p:par>
                                <p:cTn id="20" presetID="4" presetClass="exit" presetSubtype="16" fill="hold" grpId="0" nodeType="withEffect">
                                  <p:stCondLst>
                                    <p:cond delay="0"/>
                                  </p:stCondLst>
                                  <p:childTnLst>
                                    <p:animEffect transition="out" filter="box(in)">
                                      <p:cBhvr>
                                        <p:cTn id="21" dur="5000"/>
                                        <p:tgtEl>
                                          <p:spTgt spid="30"/>
                                        </p:tgtEl>
                                      </p:cBhvr>
                                    </p:animEffect>
                                    <p:set>
                                      <p:cBhvr>
                                        <p:cTn id="22" dur="1" fill="hold">
                                          <p:stCondLst>
                                            <p:cond delay="4999"/>
                                          </p:stCondLst>
                                        </p:cTn>
                                        <p:tgtEl>
                                          <p:spTgt spid="30"/>
                                        </p:tgtEl>
                                        <p:attrNameLst>
                                          <p:attrName>style.visibility</p:attrName>
                                        </p:attrNameLst>
                                      </p:cBhvr>
                                      <p:to>
                                        <p:strVal val="hidden"/>
                                      </p:to>
                                    </p:set>
                                  </p:childTnLst>
                                </p:cTn>
                              </p:par>
                              <p:par>
                                <p:cTn id="23" presetID="4" presetClass="exit" presetSubtype="16" fill="hold" grpId="0" nodeType="withEffect">
                                  <p:stCondLst>
                                    <p:cond delay="0"/>
                                  </p:stCondLst>
                                  <p:childTnLst>
                                    <p:animEffect transition="out" filter="box(in)">
                                      <p:cBhvr>
                                        <p:cTn id="24" dur="5000"/>
                                        <p:tgtEl>
                                          <p:spTgt spid="35"/>
                                        </p:tgtEl>
                                      </p:cBhvr>
                                    </p:animEffect>
                                    <p:set>
                                      <p:cBhvr>
                                        <p:cTn id="25" dur="1" fill="hold">
                                          <p:stCondLst>
                                            <p:cond delay="4999"/>
                                          </p:stCondLst>
                                        </p:cTn>
                                        <p:tgtEl>
                                          <p:spTgt spid="35"/>
                                        </p:tgtEl>
                                        <p:attrNameLst>
                                          <p:attrName>style.visibility</p:attrName>
                                        </p:attrNameLst>
                                      </p:cBhvr>
                                      <p:to>
                                        <p:strVal val="hidden"/>
                                      </p:to>
                                    </p:set>
                                  </p:childTnLst>
                                </p:cTn>
                              </p:par>
                              <p:par>
                                <p:cTn id="26" presetID="4" presetClass="exit" presetSubtype="16" fill="hold" grpId="0" nodeType="withEffect">
                                  <p:stCondLst>
                                    <p:cond delay="0"/>
                                  </p:stCondLst>
                                  <p:childTnLst>
                                    <p:animEffect transition="out" filter="box(in)">
                                      <p:cBhvr>
                                        <p:cTn id="27" dur="5000"/>
                                        <p:tgtEl>
                                          <p:spTgt spid="40"/>
                                        </p:tgtEl>
                                      </p:cBhvr>
                                    </p:animEffect>
                                    <p:set>
                                      <p:cBhvr>
                                        <p:cTn id="28" dur="1" fill="hold">
                                          <p:stCondLst>
                                            <p:cond delay="4999"/>
                                          </p:stCondLst>
                                        </p:cTn>
                                        <p:tgtEl>
                                          <p:spTgt spid="40"/>
                                        </p:tgtEl>
                                        <p:attrNameLst>
                                          <p:attrName>style.visibility</p:attrName>
                                        </p:attrNameLst>
                                      </p:cBhvr>
                                      <p:to>
                                        <p:strVal val="hidden"/>
                                      </p:to>
                                    </p:set>
                                  </p:childTnLst>
                                </p:cTn>
                              </p:par>
                              <p:par>
                                <p:cTn id="29" presetID="4" presetClass="exit" presetSubtype="16" fill="hold" grpId="0" nodeType="withEffect">
                                  <p:stCondLst>
                                    <p:cond delay="0"/>
                                  </p:stCondLst>
                                  <p:childTnLst>
                                    <p:animEffect transition="out" filter="box(in)">
                                      <p:cBhvr>
                                        <p:cTn id="30" dur="5000"/>
                                        <p:tgtEl>
                                          <p:spTgt spid="45"/>
                                        </p:tgtEl>
                                      </p:cBhvr>
                                    </p:animEffect>
                                    <p:set>
                                      <p:cBhvr>
                                        <p:cTn id="31" dur="1" fill="hold">
                                          <p:stCondLst>
                                            <p:cond delay="4999"/>
                                          </p:stCondLst>
                                        </p:cTn>
                                        <p:tgtEl>
                                          <p:spTgt spid="45"/>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5000"/>
                                        <p:tgtEl>
                                          <p:spTgt spid="6"/>
                                        </p:tgtEl>
                                      </p:cBhvr>
                                    </p:animEffect>
                                    <p:set>
                                      <p:cBhvr>
                                        <p:cTn id="34" dur="1" fill="hold">
                                          <p:stCondLst>
                                            <p:cond delay="4999"/>
                                          </p:stCondLst>
                                        </p:cTn>
                                        <p:tgtEl>
                                          <p:spTgt spid="6"/>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5000"/>
                                        <p:tgtEl>
                                          <p:spTgt spid="11"/>
                                        </p:tgtEl>
                                      </p:cBhvr>
                                    </p:animEffect>
                                    <p:set>
                                      <p:cBhvr>
                                        <p:cTn id="37" dur="1" fill="hold">
                                          <p:stCondLst>
                                            <p:cond delay="4999"/>
                                          </p:stCondLst>
                                        </p:cTn>
                                        <p:tgtEl>
                                          <p:spTgt spid="11"/>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4" presetClass="exit" presetSubtype="32" fill="hold" grpId="0" nodeType="withEffect">
                                  <p:stCondLst>
                                    <p:cond delay="0"/>
                                  </p:stCondLst>
                                  <p:childTnLst>
                                    <p:animEffect transition="out" filter="box(out)">
                                      <p:cBhvr>
                                        <p:cTn id="42" dur="5000"/>
                                        <p:tgtEl>
                                          <p:spTgt spid="21"/>
                                        </p:tgtEl>
                                      </p:cBhvr>
                                    </p:animEffect>
                                    <p:set>
                                      <p:cBhvr>
                                        <p:cTn id="43" dur="1" fill="hold">
                                          <p:stCondLst>
                                            <p:cond delay="4999"/>
                                          </p:stCondLst>
                                        </p:cTn>
                                        <p:tgtEl>
                                          <p:spTgt spid="21"/>
                                        </p:tgtEl>
                                        <p:attrNameLst>
                                          <p:attrName>style.visibility</p:attrName>
                                        </p:attrNameLst>
                                      </p:cBhvr>
                                      <p:to>
                                        <p:strVal val="hidden"/>
                                      </p:to>
                                    </p:set>
                                  </p:childTnLst>
                                </p:cTn>
                              </p:par>
                              <p:par>
                                <p:cTn id="44" presetID="4" presetClass="exit" presetSubtype="32" fill="hold" grpId="0" nodeType="withEffect">
                                  <p:stCondLst>
                                    <p:cond delay="0"/>
                                  </p:stCondLst>
                                  <p:childTnLst>
                                    <p:animEffect transition="out" filter="box(out)">
                                      <p:cBhvr>
                                        <p:cTn id="45" dur="5000"/>
                                        <p:tgtEl>
                                          <p:spTgt spid="26"/>
                                        </p:tgtEl>
                                      </p:cBhvr>
                                    </p:animEffect>
                                    <p:set>
                                      <p:cBhvr>
                                        <p:cTn id="46" dur="1" fill="hold">
                                          <p:stCondLst>
                                            <p:cond delay="4999"/>
                                          </p:stCondLst>
                                        </p:cTn>
                                        <p:tgtEl>
                                          <p:spTgt spid="26"/>
                                        </p:tgtEl>
                                        <p:attrNameLst>
                                          <p:attrName>style.visibility</p:attrName>
                                        </p:attrNameLst>
                                      </p:cBhvr>
                                      <p:to>
                                        <p:strVal val="hidden"/>
                                      </p:to>
                                    </p:set>
                                  </p:childTnLst>
                                </p:cTn>
                              </p:par>
                              <p:par>
                                <p:cTn id="47" presetID="4" presetClass="exit" presetSubtype="32" fill="hold" grpId="0" nodeType="withEffect">
                                  <p:stCondLst>
                                    <p:cond delay="0"/>
                                  </p:stCondLst>
                                  <p:childTnLst>
                                    <p:animEffect transition="out" filter="box(out)">
                                      <p:cBhvr>
                                        <p:cTn id="48" dur="5000"/>
                                        <p:tgtEl>
                                          <p:spTgt spid="31"/>
                                        </p:tgtEl>
                                      </p:cBhvr>
                                    </p:animEffect>
                                    <p:set>
                                      <p:cBhvr>
                                        <p:cTn id="49" dur="1" fill="hold">
                                          <p:stCondLst>
                                            <p:cond delay="4999"/>
                                          </p:stCondLst>
                                        </p:cTn>
                                        <p:tgtEl>
                                          <p:spTgt spid="31"/>
                                        </p:tgtEl>
                                        <p:attrNameLst>
                                          <p:attrName>style.visibility</p:attrName>
                                        </p:attrNameLst>
                                      </p:cBhvr>
                                      <p:to>
                                        <p:strVal val="hidden"/>
                                      </p:to>
                                    </p:set>
                                  </p:childTnLst>
                                </p:cTn>
                              </p:par>
                              <p:par>
                                <p:cTn id="50" presetID="4" presetClass="exit" presetSubtype="32" fill="hold" grpId="0" nodeType="withEffect">
                                  <p:stCondLst>
                                    <p:cond delay="0"/>
                                  </p:stCondLst>
                                  <p:childTnLst>
                                    <p:animEffect transition="out" filter="box(out)">
                                      <p:cBhvr>
                                        <p:cTn id="51" dur="5000"/>
                                        <p:tgtEl>
                                          <p:spTgt spid="36"/>
                                        </p:tgtEl>
                                      </p:cBhvr>
                                    </p:animEffect>
                                    <p:set>
                                      <p:cBhvr>
                                        <p:cTn id="52" dur="1" fill="hold">
                                          <p:stCondLst>
                                            <p:cond delay="4999"/>
                                          </p:stCondLst>
                                        </p:cTn>
                                        <p:tgtEl>
                                          <p:spTgt spid="36"/>
                                        </p:tgtEl>
                                        <p:attrNameLst>
                                          <p:attrName>style.visibility</p:attrName>
                                        </p:attrNameLst>
                                      </p:cBhvr>
                                      <p:to>
                                        <p:strVal val="hidden"/>
                                      </p:to>
                                    </p:set>
                                  </p:childTnLst>
                                </p:cTn>
                              </p:par>
                              <p:par>
                                <p:cTn id="53" presetID="4" presetClass="exit" presetSubtype="32" fill="hold" grpId="0" nodeType="withEffect">
                                  <p:stCondLst>
                                    <p:cond delay="0"/>
                                  </p:stCondLst>
                                  <p:childTnLst>
                                    <p:animEffect transition="out" filter="box(out)">
                                      <p:cBhvr>
                                        <p:cTn id="54" dur="5000"/>
                                        <p:tgtEl>
                                          <p:spTgt spid="41"/>
                                        </p:tgtEl>
                                      </p:cBhvr>
                                    </p:animEffect>
                                    <p:set>
                                      <p:cBhvr>
                                        <p:cTn id="55" dur="1" fill="hold">
                                          <p:stCondLst>
                                            <p:cond delay="4999"/>
                                          </p:stCondLst>
                                        </p:cTn>
                                        <p:tgtEl>
                                          <p:spTgt spid="41"/>
                                        </p:tgtEl>
                                        <p:attrNameLst>
                                          <p:attrName>style.visibility</p:attrName>
                                        </p:attrNameLst>
                                      </p:cBhvr>
                                      <p:to>
                                        <p:strVal val="hidden"/>
                                      </p:to>
                                    </p:set>
                                  </p:childTnLst>
                                </p:cTn>
                              </p:par>
                              <p:par>
                                <p:cTn id="56" presetID="4" presetClass="exit" presetSubtype="32" fill="hold" grpId="0" nodeType="withEffect">
                                  <p:stCondLst>
                                    <p:cond delay="0"/>
                                  </p:stCondLst>
                                  <p:childTnLst>
                                    <p:animEffect transition="out" filter="box(out)">
                                      <p:cBhvr>
                                        <p:cTn id="57" dur="5000"/>
                                        <p:tgtEl>
                                          <p:spTgt spid="46"/>
                                        </p:tgtEl>
                                      </p:cBhvr>
                                    </p:animEffect>
                                    <p:set>
                                      <p:cBhvr>
                                        <p:cTn id="58" dur="1" fill="hold">
                                          <p:stCondLst>
                                            <p:cond delay="4999"/>
                                          </p:stCondLst>
                                        </p:cTn>
                                        <p:tgtEl>
                                          <p:spTgt spid="46"/>
                                        </p:tgtEl>
                                        <p:attrNameLst>
                                          <p:attrName>style.visibility</p:attrName>
                                        </p:attrNameLst>
                                      </p:cBhvr>
                                      <p:to>
                                        <p:strVal val="hidden"/>
                                      </p:to>
                                    </p:set>
                                  </p:childTnLst>
                                </p:cTn>
                              </p:par>
                              <p:par>
                                <p:cTn id="59" presetID="4" presetClass="exit" presetSubtype="16" fill="hold" grpId="0" nodeType="withEffect">
                                  <p:stCondLst>
                                    <p:cond delay="0"/>
                                  </p:stCondLst>
                                  <p:childTnLst>
                                    <p:animEffect transition="out" filter="box(in)">
                                      <p:cBhvr>
                                        <p:cTn id="60" dur="5000"/>
                                        <p:tgtEl>
                                          <p:spTgt spid="7"/>
                                        </p:tgtEl>
                                      </p:cBhvr>
                                    </p:animEffect>
                                    <p:set>
                                      <p:cBhvr>
                                        <p:cTn id="61" dur="1" fill="hold">
                                          <p:stCondLst>
                                            <p:cond delay="4999"/>
                                          </p:stCondLst>
                                        </p:cTn>
                                        <p:tgtEl>
                                          <p:spTgt spid="7"/>
                                        </p:tgtEl>
                                        <p:attrNameLst>
                                          <p:attrName>style.visibility</p:attrName>
                                        </p:attrNameLst>
                                      </p:cBhvr>
                                      <p:to>
                                        <p:strVal val="hidden"/>
                                      </p:to>
                                    </p:set>
                                  </p:childTnLst>
                                </p:cTn>
                              </p:par>
                              <p:par>
                                <p:cTn id="62" presetID="4" presetClass="exit" presetSubtype="16" fill="hold" grpId="0" nodeType="withEffect">
                                  <p:stCondLst>
                                    <p:cond delay="0"/>
                                  </p:stCondLst>
                                  <p:childTnLst>
                                    <p:animEffect transition="out" filter="box(in)">
                                      <p:cBhvr>
                                        <p:cTn id="63" dur="5000"/>
                                        <p:tgtEl>
                                          <p:spTgt spid="12"/>
                                        </p:tgtEl>
                                      </p:cBhvr>
                                    </p:animEffect>
                                    <p:set>
                                      <p:cBhvr>
                                        <p:cTn id="64" dur="1" fill="hold">
                                          <p:stCondLst>
                                            <p:cond delay="4999"/>
                                          </p:stCondLst>
                                        </p:cTn>
                                        <p:tgtEl>
                                          <p:spTgt spid="12"/>
                                        </p:tgtEl>
                                        <p:attrNameLst>
                                          <p:attrName>style.visibility</p:attrName>
                                        </p:attrNameLst>
                                      </p:cBhvr>
                                      <p:to>
                                        <p:strVal val="hidden"/>
                                      </p:to>
                                    </p:set>
                                  </p:childTnLst>
                                </p:cTn>
                              </p:par>
                              <p:par>
                                <p:cTn id="65" presetID="4" presetClass="exit" presetSubtype="16" fill="hold" grpId="0" nodeType="withEffect">
                                  <p:stCondLst>
                                    <p:cond delay="0"/>
                                  </p:stCondLst>
                                  <p:childTnLst>
                                    <p:animEffect transition="out" filter="box(in)">
                                      <p:cBhvr>
                                        <p:cTn id="66" dur="5000"/>
                                        <p:tgtEl>
                                          <p:spTgt spid="17"/>
                                        </p:tgtEl>
                                      </p:cBhvr>
                                    </p:animEffect>
                                    <p:set>
                                      <p:cBhvr>
                                        <p:cTn id="67" dur="1" fill="hold">
                                          <p:stCondLst>
                                            <p:cond delay="4999"/>
                                          </p:stCondLst>
                                        </p:cTn>
                                        <p:tgtEl>
                                          <p:spTgt spid="17"/>
                                        </p:tgtEl>
                                        <p:attrNameLst>
                                          <p:attrName>style.visibility</p:attrName>
                                        </p:attrNameLst>
                                      </p:cBhvr>
                                      <p:to>
                                        <p:strVal val="hidden"/>
                                      </p:to>
                                    </p:set>
                                  </p:childTnLst>
                                </p:cTn>
                              </p:par>
                              <p:par>
                                <p:cTn id="68" presetID="4" presetClass="exit" presetSubtype="16" fill="hold" grpId="0" nodeType="withEffect">
                                  <p:stCondLst>
                                    <p:cond delay="0"/>
                                  </p:stCondLst>
                                  <p:childTnLst>
                                    <p:animEffect transition="out" filter="box(in)">
                                      <p:cBhvr>
                                        <p:cTn id="69" dur="5000"/>
                                        <p:tgtEl>
                                          <p:spTgt spid="22"/>
                                        </p:tgtEl>
                                      </p:cBhvr>
                                    </p:animEffect>
                                    <p:set>
                                      <p:cBhvr>
                                        <p:cTn id="70" dur="1" fill="hold">
                                          <p:stCondLst>
                                            <p:cond delay="4999"/>
                                          </p:stCondLst>
                                        </p:cTn>
                                        <p:tgtEl>
                                          <p:spTgt spid="22"/>
                                        </p:tgtEl>
                                        <p:attrNameLst>
                                          <p:attrName>style.visibility</p:attrName>
                                        </p:attrNameLst>
                                      </p:cBhvr>
                                      <p:to>
                                        <p:strVal val="hidden"/>
                                      </p:to>
                                    </p:set>
                                  </p:childTnLst>
                                </p:cTn>
                              </p:par>
                              <p:par>
                                <p:cTn id="71" presetID="4" presetClass="exit" presetSubtype="16" fill="hold" grpId="0" nodeType="withEffect">
                                  <p:stCondLst>
                                    <p:cond delay="0"/>
                                  </p:stCondLst>
                                  <p:childTnLst>
                                    <p:animEffect transition="out" filter="box(in)">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4" presetClass="exit" presetSubtype="16" fill="hold" grpId="0" nodeType="withEffect">
                                  <p:stCondLst>
                                    <p:cond delay="0"/>
                                  </p:stCondLst>
                                  <p:childTnLst>
                                    <p:animEffect transition="out" filter="box(in)">
                                      <p:cBhvr>
                                        <p:cTn id="75" dur="5000"/>
                                        <p:tgtEl>
                                          <p:spTgt spid="32"/>
                                        </p:tgtEl>
                                      </p:cBhvr>
                                    </p:animEffect>
                                    <p:set>
                                      <p:cBhvr>
                                        <p:cTn id="76" dur="1" fill="hold">
                                          <p:stCondLst>
                                            <p:cond delay="4999"/>
                                          </p:stCondLst>
                                        </p:cTn>
                                        <p:tgtEl>
                                          <p:spTgt spid="32"/>
                                        </p:tgtEl>
                                        <p:attrNameLst>
                                          <p:attrName>style.visibility</p:attrName>
                                        </p:attrNameLst>
                                      </p:cBhvr>
                                      <p:to>
                                        <p:strVal val="hidden"/>
                                      </p:to>
                                    </p:set>
                                  </p:childTnLst>
                                </p:cTn>
                              </p:par>
                              <p:par>
                                <p:cTn id="77" presetID="4" presetClass="exit" presetSubtype="16" fill="hold" grpId="0" nodeType="withEffect">
                                  <p:stCondLst>
                                    <p:cond delay="0"/>
                                  </p:stCondLst>
                                  <p:childTnLst>
                                    <p:animEffect transition="out" filter="box(in)">
                                      <p:cBhvr>
                                        <p:cTn id="78" dur="5000"/>
                                        <p:tgtEl>
                                          <p:spTgt spid="37"/>
                                        </p:tgtEl>
                                      </p:cBhvr>
                                    </p:animEffect>
                                    <p:set>
                                      <p:cBhvr>
                                        <p:cTn id="79" dur="1" fill="hold">
                                          <p:stCondLst>
                                            <p:cond delay="4999"/>
                                          </p:stCondLst>
                                        </p:cTn>
                                        <p:tgtEl>
                                          <p:spTgt spid="37"/>
                                        </p:tgtEl>
                                        <p:attrNameLst>
                                          <p:attrName>style.visibility</p:attrName>
                                        </p:attrNameLst>
                                      </p:cBhvr>
                                      <p:to>
                                        <p:strVal val="hidden"/>
                                      </p:to>
                                    </p:set>
                                  </p:childTnLst>
                                </p:cTn>
                              </p:par>
                              <p:par>
                                <p:cTn id="80" presetID="4" presetClass="exit" presetSubtype="16" fill="hold" grpId="0" nodeType="withEffect">
                                  <p:stCondLst>
                                    <p:cond delay="0"/>
                                  </p:stCondLst>
                                  <p:childTnLst>
                                    <p:animEffect transition="out" filter="box(in)">
                                      <p:cBhvr>
                                        <p:cTn id="81" dur="5000"/>
                                        <p:tgtEl>
                                          <p:spTgt spid="42"/>
                                        </p:tgtEl>
                                      </p:cBhvr>
                                    </p:animEffect>
                                    <p:set>
                                      <p:cBhvr>
                                        <p:cTn id="82" dur="1" fill="hold">
                                          <p:stCondLst>
                                            <p:cond delay="4999"/>
                                          </p:stCondLst>
                                        </p:cTn>
                                        <p:tgtEl>
                                          <p:spTgt spid="42"/>
                                        </p:tgtEl>
                                        <p:attrNameLst>
                                          <p:attrName>style.visibility</p:attrName>
                                        </p:attrNameLst>
                                      </p:cBhvr>
                                      <p:to>
                                        <p:strVal val="hidden"/>
                                      </p:to>
                                    </p:set>
                                  </p:childTnLst>
                                </p:cTn>
                              </p:par>
                              <p:par>
                                <p:cTn id="83" presetID="4" presetClass="exit" presetSubtype="16" fill="hold" grpId="0" nodeType="withEffect">
                                  <p:stCondLst>
                                    <p:cond delay="0"/>
                                  </p:stCondLst>
                                  <p:childTnLst>
                                    <p:animEffect transition="out" filter="box(in)">
                                      <p:cBhvr>
                                        <p:cTn id="84" dur="5000"/>
                                        <p:tgtEl>
                                          <p:spTgt spid="47"/>
                                        </p:tgtEl>
                                      </p:cBhvr>
                                    </p:animEffect>
                                    <p:set>
                                      <p:cBhvr>
                                        <p:cTn id="85" dur="1" fill="hold">
                                          <p:stCondLst>
                                            <p:cond delay="4999"/>
                                          </p:stCondLst>
                                        </p:cTn>
                                        <p:tgtEl>
                                          <p:spTgt spid="47"/>
                                        </p:tgtEl>
                                        <p:attrNameLst>
                                          <p:attrName>style.visibility</p:attrName>
                                        </p:attrNameLst>
                                      </p:cBhvr>
                                      <p:to>
                                        <p:strVal val="hidden"/>
                                      </p:to>
                                    </p:set>
                                  </p:childTnLst>
                                </p:cTn>
                              </p:par>
                              <p:par>
                                <p:cTn id="86" presetID="4" presetClass="exit" presetSubtype="32" fill="hold" grpId="0" nodeType="withEffect">
                                  <p:stCondLst>
                                    <p:cond delay="0"/>
                                  </p:stCondLst>
                                  <p:childTnLst>
                                    <p:animEffect transition="out" filter="box(out)">
                                      <p:cBhvr>
                                        <p:cTn id="87" dur="5000"/>
                                        <p:tgtEl>
                                          <p:spTgt spid="8"/>
                                        </p:tgtEl>
                                      </p:cBhvr>
                                    </p:animEffect>
                                    <p:set>
                                      <p:cBhvr>
                                        <p:cTn id="88" dur="1" fill="hold">
                                          <p:stCondLst>
                                            <p:cond delay="4999"/>
                                          </p:stCondLst>
                                        </p:cTn>
                                        <p:tgtEl>
                                          <p:spTgt spid="8"/>
                                        </p:tgtEl>
                                        <p:attrNameLst>
                                          <p:attrName>style.visibility</p:attrName>
                                        </p:attrNameLst>
                                      </p:cBhvr>
                                      <p:to>
                                        <p:strVal val="hidden"/>
                                      </p:to>
                                    </p:set>
                                  </p:childTnLst>
                                </p:cTn>
                              </p:par>
                              <p:par>
                                <p:cTn id="89" presetID="4" presetClass="exit" presetSubtype="32" fill="hold" grpId="0" nodeType="withEffect">
                                  <p:stCondLst>
                                    <p:cond delay="0"/>
                                  </p:stCondLst>
                                  <p:childTnLst>
                                    <p:animEffect transition="out" filter="box(out)">
                                      <p:cBhvr>
                                        <p:cTn id="90" dur="5000"/>
                                        <p:tgtEl>
                                          <p:spTgt spid="13"/>
                                        </p:tgtEl>
                                      </p:cBhvr>
                                    </p:animEffect>
                                    <p:set>
                                      <p:cBhvr>
                                        <p:cTn id="91" dur="1" fill="hold">
                                          <p:stCondLst>
                                            <p:cond delay="4999"/>
                                          </p:stCondLst>
                                        </p:cTn>
                                        <p:tgtEl>
                                          <p:spTgt spid="13"/>
                                        </p:tgtEl>
                                        <p:attrNameLst>
                                          <p:attrName>style.visibility</p:attrName>
                                        </p:attrNameLst>
                                      </p:cBhvr>
                                      <p:to>
                                        <p:strVal val="hidden"/>
                                      </p:to>
                                    </p:set>
                                  </p:childTnLst>
                                </p:cTn>
                              </p:par>
                              <p:par>
                                <p:cTn id="92" presetID="4" presetClass="exit" presetSubtype="32" fill="hold" grpId="0" nodeType="withEffect">
                                  <p:stCondLst>
                                    <p:cond delay="0"/>
                                  </p:stCondLst>
                                  <p:childTnLst>
                                    <p:animEffect transition="out" filter="box(out)">
                                      <p:cBhvr>
                                        <p:cTn id="93" dur="5000"/>
                                        <p:tgtEl>
                                          <p:spTgt spid="18"/>
                                        </p:tgtEl>
                                      </p:cBhvr>
                                    </p:animEffect>
                                    <p:set>
                                      <p:cBhvr>
                                        <p:cTn id="94" dur="1" fill="hold">
                                          <p:stCondLst>
                                            <p:cond delay="4999"/>
                                          </p:stCondLst>
                                        </p:cTn>
                                        <p:tgtEl>
                                          <p:spTgt spid="18"/>
                                        </p:tgtEl>
                                        <p:attrNameLst>
                                          <p:attrName>style.visibility</p:attrName>
                                        </p:attrNameLst>
                                      </p:cBhvr>
                                      <p:to>
                                        <p:strVal val="hidden"/>
                                      </p:to>
                                    </p:set>
                                  </p:childTnLst>
                                </p:cTn>
                              </p:par>
                              <p:par>
                                <p:cTn id="95" presetID="4" presetClass="exit" presetSubtype="32" fill="hold" grpId="0" nodeType="withEffect">
                                  <p:stCondLst>
                                    <p:cond delay="0"/>
                                  </p:stCondLst>
                                  <p:childTnLst>
                                    <p:animEffect transition="out" filter="box(out)">
                                      <p:cBhvr>
                                        <p:cTn id="96" dur="5000"/>
                                        <p:tgtEl>
                                          <p:spTgt spid="23"/>
                                        </p:tgtEl>
                                      </p:cBhvr>
                                    </p:animEffect>
                                    <p:set>
                                      <p:cBhvr>
                                        <p:cTn id="97" dur="1" fill="hold">
                                          <p:stCondLst>
                                            <p:cond delay="4999"/>
                                          </p:stCondLst>
                                        </p:cTn>
                                        <p:tgtEl>
                                          <p:spTgt spid="23"/>
                                        </p:tgtEl>
                                        <p:attrNameLst>
                                          <p:attrName>style.visibility</p:attrName>
                                        </p:attrNameLst>
                                      </p:cBhvr>
                                      <p:to>
                                        <p:strVal val="hidden"/>
                                      </p:to>
                                    </p:set>
                                  </p:childTnLst>
                                </p:cTn>
                              </p:par>
                              <p:par>
                                <p:cTn id="98" presetID="4" presetClass="exit" presetSubtype="32" fill="hold" grpId="0" nodeType="withEffect">
                                  <p:stCondLst>
                                    <p:cond delay="0"/>
                                  </p:stCondLst>
                                  <p:childTnLst>
                                    <p:animEffect transition="out" filter="box(out)">
                                      <p:cBhvr>
                                        <p:cTn id="99" dur="5000"/>
                                        <p:tgtEl>
                                          <p:spTgt spid="28"/>
                                        </p:tgtEl>
                                      </p:cBhvr>
                                    </p:animEffect>
                                    <p:set>
                                      <p:cBhvr>
                                        <p:cTn id="100" dur="1" fill="hold">
                                          <p:stCondLst>
                                            <p:cond delay="4999"/>
                                          </p:stCondLst>
                                        </p:cTn>
                                        <p:tgtEl>
                                          <p:spTgt spid="28"/>
                                        </p:tgtEl>
                                        <p:attrNameLst>
                                          <p:attrName>style.visibility</p:attrName>
                                        </p:attrNameLst>
                                      </p:cBhvr>
                                      <p:to>
                                        <p:strVal val="hidden"/>
                                      </p:to>
                                    </p:set>
                                  </p:childTnLst>
                                </p:cTn>
                              </p:par>
                              <p:par>
                                <p:cTn id="101" presetID="4" presetClass="exit" presetSubtype="32" fill="hold" grpId="0" nodeType="withEffect">
                                  <p:stCondLst>
                                    <p:cond delay="0"/>
                                  </p:stCondLst>
                                  <p:childTnLst>
                                    <p:animEffect transition="out" filter="box(out)">
                                      <p:cBhvr>
                                        <p:cTn id="102" dur="5000"/>
                                        <p:tgtEl>
                                          <p:spTgt spid="33"/>
                                        </p:tgtEl>
                                      </p:cBhvr>
                                    </p:animEffect>
                                    <p:set>
                                      <p:cBhvr>
                                        <p:cTn id="103" dur="1" fill="hold">
                                          <p:stCondLst>
                                            <p:cond delay="4999"/>
                                          </p:stCondLst>
                                        </p:cTn>
                                        <p:tgtEl>
                                          <p:spTgt spid="33"/>
                                        </p:tgtEl>
                                        <p:attrNameLst>
                                          <p:attrName>style.visibility</p:attrName>
                                        </p:attrNameLst>
                                      </p:cBhvr>
                                      <p:to>
                                        <p:strVal val="hidden"/>
                                      </p:to>
                                    </p:set>
                                  </p:childTnLst>
                                </p:cTn>
                              </p:par>
                              <p:par>
                                <p:cTn id="104" presetID="4" presetClass="exit" presetSubtype="32" fill="hold" grpId="0" nodeType="withEffect">
                                  <p:stCondLst>
                                    <p:cond delay="0"/>
                                  </p:stCondLst>
                                  <p:childTnLst>
                                    <p:animEffect transition="out" filter="box(out)">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4" presetClass="exit" presetSubtype="32" fill="hold" grpId="0" nodeType="withEffect">
                                  <p:stCondLst>
                                    <p:cond delay="0"/>
                                  </p:stCondLst>
                                  <p:childTnLst>
                                    <p:animEffect transition="out" filter="box(out)">
                                      <p:cBhvr>
                                        <p:cTn id="108" dur="5000"/>
                                        <p:tgtEl>
                                          <p:spTgt spid="43"/>
                                        </p:tgtEl>
                                      </p:cBhvr>
                                    </p:animEffect>
                                    <p:set>
                                      <p:cBhvr>
                                        <p:cTn id="109" dur="1" fill="hold">
                                          <p:stCondLst>
                                            <p:cond delay="4999"/>
                                          </p:stCondLst>
                                        </p:cTn>
                                        <p:tgtEl>
                                          <p:spTgt spid="43"/>
                                        </p:tgtEl>
                                        <p:attrNameLst>
                                          <p:attrName>style.visibility</p:attrName>
                                        </p:attrNameLst>
                                      </p:cBhvr>
                                      <p:to>
                                        <p:strVal val="hidden"/>
                                      </p:to>
                                    </p:set>
                                  </p:childTnLst>
                                </p:cTn>
                              </p:par>
                              <p:par>
                                <p:cTn id="110" presetID="4" presetClass="exit" presetSubtype="32" fill="hold" grpId="0" nodeType="withEffect">
                                  <p:stCondLst>
                                    <p:cond delay="0"/>
                                  </p:stCondLst>
                                  <p:childTnLst>
                                    <p:animEffect transition="out" filter="box(out)">
                                      <p:cBhvr>
                                        <p:cTn id="111" dur="5000"/>
                                        <p:tgtEl>
                                          <p:spTgt spid="48"/>
                                        </p:tgtEl>
                                      </p:cBhvr>
                                    </p:animEffect>
                                    <p:set>
                                      <p:cBhvr>
                                        <p:cTn id="112" dur="1" fill="hold">
                                          <p:stCondLst>
                                            <p:cond delay="4999"/>
                                          </p:stCondLst>
                                        </p:cTn>
                                        <p:tgtEl>
                                          <p:spTgt spid="48"/>
                                        </p:tgtEl>
                                        <p:attrNameLst>
                                          <p:attrName>style.visibility</p:attrName>
                                        </p:attrNameLst>
                                      </p:cBhvr>
                                      <p:to>
                                        <p:strVal val="hidden"/>
                                      </p:to>
                                    </p:set>
                                  </p:childTnLst>
                                </p:cTn>
                              </p:par>
                              <p:par>
                                <p:cTn id="113" presetID="4" presetClass="exit" presetSubtype="16" fill="hold" grpId="0" nodeType="withEffect">
                                  <p:stCondLst>
                                    <p:cond delay="0"/>
                                  </p:stCondLst>
                                  <p:childTnLst>
                                    <p:animEffect transition="out" filter="box(in)">
                                      <p:cBhvr>
                                        <p:cTn id="114" dur="5000"/>
                                        <p:tgtEl>
                                          <p:spTgt spid="9"/>
                                        </p:tgtEl>
                                      </p:cBhvr>
                                    </p:animEffect>
                                    <p:set>
                                      <p:cBhvr>
                                        <p:cTn id="115" dur="1" fill="hold">
                                          <p:stCondLst>
                                            <p:cond delay="4999"/>
                                          </p:stCondLst>
                                        </p:cTn>
                                        <p:tgtEl>
                                          <p:spTgt spid="9"/>
                                        </p:tgtEl>
                                        <p:attrNameLst>
                                          <p:attrName>style.visibility</p:attrName>
                                        </p:attrNameLst>
                                      </p:cBhvr>
                                      <p:to>
                                        <p:strVal val="hidden"/>
                                      </p:to>
                                    </p:set>
                                  </p:childTnLst>
                                </p:cTn>
                              </p:par>
                              <p:par>
                                <p:cTn id="116" presetID="4" presetClass="exit" presetSubtype="16" fill="hold" grpId="0" nodeType="withEffect">
                                  <p:stCondLst>
                                    <p:cond delay="0"/>
                                  </p:stCondLst>
                                  <p:childTnLst>
                                    <p:animEffect transition="out" filter="box(in)">
                                      <p:cBhvr>
                                        <p:cTn id="117" dur="5000"/>
                                        <p:tgtEl>
                                          <p:spTgt spid="14"/>
                                        </p:tgtEl>
                                      </p:cBhvr>
                                    </p:animEffect>
                                    <p:set>
                                      <p:cBhvr>
                                        <p:cTn id="118" dur="1" fill="hold">
                                          <p:stCondLst>
                                            <p:cond delay="4999"/>
                                          </p:stCondLst>
                                        </p:cTn>
                                        <p:tgtEl>
                                          <p:spTgt spid="14"/>
                                        </p:tgtEl>
                                        <p:attrNameLst>
                                          <p:attrName>style.visibility</p:attrName>
                                        </p:attrNameLst>
                                      </p:cBhvr>
                                      <p:to>
                                        <p:strVal val="hidden"/>
                                      </p:to>
                                    </p:set>
                                  </p:childTnLst>
                                </p:cTn>
                              </p:par>
                              <p:par>
                                <p:cTn id="119" presetID="4" presetClass="exit" presetSubtype="16" fill="hold" grpId="0" nodeType="withEffect">
                                  <p:stCondLst>
                                    <p:cond delay="0"/>
                                  </p:stCondLst>
                                  <p:childTnLst>
                                    <p:animEffect transition="out" filter="box(in)">
                                      <p:cBhvr>
                                        <p:cTn id="120" dur="5000"/>
                                        <p:tgtEl>
                                          <p:spTgt spid="19"/>
                                        </p:tgtEl>
                                      </p:cBhvr>
                                    </p:animEffect>
                                    <p:set>
                                      <p:cBhvr>
                                        <p:cTn id="121" dur="1" fill="hold">
                                          <p:stCondLst>
                                            <p:cond delay="4999"/>
                                          </p:stCondLst>
                                        </p:cTn>
                                        <p:tgtEl>
                                          <p:spTgt spid="19"/>
                                        </p:tgtEl>
                                        <p:attrNameLst>
                                          <p:attrName>style.visibility</p:attrName>
                                        </p:attrNameLst>
                                      </p:cBhvr>
                                      <p:to>
                                        <p:strVal val="hidden"/>
                                      </p:to>
                                    </p:set>
                                  </p:childTnLst>
                                </p:cTn>
                              </p:par>
                              <p:par>
                                <p:cTn id="122" presetID="4" presetClass="exit" presetSubtype="16" fill="hold" grpId="0" nodeType="withEffect">
                                  <p:stCondLst>
                                    <p:cond delay="0"/>
                                  </p:stCondLst>
                                  <p:childTnLst>
                                    <p:animEffect transition="out" filter="box(in)">
                                      <p:cBhvr>
                                        <p:cTn id="123" dur="5000"/>
                                        <p:tgtEl>
                                          <p:spTgt spid="24"/>
                                        </p:tgtEl>
                                      </p:cBhvr>
                                    </p:animEffect>
                                    <p:set>
                                      <p:cBhvr>
                                        <p:cTn id="124" dur="1" fill="hold">
                                          <p:stCondLst>
                                            <p:cond delay="4999"/>
                                          </p:stCondLst>
                                        </p:cTn>
                                        <p:tgtEl>
                                          <p:spTgt spid="24"/>
                                        </p:tgtEl>
                                        <p:attrNameLst>
                                          <p:attrName>style.visibility</p:attrName>
                                        </p:attrNameLst>
                                      </p:cBhvr>
                                      <p:to>
                                        <p:strVal val="hidden"/>
                                      </p:to>
                                    </p:set>
                                  </p:childTnLst>
                                </p:cTn>
                              </p:par>
                              <p:par>
                                <p:cTn id="125" presetID="4" presetClass="exit" presetSubtype="16" fill="hold" grpId="0" nodeType="withEffect">
                                  <p:stCondLst>
                                    <p:cond delay="0"/>
                                  </p:stCondLst>
                                  <p:childTnLst>
                                    <p:animEffect transition="out" filter="box(in)">
                                      <p:cBhvr>
                                        <p:cTn id="126" dur="5000"/>
                                        <p:tgtEl>
                                          <p:spTgt spid="29"/>
                                        </p:tgtEl>
                                      </p:cBhvr>
                                    </p:animEffect>
                                    <p:set>
                                      <p:cBhvr>
                                        <p:cTn id="127" dur="1" fill="hold">
                                          <p:stCondLst>
                                            <p:cond delay="4999"/>
                                          </p:stCondLst>
                                        </p:cTn>
                                        <p:tgtEl>
                                          <p:spTgt spid="29"/>
                                        </p:tgtEl>
                                        <p:attrNameLst>
                                          <p:attrName>style.visibility</p:attrName>
                                        </p:attrNameLst>
                                      </p:cBhvr>
                                      <p:to>
                                        <p:strVal val="hidden"/>
                                      </p:to>
                                    </p:set>
                                  </p:childTnLst>
                                </p:cTn>
                              </p:par>
                              <p:par>
                                <p:cTn id="128" presetID="4" presetClass="exit" presetSubtype="16" fill="hold" grpId="0" nodeType="withEffect">
                                  <p:stCondLst>
                                    <p:cond delay="0"/>
                                  </p:stCondLst>
                                  <p:childTnLst>
                                    <p:animEffect transition="out" filter="box(in)">
                                      <p:cBhvr>
                                        <p:cTn id="129" dur="5000"/>
                                        <p:tgtEl>
                                          <p:spTgt spid="34"/>
                                        </p:tgtEl>
                                      </p:cBhvr>
                                    </p:animEffect>
                                    <p:set>
                                      <p:cBhvr>
                                        <p:cTn id="130" dur="1" fill="hold">
                                          <p:stCondLst>
                                            <p:cond delay="4999"/>
                                          </p:stCondLst>
                                        </p:cTn>
                                        <p:tgtEl>
                                          <p:spTgt spid="34"/>
                                        </p:tgtEl>
                                        <p:attrNameLst>
                                          <p:attrName>style.visibility</p:attrName>
                                        </p:attrNameLst>
                                      </p:cBhvr>
                                      <p:to>
                                        <p:strVal val="hidden"/>
                                      </p:to>
                                    </p:set>
                                  </p:childTnLst>
                                </p:cTn>
                              </p:par>
                              <p:par>
                                <p:cTn id="131" presetID="4" presetClass="exit" presetSubtype="16" fill="hold" grpId="0" nodeType="withEffect">
                                  <p:stCondLst>
                                    <p:cond delay="0"/>
                                  </p:stCondLst>
                                  <p:childTnLst>
                                    <p:animEffect transition="out" filter="box(in)">
                                      <p:cBhvr>
                                        <p:cTn id="132" dur="5000"/>
                                        <p:tgtEl>
                                          <p:spTgt spid="39"/>
                                        </p:tgtEl>
                                      </p:cBhvr>
                                    </p:animEffect>
                                    <p:set>
                                      <p:cBhvr>
                                        <p:cTn id="133" dur="1" fill="hold">
                                          <p:stCondLst>
                                            <p:cond delay="4999"/>
                                          </p:stCondLst>
                                        </p:cTn>
                                        <p:tgtEl>
                                          <p:spTgt spid="39"/>
                                        </p:tgtEl>
                                        <p:attrNameLst>
                                          <p:attrName>style.visibility</p:attrName>
                                        </p:attrNameLst>
                                      </p:cBhvr>
                                      <p:to>
                                        <p:strVal val="hidden"/>
                                      </p:to>
                                    </p:set>
                                  </p:childTnLst>
                                </p:cTn>
                              </p:par>
                              <p:par>
                                <p:cTn id="134" presetID="4" presetClass="exit" presetSubtype="16" fill="hold" grpId="0" nodeType="withEffect">
                                  <p:stCondLst>
                                    <p:cond delay="0"/>
                                  </p:stCondLst>
                                  <p:childTnLst>
                                    <p:animEffect transition="out" filter="box(in)">
                                      <p:cBhvr>
                                        <p:cTn id="135" dur="5000"/>
                                        <p:tgtEl>
                                          <p:spTgt spid="44"/>
                                        </p:tgtEl>
                                      </p:cBhvr>
                                    </p:animEffect>
                                    <p:set>
                                      <p:cBhvr>
                                        <p:cTn id="136" dur="1" fill="hold">
                                          <p:stCondLst>
                                            <p:cond delay="4999"/>
                                          </p:stCondLst>
                                        </p:cTn>
                                        <p:tgtEl>
                                          <p:spTgt spid="44"/>
                                        </p:tgtEl>
                                        <p:attrNameLst>
                                          <p:attrName>style.visibility</p:attrName>
                                        </p:attrNameLst>
                                      </p:cBhvr>
                                      <p:to>
                                        <p:strVal val="hidden"/>
                                      </p:to>
                                    </p:set>
                                  </p:childTnLst>
                                </p:cTn>
                              </p:par>
                              <p:par>
                                <p:cTn id="137" presetID="4" presetClass="exit" presetSubtype="16" fill="hold" grpId="0" nodeType="withEffect">
                                  <p:stCondLst>
                                    <p:cond delay="0"/>
                                  </p:stCondLst>
                                  <p:childTnLst>
                                    <p:animEffect transition="out" filter="box(in)">
                                      <p:cBhvr>
                                        <p:cTn id="138" dur="5000"/>
                                        <p:tgtEl>
                                          <p:spTgt spid="49"/>
                                        </p:tgtEl>
                                      </p:cBhvr>
                                    </p:animEffect>
                                    <p:set>
                                      <p:cBhvr>
                                        <p:cTn id="139" dur="1" fill="hold">
                                          <p:stCondLst>
                                            <p:cond delay="4999"/>
                                          </p:stCondLst>
                                        </p:cTn>
                                        <p:tgtEl>
                                          <p:spTgt spid="49"/>
                                        </p:tgtEl>
                                        <p:attrNameLst>
                                          <p:attrName>style.visibility</p:attrName>
                                        </p:attrNameLst>
                                      </p:cBhvr>
                                      <p:to>
                                        <p:strVal val="hidden"/>
                                      </p:to>
                                    </p:set>
                                  </p:childTnLst>
                                </p:cTn>
                              </p:par>
                              <p:par>
                                <p:cTn id="140" presetID="4" presetClass="exit" presetSubtype="32" fill="hold" grpId="0" nodeType="withEffect">
                                  <p:stCondLst>
                                    <p:cond delay="0"/>
                                  </p:stCondLst>
                                  <p:childTnLst>
                                    <p:animEffect transition="out" filter="box(out)">
                                      <p:cBhvr>
                                        <p:cTn id="141" dur="5000"/>
                                        <p:tgtEl>
                                          <p:spTgt spid="50"/>
                                        </p:tgtEl>
                                      </p:cBhvr>
                                    </p:animEffect>
                                    <p:set>
                                      <p:cBhvr>
                                        <p:cTn id="142" dur="1" fill="hold">
                                          <p:stCondLst>
                                            <p:cond delay="4999"/>
                                          </p:stCondLst>
                                        </p:cTn>
                                        <p:tgtEl>
                                          <p:spTgt spid="50"/>
                                        </p:tgtEl>
                                        <p:attrNameLst>
                                          <p:attrName>style.visibility</p:attrName>
                                        </p:attrNameLst>
                                      </p:cBhvr>
                                      <p:to>
                                        <p:strVal val="hidden"/>
                                      </p:to>
                                    </p:set>
                                  </p:childTnLst>
                                </p:cTn>
                              </p:par>
                              <p:par>
                                <p:cTn id="143" presetID="4" presetClass="exit" presetSubtype="32" fill="hold" grpId="0" nodeType="withEffect">
                                  <p:stCondLst>
                                    <p:cond delay="0"/>
                                  </p:stCondLst>
                                  <p:childTnLst>
                                    <p:animEffect transition="out" filter="box(out)">
                                      <p:cBhvr>
                                        <p:cTn id="144" dur="5000"/>
                                        <p:tgtEl>
                                          <p:spTgt spid="51"/>
                                        </p:tgtEl>
                                      </p:cBhvr>
                                    </p:animEffect>
                                    <p:set>
                                      <p:cBhvr>
                                        <p:cTn id="145" dur="1" fill="hold">
                                          <p:stCondLst>
                                            <p:cond delay="4999"/>
                                          </p:stCondLst>
                                        </p:cTn>
                                        <p:tgtEl>
                                          <p:spTgt spid="51"/>
                                        </p:tgtEl>
                                        <p:attrNameLst>
                                          <p:attrName>style.visibility</p:attrName>
                                        </p:attrNameLst>
                                      </p:cBhvr>
                                      <p:to>
                                        <p:strVal val="hidden"/>
                                      </p:to>
                                    </p:set>
                                  </p:childTnLst>
                                </p:cTn>
                              </p:par>
                              <p:par>
                                <p:cTn id="146" presetID="4" presetClass="exit" presetSubtype="32" fill="hold" grpId="0" nodeType="withEffect">
                                  <p:stCondLst>
                                    <p:cond delay="0"/>
                                  </p:stCondLst>
                                  <p:childTnLst>
                                    <p:animEffect transition="out" filter="box(out)">
                                      <p:cBhvr>
                                        <p:cTn id="147" dur="5000"/>
                                        <p:tgtEl>
                                          <p:spTgt spid="52"/>
                                        </p:tgtEl>
                                      </p:cBhvr>
                                    </p:animEffect>
                                    <p:set>
                                      <p:cBhvr>
                                        <p:cTn id="148" dur="1" fill="hold">
                                          <p:stCondLst>
                                            <p:cond delay="4999"/>
                                          </p:stCondLst>
                                        </p:cTn>
                                        <p:tgtEl>
                                          <p:spTgt spid="52"/>
                                        </p:tgtEl>
                                        <p:attrNameLst>
                                          <p:attrName>style.visibility</p:attrName>
                                        </p:attrNameLst>
                                      </p:cBhvr>
                                      <p:to>
                                        <p:strVal val="hidden"/>
                                      </p:to>
                                    </p:set>
                                  </p:childTnLst>
                                </p:cTn>
                              </p:par>
                              <p:par>
                                <p:cTn id="149" presetID="4" presetClass="exit" presetSubtype="32" fill="hold" grpId="0" nodeType="withEffect">
                                  <p:stCondLst>
                                    <p:cond delay="0"/>
                                  </p:stCondLst>
                                  <p:childTnLst>
                                    <p:animEffect transition="out" filter="box(out)">
                                      <p:cBhvr>
                                        <p:cTn id="150" dur="5000"/>
                                        <p:tgtEl>
                                          <p:spTgt spid="53"/>
                                        </p:tgtEl>
                                      </p:cBhvr>
                                    </p:animEffect>
                                    <p:set>
                                      <p:cBhvr>
                                        <p:cTn id="151" dur="1" fill="hold">
                                          <p:stCondLst>
                                            <p:cond delay="4999"/>
                                          </p:stCondLst>
                                        </p:cTn>
                                        <p:tgtEl>
                                          <p:spTgt spid="53"/>
                                        </p:tgtEl>
                                        <p:attrNameLst>
                                          <p:attrName>style.visibility</p:attrName>
                                        </p:attrNameLst>
                                      </p:cBhvr>
                                      <p:to>
                                        <p:strVal val="hidden"/>
                                      </p:to>
                                    </p:set>
                                  </p:childTnLst>
                                </p:cTn>
                              </p:par>
                              <p:par>
                                <p:cTn id="152" presetID="4" presetClass="exit" presetSubtype="32" fill="hold" grpId="0" nodeType="withEffect">
                                  <p:stCondLst>
                                    <p:cond delay="0"/>
                                  </p:stCondLst>
                                  <p:childTnLst>
                                    <p:animEffect transition="out" filter="box(out)">
                                      <p:cBhvr>
                                        <p:cTn id="153" dur="5000"/>
                                        <p:tgtEl>
                                          <p:spTgt spid="54"/>
                                        </p:tgtEl>
                                      </p:cBhvr>
                                    </p:animEffect>
                                    <p:set>
                                      <p:cBhvr>
                                        <p:cTn id="154" dur="1" fill="hold">
                                          <p:stCondLst>
                                            <p:cond delay="4999"/>
                                          </p:stCondLst>
                                        </p:cTn>
                                        <p:tgtEl>
                                          <p:spTgt spid="54"/>
                                        </p:tgtEl>
                                        <p:attrNameLst>
                                          <p:attrName>style.visibility</p:attrName>
                                        </p:attrNameLst>
                                      </p:cBhvr>
                                      <p:to>
                                        <p:strVal val="hidden"/>
                                      </p:to>
                                    </p:set>
                                  </p:childTnLst>
                                </p:cTn>
                              </p:par>
                              <p:par>
                                <p:cTn id="155" presetID="4" presetClass="exit" presetSubtype="32" fill="hold" grpId="0" nodeType="withEffect">
                                  <p:stCondLst>
                                    <p:cond delay="0"/>
                                  </p:stCondLst>
                                  <p:childTnLst>
                                    <p:animEffect transition="out" filter="box(out)">
                                      <p:cBhvr>
                                        <p:cTn id="156" dur="5000"/>
                                        <p:tgtEl>
                                          <p:spTgt spid="55"/>
                                        </p:tgtEl>
                                      </p:cBhvr>
                                    </p:animEffect>
                                    <p:set>
                                      <p:cBhvr>
                                        <p:cTn id="157" dur="1" fill="hold">
                                          <p:stCondLst>
                                            <p:cond delay="4999"/>
                                          </p:stCondLst>
                                        </p:cTn>
                                        <p:tgtEl>
                                          <p:spTgt spid="55"/>
                                        </p:tgtEl>
                                        <p:attrNameLst>
                                          <p:attrName>style.visibility</p:attrName>
                                        </p:attrNameLst>
                                      </p:cBhvr>
                                      <p:to>
                                        <p:strVal val="hidden"/>
                                      </p:to>
                                    </p:set>
                                  </p:childTnLst>
                                </p:cTn>
                              </p:par>
                              <p:par>
                                <p:cTn id="158" presetID="4" presetClass="exit" presetSubtype="32" fill="hold" grpId="0" nodeType="withEffect">
                                  <p:stCondLst>
                                    <p:cond delay="0"/>
                                  </p:stCondLst>
                                  <p:childTnLst>
                                    <p:animEffect transition="out" filter="box(out)">
                                      <p:cBhvr>
                                        <p:cTn id="159" dur="5000"/>
                                        <p:tgtEl>
                                          <p:spTgt spid="56"/>
                                        </p:tgtEl>
                                      </p:cBhvr>
                                    </p:animEffect>
                                    <p:set>
                                      <p:cBhvr>
                                        <p:cTn id="160" dur="1" fill="hold">
                                          <p:stCondLst>
                                            <p:cond delay="4999"/>
                                          </p:stCondLst>
                                        </p:cTn>
                                        <p:tgtEl>
                                          <p:spTgt spid="56"/>
                                        </p:tgtEl>
                                        <p:attrNameLst>
                                          <p:attrName>style.visibility</p:attrName>
                                        </p:attrNameLst>
                                      </p:cBhvr>
                                      <p:to>
                                        <p:strVal val="hidden"/>
                                      </p:to>
                                    </p:set>
                                  </p:childTnLst>
                                </p:cTn>
                              </p:par>
                              <p:par>
                                <p:cTn id="161" presetID="4" presetClass="exit" presetSubtype="32" fill="hold" grpId="0" nodeType="withEffect">
                                  <p:stCondLst>
                                    <p:cond delay="0"/>
                                  </p:stCondLst>
                                  <p:childTnLst>
                                    <p:animEffect transition="out" filter="box(out)">
                                      <p:cBhvr>
                                        <p:cTn id="162" dur="5000"/>
                                        <p:tgtEl>
                                          <p:spTgt spid="57"/>
                                        </p:tgtEl>
                                      </p:cBhvr>
                                    </p:animEffect>
                                    <p:set>
                                      <p:cBhvr>
                                        <p:cTn id="163" dur="1" fill="hold">
                                          <p:stCondLst>
                                            <p:cond delay="4999"/>
                                          </p:stCondLst>
                                        </p:cTn>
                                        <p:tgtEl>
                                          <p:spTgt spid="57"/>
                                        </p:tgtEl>
                                        <p:attrNameLst>
                                          <p:attrName>style.visibility</p:attrName>
                                        </p:attrNameLst>
                                      </p:cBhvr>
                                      <p:to>
                                        <p:strVal val="hidden"/>
                                      </p:to>
                                    </p:set>
                                  </p:childTnLst>
                                </p:cTn>
                              </p:par>
                              <p:par>
                                <p:cTn id="164" presetID="4" presetClass="exit" presetSubtype="32" fill="hold" grpId="0" nodeType="withEffect">
                                  <p:stCondLst>
                                    <p:cond delay="0"/>
                                  </p:stCondLst>
                                  <p:childTnLst>
                                    <p:animEffect transition="out" filter="box(out)">
                                      <p:cBhvr>
                                        <p:cTn id="165" dur="5000"/>
                                        <p:tgtEl>
                                          <p:spTgt spid="58"/>
                                        </p:tgtEl>
                                      </p:cBhvr>
                                    </p:animEffect>
                                    <p:set>
                                      <p:cBhvr>
                                        <p:cTn id="166" dur="1" fill="hold">
                                          <p:stCondLst>
                                            <p:cond delay="4999"/>
                                          </p:stCondLst>
                                        </p:cTn>
                                        <p:tgtEl>
                                          <p:spTgt spid="58"/>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3"/>
                                        </p:tgtEl>
                                        <p:attrNameLst>
                                          <p:attrName>style.visibility</p:attrName>
                                        </p:attrNameLst>
                                      </p:cBhvr>
                                      <p:to>
                                        <p:strVal val="visible"/>
                                      </p:to>
                                    </p:set>
                                    <p:anim calcmode="lin" valueType="num">
                                      <p:cBhvr>
                                        <p:cTn id="169" dur="5000" fill="hold"/>
                                        <p:tgtEl>
                                          <p:spTgt spid="3"/>
                                        </p:tgtEl>
                                        <p:attrNameLst>
                                          <p:attrName>ppt_w</p:attrName>
                                        </p:attrNameLst>
                                      </p:cBhvr>
                                      <p:tavLst>
                                        <p:tav tm="0">
                                          <p:val>
                                            <p:strVal val="4/3*#ppt_w"/>
                                          </p:val>
                                        </p:tav>
                                        <p:tav tm="100000">
                                          <p:val>
                                            <p:strVal val="#ppt_w"/>
                                          </p:val>
                                        </p:tav>
                                      </p:tavLst>
                                    </p:anim>
                                    <p:anim calcmode="lin" valueType="num">
                                      <p:cBhvr>
                                        <p:cTn id="170" dur="5000" fill="hold"/>
                                        <p:tgtEl>
                                          <p:spTgt spid="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pice_market_istanbul_turke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0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492"/>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199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6" fill="hold" grpId="0" nodeType="withEffect">
                                  <p:stCondLst>
                                    <p:cond delay="0"/>
                                  </p:stCondLst>
                                  <p:childTnLst>
                                    <p:animEffect transition="out" filter="strips(downRigh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8" presetClass="exit" presetSubtype="6" fill="hold" grpId="0" nodeType="withEffect">
                                  <p:stCondLst>
                                    <p:cond delay="0"/>
                                  </p:stCondLst>
                                  <p:childTnLst>
                                    <p:animEffect transition="out" filter="strips(downRight)">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5000"/>
                                        <p:tgtEl>
                                          <p:spTgt spid="10"/>
                                        </p:tgtEl>
                                      </p:cBhvr>
                                    </p:animEffect>
                                    <p:set>
                                      <p:cBhvr>
                                        <p:cTn id="16" dur="1" fill="hold">
                                          <p:stCondLst>
                                            <p:cond delay="4999"/>
                                          </p:stCondLst>
                                        </p:cTn>
                                        <p:tgtEl>
                                          <p:spTgt spid="10"/>
                                        </p:tgtEl>
                                        <p:attrNameLst>
                                          <p:attrName>style.visibility</p:attrName>
                                        </p:attrNameLst>
                                      </p:cBhvr>
                                      <p:to>
                                        <p:strVal val="hidden"/>
                                      </p:to>
                                    </p:set>
                                  </p:childTnLst>
                                </p:cTn>
                              </p:par>
                              <p:par>
                                <p:cTn id="17" presetID="18" presetClass="exit" presetSubtype="6" fill="hold" grpId="0" nodeType="withEffect">
                                  <p:stCondLst>
                                    <p:cond delay="0"/>
                                  </p:stCondLst>
                                  <p:childTnLst>
                                    <p:animEffect transition="out" filter="strips(downRight)">
                                      <p:cBhvr>
                                        <p:cTn id="18" dur="5000"/>
                                        <p:tgtEl>
                                          <p:spTgt spid="14"/>
                                        </p:tgtEl>
                                      </p:cBhvr>
                                    </p:animEffect>
                                    <p:set>
                                      <p:cBhvr>
                                        <p:cTn id="19" dur="1" fill="hold">
                                          <p:stCondLst>
                                            <p:cond delay="4999"/>
                                          </p:stCondLst>
                                        </p:cTn>
                                        <p:tgtEl>
                                          <p:spTgt spid="14"/>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5000"/>
                                        <p:tgtEl>
                                          <p:spTgt spid="15"/>
                                        </p:tgtEl>
                                      </p:cBhvr>
                                    </p:animEffect>
                                    <p:set>
                                      <p:cBhvr>
                                        <p:cTn id="22" dur="1" fill="hold">
                                          <p:stCondLst>
                                            <p:cond delay="4999"/>
                                          </p:stCondLst>
                                        </p:cTn>
                                        <p:tgtEl>
                                          <p:spTgt spid="15"/>
                                        </p:tgtEl>
                                        <p:attrNameLst>
                                          <p:attrName>style.visibility</p:attrName>
                                        </p:attrNameLst>
                                      </p:cBhvr>
                                      <p:to>
                                        <p:strVal val="hidden"/>
                                      </p:to>
                                    </p:set>
                                  </p:childTnLst>
                                </p:cTn>
                              </p:par>
                              <p:par>
                                <p:cTn id="23" presetID="18" presetClass="exit" presetSubtype="6" fill="hold" grpId="0" nodeType="withEffect">
                                  <p:stCondLst>
                                    <p:cond delay="0"/>
                                  </p:stCondLst>
                                  <p:childTnLst>
                                    <p:animEffect transition="out" filter="strips(downRight)">
                                      <p:cBhvr>
                                        <p:cTn id="24" dur="5000"/>
                                        <p:tgtEl>
                                          <p:spTgt spid="19"/>
                                        </p:tgtEl>
                                      </p:cBhvr>
                                    </p:animEffect>
                                    <p:set>
                                      <p:cBhvr>
                                        <p:cTn id="25" dur="1" fill="hold">
                                          <p:stCondLst>
                                            <p:cond delay="4999"/>
                                          </p:stCondLst>
                                        </p:cTn>
                                        <p:tgtEl>
                                          <p:spTgt spid="19"/>
                                        </p:tgtEl>
                                        <p:attrNameLst>
                                          <p:attrName>style.visibility</p:attrName>
                                        </p:attrNameLst>
                                      </p:cBhvr>
                                      <p:to>
                                        <p:strVal val="hidden"/>
                                      </p:to>
                                    </p:set>
                                  </p:childTnLst>
                                </p:cTn>
                              </p:par>
                              <p:par>
                                <p:cTn id="26" presetID="18" presetClass="exit" presetSubtype="6" fill="hold" grpId="0" nodeType="withEffect">
                                  <p:stCondLst>
                                    <p:cond delay="0"/>
                                  </p:stCondLst>
                                  <p:childTnLst>
                                    <p:animEffect transition="out" filter="strips(downRight)">
                                      <p:cBhvr>
                                        <p:cTn id="27" dur="5000"/>
                                        <p:tgtEl>
                                          <p:spTgt spid="20"/>
                                        </p:tgtEl>
                                      </p:cBhvr>
                                    </p:animEffect>
                                    <p:set>
                                      <p:cBhvr>
                                        <p:cTn id="28" dur="1" fill="hold">
                                          <p:stCondLst>
                                            <p:cond delay="4999"/>
                                          </p:stCondLst>
                                        </p:cTn>
                                        <p:tgtEl>
                                          <p:spTgt spid="20"/>
                                        </p:tgtEl>
                                        <p:attrNameLst>
                                          <p:attrName>style.visibility</p:attrName>
                                        </p:attrNameLst>
                                      </p:cBhvr>
                                      <p:to>
                                        <p:strVal val="hidden"/>
                                      </p:to>
                                    </p:set>
                                  </p:childTnLst>
                                </p:cTn>
                              </p:par>
                              <p:par>
                                <p:cTn id="29" presetID="18" presetClass="exit" presetSubtype="6" fill="hold" grpId="0" nodeType="withEffect">
                                  <p:stCondLst>
                                    <p:cond delay="0"/>
                                  </p:stCondLst>
                                  <p:childTnLst>
                                    <p:animEffect transition="out" filter="strips(downRight)">
                                      <p:cBhvr>
                                        <p:cTn id="30" dur="5000"/>
                                        <p:tgtEl>
                                          <p:spTgt spid="24"/>
                                        </p:tgtEl>
                                      </p:cBhvr>
                                    </p:animEffect>
                                    <p:set>
                                      <p:cBhvr>
                                        <p:cTn id="31" dur="1" fill="hold">
                                          <p:stCondLst>
                                            <p:cond delay="4999"/>
                                          </p:stCondLst>
                                        </p:cTn>
                                        <p:tgtEl>
                                          <p:spTgt spid="24"/>
                                        </p:tgtEl>
                                        <p:attrNameLst>
                                          <p:attrName>style.visibility</p:attrName>
                                        </p:attrNameLst>
                                      </p:cBhvr>
                                      <p:to>
                                        <p:strVal val="hidden"/>
                                      </p:to>
                                    </p:set>
                                  </p:childTnLst>
                                </p:cTn>
                              </p:par>
                              <p:par>
                                <p:cTn id="32" presetID="18" presetClass="exit" presetSubtype="6" fill="hold" grpId="0" nodeType="withEffect">
                                  <p:stCondLst>
                                    <p:cond delay="0"/>
                                  </p:stCondLst>
                                  <p:childTnLst>
                                    <p:animEffect transition="out" filter="strips(downRight)">
                                      <p:cBhvr>
                                        <p:cTn id="33" dur="5000"/>
                                        <p:tgtEl>
                                          <p:spTgt spid="25"/>
                                        </p:tgtEl>
                                      </p:cBhvr>
                                    </p:animEffect>
                                    <p:set>
                                      <p:cBhvr>
                                        <p:cTn id="34" dur="1" fill="hold">
                                          <p:stCondLst>
                                            <p:cond delay="4999"/>
                                          </p:stCondLst>
                                        </p:cTn>
                                        <p:tgtEl>
                                          <p:spTgt spid="25"/>
                                        </p:tgtEl>
                                        <p:attrNameLst>
                                          <p:attrName>style.visibility</p:attrName>
                                        </p:attrNameLst>
                                      </p:cBhvr>
                                      <p:to>
                                        <p:strVal val="hidden"/>
                                      </p:to>
                                    </p:set>
                                  </p:childTnLst>
                                </p:cTn>
                              </p:par>
                              <p:par>
                                <p:cTn id="35" presetID="18" presetClass="exit" presetSubtype="6" fill="hold" grpId="0" nodeType="withEffect">
                                  <p:stCondLst>
                                    <p:cond delay="0"/>
                                  </p:stCondLst>
                                  <p:childTnLst>
                                    <p:animEffect transition="out" filter="strips(downRight)">
                                      <p:cBhvr>
                                        <p:cTn id="36" dur="5000"/>
                                        <p:tgtEl>
                                          <p:spTgt spid="29"/>
                                        </p:tgtEl>
                                      </p:cBhvr>
                                    </p:animEffect>
                                    <p:set>
                                      <p:cBhvr>
                                        <p:cTn id="37" dur="1" fill="hold">
                                          <p:stCondLst>
                                            <p:cond delay="4999"/>
                                          </p:stCondLst>
                                        </p:cTn>
                                        <p:tgtEl>
                                          <p:spTgt spid="29"/>
                                        </p:tgtEl>
                                        <p:attrNameLst>
                                          <p:attrName>style.visibility</p:attrName>
                                        </p:attrNameLst>
                                      </p:cBhvr>
                                      <p:to>
                                        <p:strVal val="hidden"/>
                                      </p:to>
                                    </p:set>
                                  </p:childTnLst>
                                </p:cTn>
                              </p:par>
                              <p:par>
                                <p:cTn id="38" presetID="18" presetClass="exit" presetSubtype="6" fill="hold" grpId="0" nodeType="withEffect">
                                  <p:stCondLst>
                                    <p:cond delay="0"/>
                                  </p:stCondLst>
                                  <p:childTnLst>
                                    <p:animEffect transition="out" filter="strips(downRight)">
                                      <p:cBhvr>
                                        <p:cTn id="39" dur="5000"/>
                                        <p:tgtEl>
                                          <p:spTgt spid="30"/>
                                        </p:tgtEl>
                                      </p:cBhvr>
                                    </p:animEffect>
                                    <p:set>
                                      <p:cBhvr>
                                        <p:cTn id="40" dur="1" fill="hold">
                                          <p:stCondLst>
                                            <p:cond delay="4999"/>
                                          </p:stCondLst>
                                        </p:cTn>
                                        <p:tgtEl>
                                          <p:spTgt spid="30"/>
                                        </p:tgtEl>
                                        <p:attrNameLst>
                                          <p:attrName>style.visibility</p:attrName>
                                        </p:attrNameLst>
                                      </p:cBhvr>
                                      <p:to>
                                        <p:strVal val="hidden"/>
                                      </p:to>
                                    </p:set>
                                  </p:childTnLst>
                                </p:cTn>
                              </p:par>
                              <p:par>
                                <p:cTn id="41" presetID="18" presetClass="exit" presetSubtype="6" fill="hold" grpId="0" nodeType="withEffect">
                                  <p:stCondLst>
                                    <p:cond delay="0"/>
                                  </p:stCondLst>
                                  <p:childTnLst>
                                    <p:animEffect transition="out" filter="strips(downRight)">
                                      <p:cBhvr>
                                        <p:cTn id="42" dur="5000"/>
                                        <p:tgtEl>
                                          <p:spTgt spid="34"/>
                                        </p:tgtEl>
                                      </p:cBhvr>
                                    </p:animEffect>
                                    <p:set>
                                      <p:cBhvr>
                                        <p:cTn id="43" dur="1" fill="hold">
                                          <p:stCondLst>
                                            <p:cond delay="4999"/>
                                          </p:stCondLst>
                                        </p:cTn>
                                        <p:tgtEl>
                                          <p:spTgt spid="34"/>
                                        </p:tgtEl>
                                        <p:attrNameLst>
                                          <p:attrName>style.visibility</p:attrName>
                                        </p:attrNameLst>
                                      </p:cBhvr>
                                      <p:to>
                                        <p:strVal val="hidden"/>
                                      </p:to>
                                    </p:set>
                                  </p:childTnLst>
                                </p:cTn>
                              </p:par>
                              <p:par>
                                <p:cTn id="44" presetID="18" presetClass="exit" presetSubtype="6" fill="hold" grpId="0" nodeType="withEffect">
                                  <p:stCondLst>
                                    <p:cond delay="0"/>
                                  </p:stCondLst>
                                  <p:childTnLst>
                                    <p:animEffect transition="out" filter="strips(downRight)">
                                      <p:cBhvr>
                                        <p:cTn id="45" dur="5000"/>
                                        <p:tgtEl>
                                          <p:spTgt spid="35"/>
                                        </p:tgtEl>
                                      </p:cBhvr>
                                    </p:animEffect>
                                    <p:set>
                                      <p:cBhvr>
                                        <p:cTn id="46" dur="1" fill="hold">
                                          <p:stCondLst>
                                            <p:cond delay="4999"/>
                                          </p:stCondLst>
                                        </p:cTn>
                                        <p:tgtEl>
                                          <p:spTgt spid="35"/>
                                        </p:tgtEl>
                                        <p:attrNameLst>
                                          <p:attrName>style.visibility</p:attrName>
                                        </p:attrNameLst>
                                      </p:cBhvr>
                                      <p:to>
                                        <p:strVal val="hidden"/>
                                      </p:to>
                                    </p:set>
                                  </p:childTnLst>
                                </p:cTn>
                              </p:par>
                              <p:par>
                                <p:cTn id="47" presetID="18" presetClass="exit" presetSubtype="6" fill="hold" grpId="0" nodeType="withEffect">
                                  <p:stCondLst>
                                    <p:cond delay="0"/>
                                  </p:stCondLst>
                                  <p:childTnLst>
                                    <p:animEffect transition="out" filter="strips(downRight)">
                                      <p:cBhvr>
                                        <p:cTn id="48" dur="5000"/>
                                        <p:tgtEl>
                                          <p:spTgt spid="39"/>
                                        </p:tgtEl>
                                      </p:cBhvr>
                                    </p:animEffect>
                                    <p:set>
                                      <p:cBhvr>
                                        <p:cTn id="49" dur="1" fill="hold">
                                          <p:stCondLst>
                                            <p:cond delay="4999"/>
                                          </p:stCondLst>
                                        </p:cTn>
                                        <p:tgtEl>
                                          <p:spTgt spid="39"/>
                                        </p:tgtEl>
                                        <p:attrNameLst>
                                          <p:attrName>style.visibility</p:attrName>
                                        </p:attrNameLst>
                                      </p:cBhvr>
                                      <p:to>
                                        <p:strVal val="hidden"/>
                                      </p:to>
                                    </p:set>
                                  </p:childTnLst>
                                </p:cTn>
                              </p:par>
                              <p:par>
                                <p:cTn id="50" presetID="18" presetClass="exit" presetSubtype="6" fill="hold" grpId="0" nodeType="withEffect">
                                  <p:stCondLst>
                                    <p:cond delay="0"/>
                                  </p:stCondLst>
                                  <p:childTnLst>
                                    <p:animEffect transition="out" filter="strips(downRight)">
                                      <p:cBhvr>
                                        <p:cTn id="51" dur="5000"/>
                                        <p:tgtEl>
                                          <p:spTgt spid="40"/>
                                        </p:tgtEl>
                                      </p:cBhvr>
                                    </p:animEffect>
                                    <p:set>
                                      <p:cBhvr>
                                        <p:cTn id="52" dur="1" fill="hold">
                                          <p:stCondLst>
                                            <p:cond delay="4999"/>
                                          </p:stCondLst>
                                        </p:cTn>
                                        <p:tgtEl>
                                          <p:spTgt spid="40"/>
                                        </p:tgtEl>
                                        <p:attrNameLst>
                                          <p:attrName>style.visibility</p:attrName>
                                        </p:attrNameLst>
                                      </p:cBhvr>
                                      <p:to>
                                        <p:strVal val="hidden"/>
                                      </p:to>
                                    </p:set>
                                  </p:childTnLst>
                                </p:cTn>
                              </p:par>
                              <p:par>
                                <p:cTn id="53" presetID="18" presetClass="exit" presetSubtype="6" fill="hold" grpId="0" nodeType="withEffect">
                                  <p:stCondLst>
                                    <p:cond delay="0"/>
                                  </p:stCondLst>
                                  <p:childTnLst>
                                    <p:animEffect transition="out" filter="strips(downRight)">
                                      <p:cBhvr>
                                        <p:cTn id="54" dur="5000"/>
                                        <p:tgtEl>
                                          <p:spTgt spid="44"/>
                                        </p:tgtEl>
                                      </p:cBhvr>
                                    </p:animEffect>
                                    <p:set>
                                      <p:cBhvr>
                                        <p:cTn id="55" dur="1" fill="hold">
                                          <p:stCondLst>
                                            <p:cond delay="4999"/>
                                          </p:stCondLst>
                                        </p:cTn>
                                        <p:tgtEl>
                                          <p:spTgt spid="44"/>
                                        </p:tgtEl>
                                        <p:attrNameLst>
                                          <p:attrName>style.visibility</p:attrName>
                                        </p:attrNameLst>
                                      </p:cBhvr>
                                      <p:to>
                                        <p:strVal val="hidden"/>
                                      </p:to>
                                    </p:set>
                                  </p:childTnLst>
                                </p:cTn>
                              </p:par>
                              <p:par>
                                <p:cTn id="56" presetID="18" presetClass="exit" presetSubtype="6" fill="hold" grpId="0" nodeType="withEffect">
                                  <p:stCondLst>
                                    <p:cond delay="0"/>
                                  </p:stCondLst>
                                  <p:childTnLst>
                                    <p:animEffect transition="out" filter="strips(downRight)">
                                      <p:cBhvr>
                                        <p:cTn id="57" dur="5000"/>
                                        <p:tgtEl>
                                          <p:spTgt spid="45"/>
                                        </p:tgtEl>
                                      </p:cBhvr>
                                    </p:animEffect>
                                    <p:set>
                                      <p:cBhvr>
                                        <p:cTn id="58" dur="1" fill="hold">
                                          <p:stCondLst>
                                            <p:cond delay="4999"/>
                                          </p:stCondLst>
                                        </p:cTn>
                                        <p:tgtEl>
                                          <p:spTgt spid="45"/>
                                        </p:tgtEl>
                                        <p:attrNameLst>
                                          <p:attrName>style.visibility</p:attrName>
                                        </p:attrNameLst>
                                      </p:cBhvr>
                                      <p:to>
                                        <p:strVal val="hidden"/>
                                      </p:to>
                                    </p:set>
                                  </p:childTnLst>
                                </p:cTn>
                              </p:par>
                              <p:par>
                                <p:cTn id="59" presetID="18" presetClass="exit" presetSubtype="12" fill="hold" grpId="0" nodeType="withEffect">
                                  <p:stCondLst>
                                    <p:cond delay="0"/>
                                  </p:stCondLst>
                                  <p:childTnLst>
                                    <p:animEffect transition="out" filter="strips(downLeft)">
                                      <p:cBhvr>
                                        <p:cTn id="60" dur="5000"/>
                                        <p:tgtEl>
                                          <p:spTgt spid="8"/>
                                        </p:tgtEl>
                                      </p:cBhvr>
                                    </p:animEffect>
                                    <p:set>
                                      <p:cBhvr>
                                        <p:cTn id="61" dur="1" fill="hold">
                                          <p:stCondLst>
                                            <p:cond delay="4999"/>
                                          </p:stCondLst>
                                        </p:cTn>
                                        <p:tgtEl>
                                          <p:spTgt spid="8"/>
                                        </p:tgtEl>
                                        <p:attrNameLst>
                                          <p:attrName>style.visibility</p:attrName>
                                        </p:attrNameLst>
                                      </p:cBhvr>
                                      <p:to>
                                        <p:strVal val="hidden"/>
                                      </p:to>
                                    </p:set>
                                  </p:childTnLst>
                                </p:cTn>
                              </p:par>
                              <p:par>
                                <p:cTn id="62" presetID="18" presetClass="exit" presetSubtype="12" fill="hold" grpId="0" nodeType="withEffect">
                                  <p:stCondLst>
                                    <p:cond delay="0"/>
                                  </p:stCondLst>
                                  <p:childTnLst>
                                    <p:animEffect transition="out" filter="strips(downLeft)">
                                      <p:cBhvr>
                                        <p:cTn id="63" dur="5000"/>
                                        <p:tgtEl>
                                          <p:spTgt spid="13"/>
                                        </p:tgtEl>
                                      </p:cBhvr>
                                    </p:animEffect>
                                    <p:set>
                                      <p:cBhvr>
                                        <p:cTn id="64" dur="1" fill="hold">
                                          <p:stCondLst>
                                            <p:cond delay="4999"/>
                                          </p:stCondLst>
                                        </p:cTn>
                                        <p:tgtEl>
                                          <p:spTgt spid="13"/>
                                        </p:tgtEl>
                                        <p:attrNameLst>
                                          <p:attrName>style.visibility</p:attrName>
                                        </p:attrNameLst>
                                      </p:cBhvr>
                                      <p:to>
                                        <p:strVal val="hidden"/>
                                      </p:to>
                                    </p:set>
                                  </p:childTnLst>
                                </p:cTn>
                              </p:par>
                              <p:par>
                                <p:cTn id="65" presetID="18" presetClass="exit" presetSubtype="12" fill="hold" grpId="0" nodeType="withEffect">
                                  <p:stCondLst>
                                    <p:cond delay="0"/>
                                  </p:stCondLst>
                                  <p:childTnLst>
                                    <p:animEffect transition="out" filter="strips(downLeft)">
                                      <p:cBhvr>
                                        <p:cTn id="66" dur="5000"/>
                                        <p:tgtEl>
                                          <p:spTgt spid="18"/>
                                        </p:tgtEl>
                                      </p:cBhvr>
                                    </p:animEffect>
                                    <p:set>
                                      <p:cBhvr>
                                        <p:cTn id="67" dur="1" fill="hold">
                                          <p:stCondLst>
                                            <p:cond delay="4999"/>
                                          </p:stCondLst>
                                        </p:cTn>
                                        <p:tgtEl>
                                          <p:spTgt spid="18"/>
                                        </p:tgtEl>
                                        <p:attrNameLst>
                                          <p:attrName>style.visibility</p:attrName>
                                        </p:attrNameLst>
                                      </p:cBhvr>
                                      <p:to>
                                        <p:strVal val="hidden"/>
                                      </p:to>
                                    </p:set>
                                  </p:childTnLst>
                                </p:cTn>
                              </p:par>
                              <p:par>
                                <p:cTn id="68" presetID="18" presetClass="exit" presetSubtype="12" fill="hold" grpId="0" nodeType="withEffect">
                                  <p:stCondLst>
                                    <p:cond delay="0"/>
                                  </p:stCondLst>
                                  <p:childTnLst>
                                    <p:animEffect transition="out" filter="strips(downLeft)">
                                      <p:cBhvr>
                                        <p:cTn id="69" dur="5000"/>
                                        <p:tgtEl>
                                          <p:spTgt spid="23"/>
                                        </p:tgtEl>
                                      </p:cBhvr>
                                    </p:animEffect>
                                    <p:set>
                                      <p:cBhvr>
                                        <p:cTn id="70" dur="1" fill="hold">
                                          <p:stCondLst>
                                            <p:cond delay="4999"/>
                                          </p:stCondLst>
                                        </p:cTn>
                                        <p:tgtEl>
                                          <p:spTgt spid="23"/>
                                        </p:tgtEl>
                                        <p:attrNameLst>
                                          <p:attrName>style.visibility</p:attrName>
                                        </p:attrNameLst>
                                      </p:cBhvr>
                                      <p:to>
                                        <p:strVal val="hidden"/>
                                      </p:to>
                                    </p:set>
                                  </p:childTnLst>
                                </p:cTn>
                              </p:par>
                              <p:par>
                                <p:cTn id="71" presetID="18" presetClass="exit" presetSubtype="12" fill="hold" grpId="0" nodeType="withEffect">
                                  <p:stCondLst>
                                    <p:cond delay="0"/>
                                  </p:stCondLst>
                                  <p:childTnLst>
                                    <p:animEffect transition="out" filter="strips(downLeft)">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18" presetClass="exit" presetSubtype="12" fill="hold" grpId="0" nodeType="withEffect">
                                  <p:stCondLst>
                                    <p:cond delay="0"/>
                                  </p:stCondLst>
                                  <p:childTnLst>
                                    <p:animEffect transition="out" filter="strips(downLeft)">
                                      <p:cBhvr>
                                        <p:cTn id="75" dur="5000"/>
                                        <p:tgtEl>
                                          <p:spTgt spid="33"/>
                                        </p:tgtEl>
                                      </p:cBhvr>
                                    </p:animEffect>
                                    <p:set>
                                      <p:cBhvr>
                                        <p:cTn id="76" dur="1" fill="hold">
                                          <p:stCondLst>
                                            <p:cond delay="4999"/>
                                          </p:stCondLst>
                                        </p:cTn>
                                        <p:tgtEl>
                                          <p:spTgt spid="33"/>
                                        </p:tgtEl>
                                        <p:attrNameLst>
                                          <p:attrName>style.visibility</p:attrName>
                                        </p:attrNameLst>
                                      </p:cBhvr>
                                      <p:to>
                                        <p:strVal val="hidden"/>
                                      </p:to>
                                    </p:set>
                                  </p:childTnLst>
                                </p:cTn>
                              </p:par>
                              <p:par>
                                <p:cTn id="77" presetID="18" presetClass="exit" presetSubtype="12" fill="hold" grpId="0" nodeType="withEffect">
                                  <p:stCondLst>
                                    <p:cond delay="0"/>
                                  </p:stCondLst>
                                  <p:childTnLst>
                                    <p:animEffect transition="out" filter="strips(downLeft)">
                                      <p:cBhvr>
                                        <p:cTn id="78" dur="5000"/>
                                        <p:tgtEl>
                                          <p:spTgt spid="38"/>
                                        </p:tgtEl>
                                      </p:cBhvr>
                                    </p:animEffect>
                                    <p:set>
                                      <p:cBhvr>
                                        <p:cTn id="79" dur="1" fill="hold">
                                          <p:stCondLst>
                                            <p:cond delay="4999"/>
                                          </p:stCondLst>
                                        </p:cTn>
                                        <p:tgtEl>
                                          <p:spTgt spid="38"/>
                                        </p:tgtEl>
                                        <p:attrNameLst>
                                          <p:attrName>style.visibility</p:attrName>
                                        </p:attrNameLst>
                                      </p:cBhvr>
                                      <p:to>
                                        <p:strVal val="hidden"/>
                                      </p:to>
                                    </p:set>
                                  </p:childTnLst>
                                </p:cTn>
                              </p:par>
                              <p:par>
                                <p:cTn id="80" presetID="18" presetClass="exit" presetSubtype="12" fill="hold" grpId="0" nodeType="withEffect">
                                  <p:stCondLst>
                                    <p:cond delay="0"/>
                                  </p:stCondLst>
                                  <p:childTnLst>
                                    <p:animEffect transition="out" filter="strips(downLeft)">
                                      <p:cBhvr>
                                        <p:cTn id="81" dur="5000"/>
                                        <p:tgtEl>
                                          <p:spTgt spid="43"/>
                                        </p:tgtEl>
                                      </p:cBhvr>
                                    </p:animEffect>
                                    <p:set>
                                      <p:cBhvr>
                                        <p:cTn id="82" dur="1" fill="hold">
                                          <p:stCondLst>
                                            <p:cond delay="4999"/>
                                          </p:stCondLst>
                                        </p:cTn>
                                        <p:tgtEl>
                                          <p:spTgt spid="43"/>
                                        </p:tgtEl>
                                        <p:attrNameLst>
                                          <p:attrName>style.visibility</p:attrName>
                                        </p:attrNameLst>
                                      </p:cBhvr>
                                      <p:to>
                                        <p:strVal val="hidden"/>
                                      </p:to>
                                    </p:set>
                                  </p:childTnLst>
                                </p:cTn>
                              </p:par>
                              <p:par>
                                <p:cTn id="83" presetID="18" presetClass="exit" presetSubtype="12" fill="hold" grpId="0" nodeType="withEffect">
                                  <p:stCondLst>
                                    <p:cond delay="0"/>
                                  </p:stCondLst>
                                  <p:childTnLst>
                                    <p:animEffect transition="out" filter="strips(downLeft)">
                                      <p:cBhvr>
                                        <p:cTn id="84" dur="5000"/>
                                        <p:tgtEl>
                                          <p:spTgt spid="48"/>
                                        </p:tgtEl>
                                      </p:cBhvr>
                                    </p:animEffect>
                                    <p:set>
                                      <p:cBhvr>
                                        <p:cTn id="85" dur="1" fill="hold">
                                          <p:stCondLst>
                                            <p:cond delay="4999"/>
                                          </p:stCondLst>
                                        </p:cTn>
                                        <p:tgtEl>
                                          <p:spTgt spid="48"/>
                                        </p:tgtEl>
                                        <p:attrNameLst>
                                          <p:attrName>style.visibility</p:attrName>
                                        </p:attrNameLst>
                                      </p:cBhvr>
                                      <p:to>
                                        <p:strVal val="hidden"/>
                                      </p:to>
                                    </p:set>
                                  </p:childTnLst>
                                </p:cTn>
                              </p:par>
                              <p:par>
                                <p:cTn id="86" presetID="18" presetClass="exit" presetSubtype="12" fill="hold" grpId="0" nodeType="withEffect">
                                  <p:stCondLst>
                                    <p:cond delay="0"/>
                                  </p:stCondLst>
                                  <p:childTnLst>
                                    <p:animEffect transition="out" filter="strips(downLeft)">
                                      <p:cBhvr>
                                        <p:cTn id="87" dur="5000"/>
                                        <p:tgtEl>
                                          <p:spTgt spid="49"/>
                                        </p:tgtEl>
                                      </p:cBhvr>
                                    </p:animEffect>
                                    <p:set>
                                      <p:cBhvr>
                                        <p:cTn id="88" dur="1" fill="hold">
                                          <p:stCondLst>
                                            <p:cond delay="4999"/>
                                          </p:stCondLst>
                                        </p:cTn>
                                        <p:tgtEl>
                                          <p:spTgt spid="49"/>
                                        </p:tgtEl>
                                        <p:attrNameLst>
                                          <p:attrName>style.visibility</p:attrName>
                                        </p:attrNameLst>
                                      </p:cBhvr>
                                      <p:to>
                                        <p:strVal val="hidden"/>
                                      </p:to>
                                    </p:set>
                                  </p:childTnLst>
                                </p:cTn>
                              </p:par>
                              <p:par>
                                <p:cTn id="89" presetID="18" presetClass="exit" presetSubtype="12" fill="hold" grpId="0" nodeType="withEffect">
                                  <p:stCondLst>
                                    <p:cond delay="0"/>
                                  </p:stCondLst>
                                  <p:childTnLst>
                                    <p:animEffect transition="out" filter="strips(downLeft)">
                                      <p:cBhvr>
                                        <p:cTn id="90" dur="5000"/>
                                        <p:tgtEl>
                                          <p:spTgt spid="50"/>
                                        </p:tgtEl>
                                      </p:cBhvr>
                                    </p:animEffect>
                                    <p:set>
                                      <p:cBhvr>
                                        <p:cTn id="91" dur="1" fill="hold">
                                          <p:stCondLst>
                                            <p:cond delay="4999"/>
                                          </p:stCondLst>
                                        </p:cTn>
                                        <p:tgtEl>
                                          <p:spTgt spid="50"/>
                                        </p:tgtEl>
                                        <p:attrNameLst>
                                          <p:attrName>style.visibility</p:attrName>
                                        </p:attrNameLst>
                                      </p:cBhvr>
                                      <p:to>
                                        <p:strVal val="hidden"/>
                                      </p:to>
                                    </p:set>
                                  </p:childTnLst>
                                </p:cTn>
                              </p:par>
                              <p:par>
                                <p:cTn id="92" presetID="18" presetClass="exit" presetSubtype="12" fill="hold" grpId="0" nodeType="withEffect">
                                  <p:stCondLst>
                                    <p:cond delay="0"/>
                                  </p:stCondLst>
                                  <p:childTnLst>
                                    <p:animEffect transition="out" filter="strips(downLeft)">
                                      <p:cBhvr>
                                        <p:cTn id="93" dur="5000"/>
                                        <p:tgtEl>
                                          <p:spTgt spid="51"/>
                                        </p:tgtEl>
                                      </p:cBhvr>
                                    </p:animEffect>
                                    <p:set>
                                      <p:cBhvr>
                                        <p:cTn id="94" dur="1" fill="hold">
                                          <p:stCondLst>
                                            <p:cond delay="4999"/>
                                          </p:stCondLst>
                                        </p:cTn>
                                        <p:tgtEl>
                                          <p:spTgt spid="51"/>
                                        </p:tgtEl>
                                        <p:attrNameLst>
                                          <p:attrName>style.visibility</p:attrName>
                                        </p:attrNameLst>
                                      </p:cBhvr>
                                      <p:to>
                                        <p:strVal val="hidden"/>
                                      </p:to>
                                    </p:set>
                                  </p:childTnLst>
                                </p:cTn>
                              </p:par>
                              <p:par>
                                <p:cTn id="95" presetID="18" presetClass="exit" presetSubtype="12" fill="hold" grpId="0" nodeType="withEffect">
                                  <p:stCondLst>
                                    <p:cond delay="0"/>
                                  </p:stCondLst>
                                  <p:childTnLst>
                                    <p:animEffect transition="out" filter="strips(downLeft)">
                                      <p:cBhvr>
                                        <p:cTn id="96" dur="5000"/>
                                        <p:tgtEl>
                                          <p:spTgt spid="52"/>
                                        </p:tgtEl>
                                      </p:cBhvr>
                                    </p:animEffect>
                                    <p:set>
                                      <p:cBhvr>
                                        <p:cTn id="97" dur="1" fill="hold">
                                          <p:stCondLst>
                                            <p:cond delay="4999"/>
                                          </p:stCondLst>
                                        </p:cTn>
                                        <p:tgtEl>
                                          <p:spTgt spid="52"/>
                                        </p:tgtEl>
                                        <p:attrNameLst>
                                          <p:attrName>style.visibility</p:attrName>
                                        </p:attrNameLst>
                                      </p:cBhvr>
                                      <p:to>
                                        <p:strVal val="hidden"/>
                                      </p:to>
                                    </p:set>
                                  </p:childTnLst>
                                </p:cTn>
                              </p:par>
                              <p:par>
                                <p:cTn id="98" presetID="18" presetClass="exit" presetSubtype="12" fill="hold" grpId="0" nodeType="withEffect">
                                  <p:stCondLst>
                                    <p:cond delay="0"/>
                                  </p:stCondLst>
                                  <p:childTnLst>
                                    <p:animEffect transition="out" filter="strips(downLeft)">
                                      <p:cBhvr>
                                        <p:cTn id="99" dur="5000"/>
                                        <p:tgtEl>
                                          <p:spTgt spid="53"/>
                                        </p:tgtEl>
                                      </p:cBhvr>
                                    </p:animEffect>
                                    <p:set>
                                      <p:cBhvr>
                                        <p:cTn id="100" dur="1" fill="hold">
                                          <p:stCondLst>
                                            <p:cond delay="4999"/>
                                          </p:stCondLst>
                                        </p:cTn>
                                        <p:tgtEl>
                                          <p:spTgt spid="53"/>
                                        </p:tgtEl>
                                        <p:attrNameLst>
                                          <p:attrName>style.visibility</p:attrName>
                                        </p:attrNameLst>
                                      </p:cBhvr>
                                      <p:to>
                                        <p:strVal val="hidden"/>
                                      </p:to>
                                    </p:set>
                                  </p:childTnLst>
                                </p:cTn>
                              </p:par>
                              <p:par>
                                <p:cTn id="101" presetID="18" presetClass="exit" presetSubtype="12" fill="hold" grpId="0" nodeType="withEffect">
                                  <p:stCondLst>
                                    <p:cond delay="0"/>
                                  </p:stCondLst>
                                  <p:childTnLst>
                                    <p:animEffect transition="out" filter="strips(downLeft)">
                                      <p:cBhvr>
                                        <p:cTn id="102" dur="5000"/>
                                        <p:tgtEl>
                                          <p:spTgt spid="54"/>
                                        </p:tgtEl>
                                      </p:cBhvr>
                                    </p:animEffect>
                                    <p:set>
                                      <p:cBhvr>
                                        <p:cTn id="103" dur="1" fill="hold">
                                          <p:stCondLst>
                                            <p:cond delay="4999"/>
                                          </p:stCondLst>
                                        </p:cTn>
                                        <p:tgtEl>
                                          <p:spTgt spid="54"/>
                                        </p:tgtEl>
                                        <p:attrNameLst>
                                          <p:attrName>style.visibility</p:attrName>
                                        </p:attrNameLst>
                                      </p:cBhvr>
                                      <p:to>
                                        <p:strVal val="hidden"/>
                                      </p:to>
                                    </p:set>
                                  </p:childTnLst>
                                </p:cTn>
                              </p:par>
                              <p:par>
                                <p:cTn id="104" presetID="18" presetClass="exit" presetSubtype="12" fill="hold" grpId="0" nodeType="withEffect">
                                  <p:stCondLst>
                                    <p:cond delay="0"/>
                                  </p:stCondLst>
                                  <p:childTnLst>
                                    <p:animEffect transition="out" filter="strips(downLeft)">
                                      <p:cBhvr>
                                        <p:cTn id="105" dur="5000"/>
                                        <p:tgtEl>
                                          <p:spTgt spid="55"/>
                                        </p:tgtEl>
                                      </p:cBhvr>
                                    </p:animEffect>
                                    <p:set>
                                      <p:cBhvr>
                                        <p:cTn id="106" dur="1" fill="hold">
                                          <p:stCondLst>
                                            <p:cond delay="4999"/>
                                          </p:stCondLst>
                                        </p:cTn>
                                        <p:tgtEl>
                                          <p:spTgt spid="55"/>
                                        </p:tgtEl>
                                        <p:attrNameLst>
                                          <p:attrName>style.visibility</p:attrName>
                                        </p:attrNameLst>
                                      </p:cBhvr>
                                      <p:to>
                                        <p:strVal val="hidden"/>
                                      </p:to>
                                    </p:set>
                                  </p:childTnLst>
                                </p:cTn>
                              </p:par>
                              <p:par>
                                <p:cTn id="107" presetID="18" presetClass="exit" presetSubtype="12" fill="hold" grpId="0" nodeType="withEffect">
                                  <p:stCondLst>
                                    <p:cond delay="0"/>
                                  </p:stCondLst>
                                  <p:childTnLst>
                                    <p:animEffect transition="out" filter="strips(downLeft)">
                                      <p:cBhvr>
                                        <p:cTn id="108" dur="5000"/>
                                        <p:tgtEl>
                                          <p:spTgt spid="56"/>
                                        </p:tgtEl>
                                      </p:cBhvr>
                                    </p:animEffect>
                                    <p:set>
                                      <p:cBhvr>
                                        <p:cTn id="109" dur="1" fill="hold">
                                          <p:stCondLst>
                                            <p:cond delay="4999"/>
                                          </p:stCondLst>
                                        </p:cTn>
                                        <p:tgtEl>
                                          <p:spTgt spid="56"/>
                                        </p:tgtEl>
                                        <p:attrNameLst>
                                          <p:attrName>style.visibility</p:attrName>
                                        </p:attrNameLst>
                                      </p:cBhvr>
                                      <p:to>
                                        <p:strVal val="hidden"/>
                                      </p:to>
                                    </p:set>
                                  </p:childTnLst>
                                </p:cTn>
                              </p:par>
                              <p:par>
                                <p:cTn id="110" presetID="18" presetClass="exit" presetSubtype="12" fill="hold" grpId="0" nodeType="withEffect">
                                  <p:stCondLst>
                                    <p:cond delay="0"/>
                                  </p:stCondLst>
                                  <p:childTnLst>
                                    <p:animEffect transition="out" filter="strips(downLeft)">
                                      <p:cBhvr>
                                        <p:cTn id="111" dur="5000"/>
                                        <p:tgtEl>
                                          <p:spTgt spid="57"/>
                                        </p:tgtEl>
                                      </p:cBhvr>
                                    </p:animEffect>
                                    <p:set>
                                      <p:cBhvr>
                                        <p:cTn id="112" dur="1" fill="hold">
                                          <p:stCondLst>
                                            <p:cond delay="4999"/>
                                          </p:stCondLst>
                                        </p:cTn>
                                        <p:tgtEl>
                                          <p:spTgt spid="57"/>
                                        </p:tgtEl>
                                        <p:attrNameLst>
                                          <p:attrName>style.visibility</p:attrName>
                                        </p:attrNameLst>
                                      </p:cBhvr>
                                      <p:to>
                                        <p:strVal val="hidden"/>
                                      </p:to>
                                    </p:set>
                                  </p:childTnLst>
                                </p:cTn>
                              </p:par>
                              <p:par>
                                <p:cTn id="113" presetID="4" presetClass="exit" presetSubtype="16" fill="hold" grpId="0" nodeType="withEffect">
                                  <p:stCondLst>
                                    <p:cond delay="0"/>
                                  </p:stCondLst>
                                  <p:childTnLst>
                                    <p:animEffect transition="out" filter="box(in)">
                                      <p:cBhvr>
                                        <p:cTn id="114" dur="5000"/>
                                        <p:tgtEl>
                                          <p:spTgt spid="6"/>
                                        </p:tgtEl>
                                      </p:cBhvr>
                                    </p:animEffect>
                                    <p:set>
                                      <p:cBhvr>
                                        <p:cTn id="115" dur="1" fill="hold">
                                          <p:stCondLst>
                                            <p:cond delay="4999"/>
                                          </p:stCondLst>
                                        </p:cTn>
                                        <p:tgtEl>
                                          <p:spTgt spid="6"/>
                                        </p:tgtEl>
                                        <p:attrNameLst>
                                          <p:attrName>style.visibility</p:attrName>
                                        </p:attrNameLst>
                                      </p:cBhvr>
                                      <p:to>
                                        <p:strVal val="hidden"/>
                                      </p:to>
                                    </p:set>
                                  </p:childTnLst>
                                </p:cTn>
                              </p:par>
                              <p:par>
                                <p:cTn id="116" presetID="4" presetClass="exit" presetSubtype="16" fill="hold" grpId="0" nodeType="withEffect">
                                  <p:stCondLst>
                                    <p:cond delay="0"/>
                                  </p:stCondLst>
                                  <p:childTnLst>
                                    <p:animEffect transition="out" filter="box(in)">
                                      <p:cBhvr>
                                        <p:cTn id="117" dur="5000"/>
                                        <p:tgtEl>
                                          <p:spTgt spid="7"/>
                                        </p:tgtEl>
                                      </p:cBhvr>
                                    </p:animEffect>
                                    <p:set>
                                      <p:cBhvr>
                                        <p:cTn id="118" dur="1" fill="hold">
                                          <p:stCondLst>
                                            <p:cond delay="4999"/>
                                          </p:stCondLst>
                                        </p:cTn>
                                        <p:tgtEl>
                                          <p:spTgt spid="7"/>
                                        </p:tgtEl>
                                        <p:attrNameLst>
                                          <p:attrName>style.visibility</p:attrName>
                                        </p:attrNameLst>
                                      </p:cBhvr>
                                      <p:to>
                                        <p:strVal val="hidden"/>
                                      </p:to>
                                    </p:set>
                                  </p:childTnLst>
                                </p:cTn>
                              </p:par>
                              <p:par>
                                <p:cTn id="119" presetID="4" presetClass="exit" presetSubtype="16" fill="hold" grpId="0" nodeType="withEffect">
                                  <p:stCondLst>
                                    <p:cond delay="0"/>
                                  </p:stCondLst>
                                  <p:childTnLst>
                                    <p:animEffect transition="out" filter="box(in)">
                                      <p:cBhvr>
                                        <p:cTn id="120" dur="5000"/>
                                        <p:tgtEl>
                                          <p:spTgt spid="11"/>
                                        </p:tgtEl>
                                      </p:cBhvr>
                                    </p:animEffect>
                                    <p:set>
                                      <p:cBhvr>
                                        <p:cTn id="121" dur="1" fill="hold">
                                          <p:stCondLst>
                                            <p:cond delay="4999"/>
                                          </p:stCondLst>
                                        </p:cTn>
                                        <p:tgtEl>
                                          <p:spTgt spid="11"/>
                                        </p:tgtEl>
                                        <p:attrNameLst>
                                          <p:attrName>style.visibility</p:attrName>
                                        </p:attrNameLst>
                                      </p:cBhvr>
                                      <p:to>
                                        <p:strVal val="hidden"/>
                                      </p:to>
                                    </p:set>
                                  </p:childTnLst>
                                </p:cTn>
                              </p:par>
                              <p:par>
                                <p:cTn id="122" presetID="4" presetClass="exit" presetSubtype="16" fill="hold" grpId="0" nodeType="withEffect">
                                  <p:stCondLst>
                                    <p:cond delay="0"/>
                                  </p:stCondLst>
                                  <p:childTnLst>
                                    <p:animEffect transition="out" filter="box(in)">
                                      <p:cBhvr>
                                        <p:cTn id="123" dur="5000"/>
                                        <p:tgtEl>
                                          <p:spTgt spid="12"/>
                                        </p:tgtEl>
                                      </p:cBhvr>
                                    </p:animEffect>
                                    <p:set>
                                      <p:cBhvr>
                                        <p:cTn id="124" dur="1" fill="hold">
                                          <p:stCondLst>
                                            <p:cond delay="4999"/>
                                          </p:stCondLst>
                                        </p:cTn>
                                        <p:tgtEl>
                                          <p:spTgt spid="12"/>
                                        </p:tgtEl>
                                        <p:attrNameLst>
                                          <p:attrName>style.visibility</p:attrName>
                                        </p:attrNameLst>
                                      </p:cBhvr>
                                      <p:to>
                                        <p:strVal val="hidden"/>
                                      </p:to>
                                    </p:set>
                                  </p:childTnLst>
                                </p:cTn>
                              </p:par>
                              <p:par>
                                <p:cTn id="125" presetID="4" presetClass="exit" presetSubtype="16" fill="hold" grpId="0" nodeType="withEffect">
                                  <p:stCondLst>
                                    <p:cond delay="0"/>
                                  </p:stCondLst>
                                  <p:childTnLst>
                                    <p:animEffect transition="out" filter="box(in)">
                                      <p:cBhvr>
                                        <p:cTn id="126" dur="5000"/>
                                        <p:tgtEl>
                                          <p:spTgt spid="16"/>
                                        </p:tgtEl>
                                      </p:cBhvr>
                                    </p:animEffect>
                                    <p:set>
                                      <p:cBhvr>
                                        <p:cTn id="127" dur="1" fill="hold">
                                          <p:stCondLst>
                                            <p:cond delay="4999"/>
                                          </p:stCondLst>
                                        </p:cTn>
                                        <p:tgtEl>
                                          <p:spTgt spid="16"/>
                                        </p:tgtEl>
                                        <p:attrNameLst>
                                          <p:attrName>style.visibility</p:attrName>
                                        </p:attrNameLst>
                                      </p:cBhvr>
                                      <p:to>
                                        <p:strVal val="hidden"/>
                                      </p:to>
                                    </p:set>
                                  </p:childTnLst>
                                </p:cTn>
                              </p:par>
                              <p:par>
                                <p:cTn id="128" presetID="4" presetClass="exit" presetSubtype="16" fill="hold" grpId="0" nodeType="withEffect">
                                  <p:stCondLst>
                                    <p:cond delay="0"/>
                                  </p:stCondLst>
                                  <p:childTnLst>
                                    <p:animEffect transition="out" filter="box(in)">
                                      <p:cBhvr>
                                        <p:cTn id="129" dur="5000"/>
                                        <p:tgtEl>
                                          <p:spTgt spid="17"/>
                                        </p:tgtEl>
                                      </p:cBhvr>
                                    </p:animEffect>
                                    <p:set>
                                      <p:cBhvr>
                                        <p:cTn id="130" dur="1" fill="hold">
                                          <p:stCondLst>
                                            <p:cond delay="4999"/>
                                          </p:stCondLst>
                                        </p:cTn>
                                        <p:tgtEl>
                                          <p:spTgt spid="17"/>
                                        </p:tgtEl>
                                        <p:attrNameLst>
                                          <p:attrName>style.visibility</p:attrName>
                                        </p:attrNameLst>
                                      </p:cBhvr>
                                      <p:to>
                                        <p:strVal val="hidden"/>
                                      </p:to>
                                    </p:set>
                                  </p:childTnLst>
                                </p:cTn>
                              </p:par>
                              <p:par>
                                <p:cTn id="131" presetID="4" presetClass="exit" presetSubtype="16" fill="hold" grpId="0" nodeType="withEffect">
                                  <p:stCondLst>
                                    <p:cond delay="0"/>
                                  </p:stCondLst>
                                  <p:childTnLst>
                                    <p:animEffect transition="out" filter="box(in)">
                                      <p:cBhvr>
                                        <p:cTn id="132" dur="5000"/>
                                        <p:tgtEl>
                                          <p:spTgt spid="21"/>
                                        </p:tgtEl>
                                      </p:cBhvr>
                                    </p:animEffect>
                                    <p:set>
                                      <p:cBhvr>
                                        <p:cTn id="133" dur="1" fill="hold">
                                          <p:stCondLst>
                                            <p:cond delay="4999"/>
                                          </p:stCondLst>
                                        </p:cTn>
                                        <p:tgtEl>
                                          <p:spTgt spid="21"/>
                                        </p:tgtEl>
                                        <p:attrNameLst>
                                          <p:attrName>style.visibility</p:attrName>
                                        </p:attrNameLst>
                                      </p:cBhvr>
                                      <p:to>
                                        <p:strVal val="hidden"/>
                                      </p:to>
                                    </p:set>
                                  </p:childTnLst>
                                </p:cTn>
                              </p:par>
                              <p:par>
                                <p:cTn id="134" presetID="4" presetClass="exit" presetSubtype="16" fill="hold" grpId="0" nodeType="withEffect">
                                  <p:stCondLst>
                                    <p:cond delay="0"/>
                                  </p:stCondLst>
                                  <p:childTnLst>
                                    <p:animEffect transition="out" filter="box(in)">
                                      <p:cBhvr>
                                        <p:cTn id="135" dur="5000"/>
                                        <p:tgtEl>
                                          <p:spTgt spid="22"/>
                                        </p:tgtEl>
                                      </p:cBhvr>
                                    </p:animEffect>
                                    <p:set>
                                      <p:cBhvr>
                                        <p:cTn id="136" dur="1" fill="hold">
                                          <p:stCondLst>
                                            <p:cond delay="4999"/>
                                          </p:stCondLst>
                                        </p:cTn>
                                        <p:tgtEl>
                                          <p:spTgt spid="22"/>
                                        </p:tgtEl>
                                        <p:attrNameLst>
                                          <p:attrName>style.visibility</p:attrName>
                                        </p:attrNameLst>
                                      </p:cBhvr>
                                      <p:to>
                                        <p:strVal val="hidden"/>
                                      </p:to>
                                    </p:set>
                                  </p:childTnLst>
                                </p:cTn>
                              </p:par>
                              <p:par>
                                <p:cTn id="137" presetID="4" presetClass="exit" presetSubtype="16" fill="hold" grpId="0" nodeType="withEffect">
                                  <p:stCondLst>
                                    <p:cond delay="0"/>
                                  </p:stCondLst>
                                  <p:childTnLst>
                                    <p:animEffect transition="out" filter="box(in)">
                                      <p:cBhvr>
                                        <p:cTn id="138" dur="5000"/>
                                        <p:tgtEl>
                                          <p:spTgt spid="26"/>
                                        </p:tgtEl>
                                      </p:cBhvr>
                                    </p:animEffect>
                                    <p:set>
                                      <p:cBhvr>
                                        <p:cTn id="139" dur="1" fill="hold">
                                          <p:stCondLst>
                                            <p:cond delay="4999"/>
                                          </p:stCondLst>
                                        </p:cTn>
                                        <p:tgtEl>
                                          <p:spTgt spid="26"/>
                                        </p:tgtEl>
                                        <p:attrNameLst>
                                          <p:attrName>style.visibility</p:attrName>
                                        </p:attrNameLst>
                                      </p:cBhvr>
                                      <p:to>
                                        <p:strVal val="hidden"/>
                                      </p:to>
                                    </p:set>
                                  </p:childTnLst>
                                </p:cTn>
                              </p:par>
                              <p:par>
                                <p:cTn id="140" presetID="4" presetClass="exit" presetSubtype="16" fill="hold" grpId="0" nodeType="withEffect">
                                  <p:stCondLst>
                                    <p:cond delay="0"/>
                                  </p:stCondLst>
                                  <p:childTnLst>
                                    <p:animEffect transition="out" filter="box(in)">
                                      <p:cBhvr>
                                        <p:cTn id="141" dur="5000"/>
                                        <p:tgtEl>
                                          <p:spTgt spid="27"/>
                                        </p:tgtEl>
                                      </p:cBhvr>
                                    </p:animEffect>
                                    <p:set>
                                      <p:cBhvr>
                                        <p:cTn id="142" dur="1" fill="hold">
                                          <p:stCondLst>
                                            <p:cond delay="4999"/>
                                          </p:stCondLst>
                                        </p:cTn>
                                        <p:tgtEl>
                                          <p:spTgt spid="27"/>
                                        </p:tgtEl>
                                        <p:attrNameLst>
                                          <p:attrName>style.visibility</p:attrName>
                                        </p:attrNameLst>
                                      </p:cBhvr>
                                      <p:to>
                                        <p:strVal val="hidden"/>
                                      </p:to>
                                    </p:set>
                                  </p:childTnLst>
                                </p:cTn>
                              </p:par>
                              <p:par>
                                <p:cTn id="143" presetID="4" presetClass="exit" presetSubtype="16" fill="hold" grpId="0" nodeType="withEffect">
                                  <p:stCondLst>
                                    <p:cond delay="0"/>
                                  </p:stCondLst>
                                  <p:childTnLst>
                                    <p:animEffect transition="out" filter="box(in)">
                                      <p:cBhvr>
                                        <p:cTn id="144" dur="5000"/>
                                        <p:tgtEl>
                                          <p:spTgt spid="31"/>
                                        </p:tgtEl>
                                      </p:cBhvr>
                                    </p:animEffect>
                                    <p:set>
                                      <p:cBhvr>
                                        <p:cTn id="145" dur="1" fill="hold">
                                          <p:stCondLst>
                                            <p:cond delay="4999"/>
                                          </p:stCondLst>
                                        </p:cTn>
                                        <p:tgtEl>
                                          <p:spTgt spid="31"/>
                                        </p:tgtEl>
                                        <p:attrNameLst>
                                          <p:attrName>style.visibility</p:attrName>
                                        </p:attrNameLst>
                                      </p:cBhvr>
                                      <p:to>
                                        <p:strVal val="hidden"/>
                                      </p:to>
                                    </p:set>
                                  </p:childTnLst>
                                </p:cTn>
                              </p:par>
                              <p:par>
                                <p:cTn id="146" presetID="4" presetClass="exit" presetSubtype="16" fill="hold" grpId="0" nodeType="withEffect">
                                  <p:stCondLst>
                                    <p:cond delay="0"/>
                                  </p:stCondLst>
                                  <p:childTnLst>
                                    <p:animEffect transition="out" filter="box(in)">
                                      <p:cBhvr>
                                        <p:cTn id="147" dur="5000"/>
                                        <p:tgtEl>
                                          <p:spTgt spid="32"/>
                                        </p:tgtEl>
                                      </p:cBhvr>
                                    </p:animEffect>
                                    <p:set>
                                      <p:cBhvr>
                                        <p:cTn id="148" dur="1" fill="hold">
                                          <p:stCondLst>
                                            <p:cond delay="4999"/>
                                          </p:stCondLst>
                                        </p:cTn>
                                        <p:tgtEl>
                                          <p:spTgt spid="32"/>
                                        </p:tgtEl>
                                        <p:attrNameLst>
                                          <p:attrName>style.visibility</p:attrName>
                                        </p:attrNameLst>
                                      </p:cBhvr>
                                      <p:to>
                                        <p:strVal val="hidden"/>
                                      </p:to>
                                    </p:set>
                                  </p:childTnLst>
                                </p:cTn>
                              </p:par>
                              <p:par>
                                <p:cTn id="149" presetID="4" presetClass="exit" presetSubtype="16" fill="hold" grpId="0" nodeType="withEffect">
                                  <p:stCondLst>
                                    <p:cond delay="0"/>
                                  </p:stCondLst>
                                  <p:childTnLst>
                                    <p:animEffect transition="out" filter="box(in)">
                                      <p:cBhvr>
                                        <p:cTn id="150" dur="5000"/>
                                        <p:tgtEl>
                                          <p:spTgt spid="36"/>
                                        </p:tgtEl>
                                      </p:cBhvr>
                                    </p:animEffect>
                                    <p:set>
                                      <p:cBhvr>
                                        <p:cTn id="151" dur="1" fill="hold">
                                          <p:stCondLst>
                                            <p:cond delay="4999"/>
                                          </p:stCondLst>
                                        </p:cTn>
                                        <p:tgtEl>
                                          <p:spTgt spid="36"/>
                                        </p:tgtEl>
                                        <p:attrNameLst>
                                          <p:attrName>style.visibility</p:attrName>
                                        </p:attrNameLst>
                                      </p:cBhvr>
                                      <p:to>
                                        <p:strVal val="hidden"/>
                                      </p:to>
                                    </p:set>
                                  </p:childTnLst>
                                </p:cTn>
                              </p:par>
                              <p:par>
                                <p:cTn id="152" presetID="4" presetClass="exit" presetSubtype="16" fill="hold" grpId="0" nodeType="withEffect">
                                  <p:stCondLst>
                                    <p:cond delay="0"/>
                                  </p:stCondLst>
                                  <p:childTnLst>
                                    <p:animEffect transition="out" filter="box(in)">
                                      <p:cBhvr>
                                        <p:cTn id="153" dur="5000"/>
                                        <p:tgtEl>
                                          <p:spTgt spid="37"/>
                                        </p:tgtEl>
                                      </p:cBhvr>
                                    </p:animEffect>
                                    <p:set>
                                      <p:cBhvr>
                                        <p:cTn id="154" dur="1" fill="hold">
                                          <p:stCondLst>
                                            <p:cond delay="4999"/>
                                          </p:stCondLst>
                                        </p:cTn>
                                        <p:tgtEl>
                                          <p:spTgt spid="37"/>
                                        </p:tgtEl>
                                        <p:attrNameLst>
                                          <p:attrName>style.visibility</p:attrName>
                                        </p:attrNameLst>
                                      </p:cBhvr>
                                      <p:to>
                                        <p:strVal val="hidden"/>
                                      </p:to>
                                    </p:set>
                                  </p:childTnLst>
                                </p:cTn>
                              </p:par>
                              <p:par>
                                <p:cTn id="155" presetID="4" presetClass="exit" presetSubtype="16" fill="hold" grpId="0" nodeType="withEffect">
                                  <p:stCondLst>
                                    <p:cond delay="0"/>
                                  </p:stCondLst>
                                  <p:childTnLst>
                                    <p:animEffect transition="out" filter="box(in)">
                                      <p:cBhvr>
                                        <p:cTn id="156" dur="5000"/>
                                        <p:tgtEl>
                                          <p:spTgt spid="41"/>
                                        </p:tgtEl>
                                      </p:cBhvr>
                                    </p:animEffect>
                                    <p:set>
                                      <p:cBhvr>
                                        <p:cTn id="157" dur="1" fill="hold">
                                          <p:stCondLst>
                                            <p:cond delay="4999"/>
                                          </p:stCondLst>
                                        </p:cTn>
                                        <p:tgtEl>
                                          <p:spTgt spid="41"/>
                                        </p:tgtEl>
                                        <p:attrNameLst>
                                          <p:attrName>style.visibility</p:attrName>
                                        </p:attrNameLst>
                                      </p:cBhvr>
                                      <p:to>
                                        <p:strVal val="hidden"/>
                                      </p:to>
                                    </p:set>
                                  </p:childTnLst>
                                </p:cTn>
                              </p:par>
                              <p:par>
                                <p:cTn id="158" presetID="4" presetClass="exit" presetSubtype="16" fill="hold" grpId="0" nodeType="withEffect">
                                  <p:stCondLst>
                                    <p:cond delay="0"/>
                                  </p:stCondLst>
                                  <p:childTnLst>
                                    <p:animEffect transition="out" filter="box(in)">
                                      <p:cBhvr>
                                        <p:cTn id="159" dur="5000"/>
                                        <p:tgtEl>
                                          <p:spTgt spid="42"/>
                                        </p:tgtEl>
                                      </p:cBhvr>
                                    </p:animEffect>
                                    <p:set>
                                      <p:cBhvr>
                                        <p:cTn id="160" dur="1" fill="hold">
                                          <p:stCondLst>
                                            <p:cond delay="4999"/>
                                          </p:stCondLst>
                                        </p:cTn>
                                        <p:tgtEl>
                                          <p:spTgt spid="42"/>
                                        </p:tgtEl>
                                        <p:attrNameLst>
                                          <p:attrName>style.visibility</p:attrName>
                                        </p:attrNameLst>
                                      </p:cBhvr>
                                      <p:to>
                                        <p:strVal val="hidden"/>
                                      </p:to>
                                    </p:set>
                                  </p:childTnLst>
                                </p:cTn>
                              </p:par>
                              <p:par>
                                <p:cTn id="161" presetID="4" presetClass="exit" presetSubtype="16" fill="hold" grpId="0" nodeType="withEffect">
                                  <p:stCondLst>
                                    <p:cond delay="0"/>
                                  </p:stCondLst>
                                  <p:childTnLst>
                                    <p:animEffect transition="out" filter="box(in)">
                                      <p:cBhvr>
                                        <p:cTn id="162" dur="5000"/>
                                        <p:tgtEl>
                                          <p:spTgt spid="46"/>
                                        </p:tgtEl>
                                      </p:cBhvr>
                                    </p:animEffect>
                                    <p:set>
                                      <p:cBhvr>
                                        <p:cTn id="163" dur="1" fill="hold">
                                          <p:stCondLst>
                                            <p:cond delay="4999"/>
                                          </p:stCondLst>
                                        </p:cTn>
                                        <p:tgtEl>
                                          <p:spTgt spid="46"/>
                                        </p:tgtEl>
                                        <p:attrNameLst>
                                          <p:attrName>style.visibility</p:attrName>
                                        </p:attrNameLst>
                                      </p:cBhvr>
                                      <p:to>
                                        <p:strVal val="hidden"/>
                                      </p:to>
                                    </p:set>
                                  </p:childTnLst>
                                </p:cTn>
                              </p:par>
                              <p:par>
                                <p:cTn id="164" presetID="4" presetClass="exit" presetSubtype="16" fill="hold" grpId="0" nodeType="withEffect">
                                  <p:stCondLst>
                                    <p:cond delay="0"/>
                                  </p:stCondLst>
                                  <p:childTnLst>
                                    <p:animEffect transition="out" filter="box(in)">
                                      <p:cBhvr>
                                        <p:cTn id="165" dur="5000"/>
                                        <p:tgtEl>
                                          <p:spTgt spid="47"/>
                                        </p:tgtEl>
                                      </p:cBhvr>
                                    </p:animEffect>
                                    <p:set>
                                      <p:cBhvr>
                                        <p:cTn id="166" dur="1" fill="hold">
                                          <p:stCondLst>
                                            <p:cond delay="4999"/>
                                          </p:stCondLst>
                                        </p:cTn>
                                        <p:tgtEl>
                                          <p:spTgt spid="47"/>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uleymaniye_mosque_istanbul.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0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492"/>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199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18" presetClass="exit" presetSubtype="12" fill="hold" grpId="0" nodeType="withEffect">
                                  <p:stCondLst>
                                    <p:cond delay="0"/>
                                  </p:stCondLst>
                                  <p:childTnLst>
                                    <p:animEffect transition="out" filter="strips(downLef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18" presetClass="exit" presetSubtype="12" fill="hold" grpId="0" nodeType="withEffect">
                                  <p:stCondLst>
                                    <p:cond delay="0"/>
                                  </p:stCondLst>
                                  <p:childTnLst>
                                    <p:animEffect transition="out" filter="strips(downLeft)">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5000"/>
                                        <p:tgtEl>
                                          <p:spTgt spid="16"/>
                                        </p:tgtEl>
                                      </p:cBhvr>
                                    </p:animEffect>
                                    <p:set>
                                      <p:cBhvr>
                                        <p:cTn id="31" dur="1" fill="hold">
                                          <p:stCondLst>
                                            <p:cond delay="4999"/>
                                          </p:stCondLst>
                                        </p:cTn>
                                        <p:tgtEl>
                                          <p:spTgt spid="16"/>
                                        </p:tgtEl>
                                        <p:attrNameLst>
                                          <p:attrName>style.visibility</p:attrName>
                                        </p:attrNameLst>
                                      </p:cBhvr>
                                      <p:to>
                                        <p:strVal val="hidden"/>
                                      </p:to>
                                    </p:set>
                                  </p:childTnLst>
                                </p:cTn>
                              </p:par>
                              <p:par>
                                <p:cTn id="32" presetID="18" presetClass="exit" presetSubtype="12" fill="hold" grpId="0" nodeType="withEffect">
                                  <p:stCondLst>
                                    <p:cond delay="0"/>
                                  </p:stCondLst>
                                  <p:childTnLst>
                                    <p:animEffect transition="out" filter="strips(downLeft)">
                                      <p:cBhvr>
                                        <p:cTn id="33" dur="5000"/>
                                        <p:tgtEl>
                                          <p:spTgt spid="19"/>
                                        </p:tgtEl>
                                      </p:cBhvr>
                                    </p:animEffect>
                                    <p:set>
                                      <p:cBhvr>
                                        <p:cTn id="34" dur="1" fill="hold">
                                          <p:stCondLst>
                                            <p:cond delay="4999"/>
                                          </p:stCondLst>
                                        </p:cTn>
                                        <p:tgtEl>
                                          <p:spTgt spid="19"/>
                                        </p:tgtEl>
                                        <p:attrNameLst>
                                          <p:attrName>style.visibility</p:attrName>
                                        </p:attrNameLst>
                                      </p:cBhvr>
                                      <p:to>
                                        <p:strVal val="hidden"/>
                                      </p:to>
                                    </p:set>
                                  </p:childTnLst>
                                </p:cTn>
                              </p:par>
                              <p:par>
                                <p:cTn id="35" presetID="18" presetClass="exit" presetSubtype="12" fill="hold" grpId="0" nodeType="withEffect">
                                  <p:stCondLst>
                                    <p:cond delay="0"/>
                                  </p:stCondLst>
                                  <p:childTnLst>
                                    <p:animEffect transition="out" filter="strips(downLeft)">
                                      <p:cBhvr>
                                        <p:cTn id="36" dur="5000"/>
                                        <p:tgtEl>
                                          <p:spTgt spid="20"/>
                                        </p:tgtEl>
                                      </p:cBhvr>
                                    </p:animEffect>
                                    <p:set>
                                      <p:cBhvr>
                                        <p:cTn id="37" dur="1" fill="hold">
                                          <p:stCondLst>
                                            <p:cond delay="4999"/>
                                          </p:stCondLst>
                                        </p:cTn>
                                        <p:tgtEl>
                                          <p:spTgt spid="20"/>
                                        </p:tgtEl>
                                        <p:attrNameLst>
                                          <p:attrName>style.visibility</p:attrName>
                                        </p:attrNameLst>
                                      </p:cBhvr>
                                      <p:to>
                                        <p:strVal val="hidden"/>
                                      </p:to>
                                    </p:set>
                                  </p:childTnLst>
                                </p:cTn>
                              </p:par>
                              <p:par>
                                <p:cTn id="38" presetID="18" presetClass="exit" presetSubtype="12" fill="hold" grpId="0" nodeType="withEffect">
                                  <p:stCondLst>
                                    <p:cond delay="0"/>
                                  </p:stCondLst>
                                  <p:childTnLst>
                                    <p:animEffect transition="out" filter="strips(downLeft)">
                                      <p:cBhvr>
                                        <p:cTn id="39" dur="5000"/>
                                        <p:tgtEl>
                                          <p:spTgt spid="21"/>
                                        </p:tgtEl>
                                      </p:cBhvr>
                                    </p:animEffect>
                                    <p:set>
                                      <p:cBhvr>
                                        <p:cTn id="40" dur="1" fill="hold">
                                          <p:stCondLst>
                                            <p:cond delay="4999"/>
                                          </p:stCondLst>
                                        </p:cTn>
                                        <p:tgtEl>
                                          <p:spTgt spid="21"/>
                                        </p:tgtEl>
                                        <p:attrNameLst>
                                          <p:attrName>style.visibility</p:attrName>
                                        </p:attrNameLst>
                                      </p:cBhvr>
                                      <p:to>
                                        <p:strVal val="hidden"/>
                                      </p:to>
                                    </p:set>
                                  </p:childTnLst>
                                </p:cTn>
                              </p:par>
                              <p:par>
                                <p:cTn id="41" presetID="18" presetClass="exit" presetSubtype="6" fill="hold" grpId="0" nodeType="withEffect">
                                  <p:stCondLst>
                                    <p:cond delay="0"/>
                                  </p:stCondLst>
                                  <p:childTnLst>
                                    <p:animEffect transition="out" filter="strips(downRight)">
                                      <p:cBhvr>
                                        <p:cTn id="42" dur="5000"/>
                                        <p:tgtEl>
                                          <p:spTgt spid="7"/>
                                        </p:tgtEl>
                                      </p:cBhvr>
                                    </p:animEffect>
                                    <p:set>
                                      <p:cBhvr>
                                        <p:cTn id="43" dur="1" fill="hold">
                                          <p:stCondLst>
                                            <p:cond delay="4999"/>
                                          </p:stCondLst>
                                        </p:cTn>
                                        <p:tgtEl>
                                          <p:spTgt spid="7"/>
                                        </p:tgtEl>
                                        <p:attrNameLst>
                                          <p:attrName>style.visibility</p:attrName>
                                        </p:attrNameLst>
                                      </p:cBhvr>
                                      <p:to>
                                        <p:strVal val="hidden"/>
                                      </p:to>
                                    </p:set>
                                  </p:childTnLst>
                                </p:cTn>
                              </p:par>
                              <p:par>
                                <p:cTn id="44" presetID="18" presetClass="exit" presetSubtype="6" fill="hold" grpId="0" nodeType="withEffect">
                                  <p:stCondLst>
                                    <p:cond delay="0"/>
                                  </p:stCondLst>
                                  <p:childTnLst>
                                    <p:animEffect transition="out" filter="strips(downRight)">
                                      <p:cBhvr>
                                        <p:cTn id="45" dur="5000"/>
                                        <p:tgtEl>
                                          <p:spTgt spid="8"/>
                                        </p:tgtEl>
                                      </p:cBhvr>
                                    </p:animEffect>
                                    <p:set>
                                      <p:cBhvr>
                                        <p:cTn id="46" dur="1" fill="hold">
                                          <p:stCondLst>
                                            <p:cond delay="4999"/>
                                          </p:stCondLst>
                                        </p:cTn>
                                        <p:tgtEl>
                                          <p:spTgt spid="8"/>
                                        </p:tgtEl>
                                        <p:attrNameLst>
                                          <p:attrName>style.visibility</p:attrName>
                                        </p:attrNameLst>
                                      </p:cBhvr>
                                      <p:to>
                                        <p:strVal val="hidden"/>
                                      </p:to>
                                    </p:set>
                                  </p:childTnLst>
                                </p:cTn>
                              </p:par>
                              <p:par>
                                <p:cTn id="47" presetID="18" presetClass="exit" presetSubtype="6" fill="hold" grpId="0" nodeType="withEffect">
                                  <p:stCondLst>
                                    <p:cond delay="0"/>
                                  </p:stCondLst>
                                  <p:childTnLst>
                                    <p:animEffect transition="out" filter="strips(downRight)">
                                      <p:cBhvr>
                                        <p:cTn id="48" dur="5000"/>
                                        <p:tgtEl>
                                          <p:spTgt spid="12"/>
                                        </p:tgtEl>
                                      </p:cBhvr>
                                    </p:animEffect>
                                    <p:set>
                                      <p:cBhvr>
                                        <p:cTn id="49" dur="1" fill="hold">
                                          <p:stCondLst>
                                            <p:cond delay="4999"/>
                                          </p:stCondLst>
                                        </p:cTn>
                                        <p:tgtEl>
                                          <p:spTgt spid="12"/>
                                        </p:tgtEl>
                                        <p:attrNameLst>
                                          <p:attrName>style.visibility</p:attrName>
                                        </p:attrNameLst>
                                      </p:cBhvr>
                                      <p:to>
                                        <p:strVal val="hidden"/>
                                      </p:to>
                                    </p:set>
                                  </p:childTnLst>
                                </p:cTn>
                              </p:par>
                              <p:par>
                                <p:cTn id="50" presetID="18" presetClass="exit" presetSubtype="6" fill="hold" grpId="0" nodeType="withEffect">
                                  <p:stCondLst>
                                    <p:cond delay="0"/>
                                  </p:stCondLst>
                                  <p:childTnLst>
                                    <p:animEffect transition="out" filter="strips(downRight)">
                                      <p:cBhvr>
                                        <p:cTn id="51" dur="5000"/>
                                        <p:tgtEl>
                                          <p:spTgt spid="13"/>
                                        </p:tgtEl>
                                      </p:cBhvr>
                                    </p:animEffect>
                                    <p:set>
                                      <p:cBhvr>
                                        <p:cTn id="52" dur="1" fill="hold">
                                          <p:stCondLst>
                                            <p:cond delay="4999"/>
                                          </p:stCondLst>
                                        </p:cTn>
                                        <p:tgtEl>
                                          <p:spTgt spid="13"/>
                                        </p:tgtEl>
                                        <p:attrNameLst>
                                          <p:attrName>style.visibility</p:attrName>
                                        </p:attrNameLst>
                                      </p:cBhvr>
                                      <p:to>
                                        <p:strVal val="hidden"/>
                                      </p:to>
                                    </p:set>
                                  </p:childTnLst>
                                </p:cTn>
                              </p:par>
                              <p:par>
                                <p:cTn id="53" presetID="18" presetClass="exit" presetSubtype="6" fill="hold" grpId="0" nodeType="withEffect">
                                  <p:stCondLst>
                                    <p:cond delay="0"/>
                                  </p:stCondLst>
                                  <p:childTnLst>
                                    <p:animEffect transition="out" filter="strips(downRight)">
                                      <p:cBhvr>
                                        <p:cTn id="54" dur="5000"/>
                                        <p:tgtEl>
                                          <p:spTgt spid="17"/>
                                        </p:tgtEl>
                                      </p:cBhvr>
                                    </p:animEffect>
                                    <p:set>
                                      <p:cBhvr>
                                        <p:cTn id="55" dur="1" fill="hold">
                                          <p:stCondLst>
                                            <p:cond delay="4999"/>
                                          </p:stCondLst>
                                        </p:cTn>
                                        <p:tgtEl>
                                          <p:spTgt spid="17"/>
                                        </p:tgtEl>
                                        <p:attrNameLst>
                                          <p:attrName>style.visibility</p:attrName>
                                        </p:attrNameLst>
                                      </p:cBhvr>
                                      <p:to>
                                        <p:strVal val="hidden"/>
                                      </p:to>
                                    </p:set>
                                  </p:childTnLst>
                                </p:cTn>
                              </p:par>
                              <p:par>
                                <p:cTn id="56" presetID="18" presetClass="exit" presetSubtype="6" fill="hold" grpId="0" nodeType="withEffect">
                                  <p:stCondLst>
                                    <p:cond delay="0"/>
                                  </p:stCondLst>
                                  <p:childTnLst>
                                    <p:animEffect transition="out" filter="strips(downRight)">
                                      <p:cBhvr>
                                        <p:cTn id="57" dur="5000"/>
                                        <p:tgtEl>
                                          <p:spTgt spid="18"/>
                                        </p:tgtEl>
                                      </p:cBhvr>
                                    </p:animEffect>
                                    <p:set>
                                      <p:cBhvr>
                                        <p:cTn id="58" dur="1" fill="hold">
                                          <p:stCondLst>
                                            <p:cond delay="4999"/>
                                          </p:stCondLst>
                                        </p:cTn>
                                        <p:tgtEl>
                                          <p:spTgt spid="18"/>
                                        </p:tgtEl>
                                        <p:attrNameLst>
                                          <p:attrName>style.visibility</p:attrName>
                                        </p:attrNameLst>
                                      </p:cBhvr>
                                      <p:to>
                                        <p:strVal val="hidden"/>
                                      </p:to>
                                    </p:set>
                                  </p:childTnLst>
                                </p:cTn>
                              </p:par>
                              <p:par>
                                <p:cTn id="59" presetID="18" presetClass="exit" presetSubtype="6" fill="hold" grpId="0" nodeType="withEffect">
                                  <p:stCondLst>
                                    <p:cond delay="0"/>
                                  </p:stCondLst>
                                  <p:childTnLst>
                                    <p:animEffect transition="out" filter="strips(downRight)">
                                      <p:cBhvr>
                                        <p:cTn id="60" dur="5000"/>
                                        <p:tgtEl>
                                          <p:spTgt spid="22"/>
                                        </p:tgtEl>
                                      </p:cBhvr>
                                    </p:animEffect>
                                    <p:set>
                                      <p:cBhvr>
                                        <p:cTn id="61" dur="1" fill="hold">
                                          <p:stCondLst>
                                            <p:cond delay="4999"/>
                                          </p:stCondLst>
                                        </p:cTn>
                                        <p:tgtEl>
                                          <p:spTgt spid="22"/>
                                        </p:tgtEl>
                                        <p:attrNameLst>
                                          <p:attrName>style.visibility</p:attrName>
                                        </p:attrNameLst>
                                      </p:cBhvr>
                                      <p:to>
                                        <p:strVal val="hidden"/>
                                      </p:to>
                                    </p:set>
                                  </p:childTnLst>
                                </p:cTn>
                              </p:par>
                              <p:par>
                                <p:cTn id="62" presetID="18" presetClass="exit" presetSubtype="6" fill="hold" grpId="0" nodeType="withEffect">
                                  <p:stCondLst>
                                    <p:cond delay="0"/>
                                  </p:stCondLst>
                                  <p:childTnLst>
                                    <p:animEffect transition="out" filter="strips(downRight)">
                                      <p:cBhvr>
                                        <p:cTn id="63" dur="5000"/>
                                        <p:tgtEl>
                                          <p:spTgt spid="23"/>
                                        </p:tgtEl>
                                      </p:cBhvr>
                                    </p:animEffect>
                                    <p:set>
                                      <p:cBhvr>
                                        <p:cTn id="64" dur="1" fill="hold">
                                          <p:stCondLst>
                                            <p:cond delay="4999"/>
                                          </p:stCondLst>
                                        </p:cTn>
                                        <p:tgtEl>
                                          <p:spTgt spid="23"/>
                                        </p:tgtEl>
                                        <p:attrNameLst>
                                          <p:attrName>style.visibility</p:attrName>
                                        </p:attrNameLst>
                                      </p:cBhvr>
                                      <p:to>
                                        <p:strVal val="hidden"/>
                                      </p:to>
                                    </p:set>
                                  </p:childTnLst>
                                </p:cTn>
                              </p:par>
                              <p:par>
                                <p:cTn id="65" presetID="18" presetClass="exit" presetSubtype="6" fill="hold" grpId="0" nodeType="withEffect">
                                  <p:stCondLst>
                                    <p:cond delay="0"/>
                                  </p:stCondLst>
                                  <p:childTnLst>
                                    <p:animEffect transition="out" filter="strips(downRight)">
                                      <p:cBhvr>
                                        <p:cTn id="66" dur="5000"/>
                                        <p:tgtEl>
                                          <p:spTgt spid="49"/>
                                        </p:tgtEl>
                                      </p:cBhvr>
                                    </p:animEffect>
                                    <p:set>
                                      <p:cBhvr>
                                        <p:cTn id="67" dur="1" fill="hold">
                                          <p:stCondLst>
                                            <p:cond delay="4999"/>
                                          </p:stCondLst>
                                        </p:cTn>
                                        <p:tgtEl>
                                          <p:spTgt spid="49"/>
                                        </p:tgtEl>
                                        <p:attrNameLst>
                                          <p:attrName>style.visibility</p:attrName>
                                        </p:attrNameLst>
                                      </p:cBhvr>
                                      <p:to>
                                        <p:strVal val="hidden"/>
                                      </p:to>
                                    </p:set>
                                  </p:childTnLst>
                                </p:cTn>
                              </p:par>
                              <p:par>
                                <p:cTn id="68" presetID="18" presetClass="exit" presetSubtype="6" fill="hold" grpId="0" nodeType="withEffect">
                                  <p:stCondLst>
                                    <p:cond delay="0"/>
                                  </p:stCondLst>
                                  <p:childTnLst>
                                    <p:animEffect transition="out" filter="strips(downRight)">
                                      <p:cBhvr>
                                        <p:cTn id="69" dur="5000"/>
                                        <p:tgtEl>
                                          <p:spTgt spid="50"/>
                                        </p:tgtEl>
                                      </p:cBhvr>
                                    </p:animEffect>
                                    <p:set>
                                      <p:cBhvr>
                                        <p:cTn id="70" dur="1" fill="hold">
                                          <p:stCondLst>
                                            <p:cond delay="4999"/>
                                          </p:stCondLst>
                                        </p:cTn>
                                        <p:tgtEl>
                                          <p:spTgt spid="50"/>
                                        </p:tgtEl>
                                        <p:attrNameLst>
                                          <p:attrName>style.visibility</p:attrName>
                                        </p:attrNameLst>
                                      </p:cBhvr>
                                      <p:to>
                                        <p:strVal val="hidden"/>
                                      </p:to>
                                    </p:set>
                                  </p:childTnLst>
                                </p:cTn>
                              </p:par>
                              <p:par>
                                <p:cTn id="71" presetID="18" presetClass="exit" presetSubtype="6" fill="hold" grpId="0" nodeType="withEffect">
                                  <p:stCondLst>
                                    <p:cond delay="0"/>
                                  </p:stCondLst>
                                  <p:childTnLst>
                                    <p:animEffect transition="out" filter="strips(downRight)">
                                      <p:cBhvr>
                                        <p:cTn id="72" dur="5000"/>
                                        <p:tgtEl>
                                          <p:spTgt spid="51"/>
                                        </p:tgtEl>
                                      </p:cBhvr>
                                    </p:animEffect>
                                    <p:set>
                                      <p:cBhvr>
                                        <p:cTn id="73" dur="1" fill="hold">
                                          <p:stCondLst>
                                            <p:cond delay="4999"/>
                                          </p:stCondLst>
                                        </p:cTn>
                                        <p:tgtEl>
                                          <p:spTgt spid="51"/>
                                        </p:tgtEl>
                                        <p:attrNameLst>
                                          <p:attrName>style.visibility</p:attrName>
                                        </p:attrNameLst>
                                      </p:cBhvr>
                                      <p:to>
                                        <p:strVal val="hidden"/>
                                      </p:to>
                                    </p:set>
                                  </p:childTnLst>
                                </p:cTn>
                              </p:par>
                              <p:par>
                                <p:cTn id="74" presetID="18" presetClass="exit" presetSubtype="6" fill="hold" grpId="0" nodeType="withEffect">
                                  <p:stCondLst>
                                    <p:cond delay="0"/>
                                  </p:stCondLst>
                                  <p:childTnLst>
                                    <p:animEffect transition="out" filter="strips(downRight)">
                                      <p:cBhvr>
                                        <p:cTn id="75" dur="5000"/>
                                        <p:tgtEl>
                                          <p:spTgt spid="52"/>
                                        </p:tgtEl>
                                      </p:cBhvr>
                                    </p:animEffect>
                                    <p:set>
                                      <p:cBhvr>
                                        <p:cTn id="76" dur="1" fill="hold">
                                          <p:stCondLst>
                                            <p:cond delay="4999"/>
                                          </p:stCondLst>
                                        </p:cTn>
                                        <p:tgtEl>
                                          <p:spTgt spid="52"/>
                                        </p:tgtEl>
                                        <p:attrNameLst>
                                          <p:attrName>style.visibility</p:attrName>
                                        </p:attrNameLst>
                                      </p:cBhvr>
                                      <p:to>
                                        <p:strVal val="hidden"/>
                                      </p:to>
                                    </p:set>
                                  </p:childTnLst>
                                </p:cTn>
                              </p:par>
                              <p:par>
                                <p:cTn id="77" presetID="18" presetClass="exit" presetSubtype="9" fill="hold" grpId="0" nodeType="withEffect">
                                  <p:stCondLst>
                                    <p:cond delay="0"/>
                                  </p:stCondLst>
                                  <p:childTnLst>
                                    <p:animEffect transition="out" filter="strips(upLeft)">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18" presetClass="exit" presetSubtype="9" fill="hold" grpId="0" nodeType="withEffect">
                                  <p:stCondLst>
                                    <p:cond delay="0"/>
                                  </p:stCondLst>
                                  <p:childTnLst>
                                    <p:animEffect transition="out" filter="strips(upLeft)">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18" presetClass="exit" presetSubtype="9" fill="hold" grpId="0" nodeType="withEffect">
                                  <p:stCondLst>
                                    <p:cond delay="0"/>
                                  </p:stCondLst>
                                  <p:childTnLst>
                                    <p:animEffect transition="out" filter="strips(upLeft)">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18" presetClass="exit" presetSubtype="9" fill="hold" grpId="0" nodeType="withEffect">
                                  <p:stCondLst>
                                    <p:cond delay="0"/>
                                  </p:stCondLst>
                                  <p:childTnLst>
                                    <p:animEffect transition="out" filter="strips(upLeft)">
                                      <p:cBhvr>
                                        <p:cTn id="87" dur="5000"/>
                                        <p:tgtEl>
                                          <p:spTgt spid="34"/>
                                        </p:tgtEl>
                                      </p:cBhvr>
                                    </p:animEffect>
                                    <p:set>
                                      <p:cBhvr>
                                        <p:cTn id="88" dur="1" fill="hold">
                                          <p:stCondLst>
                                            <p:cond delay="4999"/>
                                          </p:stCondLst>
                                        </p:cTn>
                                        <p:tgtEl>
                                          <p:spTgt spid="34"/>
                                        </p:tgtEl>
                                        <p:attrNameLst>
                                          <p:attrName>style.visibility</p:attrName>
                                        </p:attrNameLst>
                                      </p:cBhvr>
                                      <p:to>
                                        <p:strVal val="hidden"/>
                                      </p:to>
                                    </p:set>
                                  </p:childTnLst>
                                </p:cTn>
                              </p:par>
                              <p:par>
                                <p:cTn id="89" presetID="18" presetClass="exit" presetSubtype="9" fill="hold" grpId="0" nodeType="withEffect">
                                  <p:stCondLst>
                                    <p:cond delay="0"/>
                                  </p:stCondLst>
                                  <p:childTnLst>
                                    <p:animEffect transition="out" filter="strips(upLeft)">
                                      <p:cBhvr>
                                        <p:cTn id="90" dur="5000"/>
                                        <p:tgtEl>
                                          <p:spTgt spid="35"/>
                                        </p:tgtEl>
                                      </p:cBhvr>
                                    </p:animEffect>
                                    <p:set>
                                      <p:cBhvr>
                                        <p:cTn id="91" dur="1" fill="hold">
                                          <p:stCondLst>
                                            <p:cond delay="4999"/>
                                          </p:stCondLst>
                                        </p:cTn>
                                        <p:tgtEl>
                                          <p:spTgt spid="35"/>
                                        </p:tgtEl>
                                        <p:attrNameLst>
                                          <p:attrName>style.visibility</p:attrName>
                                        </p:attrNameLst>
                                      </p:cBhvr>
                                      <p:to>
                                        <p:strVal val="hidden"/>
                                      </p:to>
                                    </p:set>
                                  </p:childTnLst>
                                </p:cTn>
                              </p:par>
                              <p:par>
                                <p:cTn id="92" presetID="18" presetClass="exit" presetSubtype="9" fill="hold" grpId="0" nodeType="withEffect">
                                  <p:stCondLst>
                                    <p:cond delay="0"/>
                                  </p:stCondLst>
                                  <p:childTnLst>
                                    <p:animEffect transition="out" filter="strips(upLeft)">
                                      <p:cBhvr>
                                        <p:cTn id="93" dur="5000"/>
                                        <p:tgtEl>
                                          <p:spTgt spid="36"/>
                                        </p:tgtEl>
                                      </p:cBhvr>
                                    </p:animEffect>
                                    <p:set>
                                      <p:cBhvr>
                                        <p:cTn id="94" dur="1" fill="hold">
                                          <p:stCondLst>
                                            <p:cond delay="4999"/>
                                          </p:stCondLst>
                                        </p:cTn>
                                        <p:tgtEl>
                                          <p:spTgt spid="36"/>
                                        </p:tgtEl>
                                        <p:attrNameLst>
                                          <p:attrName>style.visibility</p:attrName>
                                        </p:attrNameLst>
                                      </p:cBhvr>
                                      <p:to>
                                        <p:strVal val="hidden"/>
                                      </p:to>
                                    </p:set>
                                  </p:childTnLst>
                                </p:cTn>
                              </p:par>
                              <p:par>
                                <p:cTn id="95" presetID="18" presetClass="exit" presetSubtype="9" fill="hold" grpId="0" nodeType="withEffect">
                                  <p:stCondLst>
                                    <p:cond delay="0"/>
                                  </p:stCondLst>
                                  <p:childTnLst>
                                    <p:animEffect transition="out" filter="strips(upLeft)">
                                      <p:cBhvr>
                                        <p:cTn id="96" dur="5000"/>
                                        <p:tgtEl>
                                          <p:spTgt spid="39"/>
                                        </p:tgtEl>
                                      </p:cBhvr>
                                    </p:animEffect>
                                    <p:set>
                                      <p:cBhvr>
                                        <p:cTn id="97" dur="1" fill="hold">
                                          <p:stCondLst>
                                            <p:cond delay="4999"/>
                                          </p:stCondLst>
                                        </p:cTn>
                                        <p:tgtEl>
                                          <p:spTgt spid="39"/>
                                        </p:tgtEl>
                                        <p:attrNameLst>
                                          <p:attrName>style.visibility</p:attrName>
                                        </p:attrNameLst>
                                      </p:cBhvr>
                                      <p:to>
                                        <p:strVal val="hidden"/>
                                      </p:to>
                                    </p:set>
                                  </p:childTnLst>
                                </p:cTn>
                              </p:par>
                              <p:par>
                                <p:cTn id="98" presetID="18" presetClass="exit" presetSubtype="9" fill="hold" grpId="0" nodeType="withEffect">
                                  <p:stCondLst>
                                    <p:cond delay="0"/>
                                  </p:stCondLst>
                                  <p:childTnLst>
                                    <p:animEffect transition="out" filter="strips(upLeft)">
                                      <p:cBhvr>
                                        <p:cTn id="99" dur="5000"/>
                                        <p:tgtEl>
                                          <p:spTgt spid="40"/>
                                        </p:tgtEl>
                                      </p:cBhvr>
                                    </p:animEffect>
                                    <p:set>
                                      <p:cBhvr>
                                        <p:cTn id="100" dur="1" fill="hold">
                                          <p:stCondLst>
                                            <p:cond delay="4999"/>
                                          </p:stCondLst>
                                        </p:cTn>
                                        <p:tgtEl>
                                          <p:spTgt spid="40"/>
                                        </p:tgtEl>
                                        <p:attrNameLst>
                                          <p:attrName>style.visibility</p:attrName>
                                        </p:attrNameLst>
                                      </p:cBhvr>
                                      <p:to>
                                        <p:strVal val="hidden"/>
                                      </p:to>
                                    </p:set>
                                  </p:childTnLst>
                                </p:cTn>
                              </p:par>
                              <p:par>
                                <p:cTn id="101" presetID="18" presetClass="exit" presetSubtype="9" fill="hold" grpId="0" nodeType="withEffect">
                                  <p:stCondLst>
                                    <p:cond delay="0"/>
                                  </p:stCondLst>
                                  <p:childTnLst>
                                    <p:animEffect transition="out" filter="strips(upLeft)">
                                      <p:cBhvr>
                                        <p:cTn id="102" dur="5000"/>
                                        <p:tgtEl>
                                          <p:spTgt spid="41"/>
                                        </p:tgtEl>
                                      </p:cBhvr>
                                    </p:animEffect>
                                    <p:set>
                                      <p:cBhvr>
                                        <p:cTn id="103" dur="1" fill="hold">
                                          <p:stCondLst>
                                            <p:cond delay="4999"/>
                                          </p:stCondLst>
                                        </p:cTn>
                                        <p:tgtEl>
                                          <p:spTgt spid="41"/>
                                        </p:tgtEl>
                                        <p:attrNameLst>
                                          <p:attrName>style.visibility</p:attrName>
                                        </p:attrNameLst>
                                      </p:cBhvr>
                                      <p:to>
                                        <p:strVal val="hidden"/>
                                      </p:to>
                                    </p:set>
                                  </p:childTnLst>
                                </p:cTn>
                              </p:par>
                              <p:par>
                                <p:cTn id="104" presetID="18" presetClass="exit" presetSubtype="9" fill="hold" grpId="0" nodeType="withEffect">
                                  <p:stCondLst>
                                    <p:cond delay="0"/>
                                  </p:stCondLst>
                                  <p:childTnLst>
                                    <p:animEffect transition="out" filter="strips(upLeft)">
                                      <p:cBhvr>
                                        <p:cTn id="105" dur="5000"/>
                                        <p:tgtEl>
                                          <p:spTgt spid="44"/>
                                        </p:tgtEl>
                                      </p:cBhvr>
                                    </p:animEffect>
                                    <p:set>
                                      <p:cBhvr>
                                        <p:cTn id="106" dur="1" fill="hold">
                                          <p:stCondLst>
                                            <p:cond delay="4999"/>
                                          </p:stCondLst>
                                        </p:cTn>
                                        <p:tgtEl>
                                          <p:spTgt spid="44"/>
                                        </p:tgtEl>
                                        <p:attrNameLst>
                                          <p:attrName>style.visibility</p:attrName>
                                        </p:attrNameLst>
                                      </p:cBhvr>
                                      <p:to>
                                        <p:strVal val="hidden"/>
                                      </p:to>
                                    </p:set>
                                  </p:childTnLst>
                                </p:cTn>
                              </p:par>
                              <p:par>
                                <p:cTn id="107" presetID="18" presetClass="exit" presetSubtype="9" fill="hold" grpId="0" nodeType="withEffect">
                                  <p:stCondLst>
                                    <p:cond delay="0"/>
                                  </p:stCondLst>
                                  <p:childTnLst>
                                    <p:animEffect transition="out" filter="strips(upLeft)">
                                      <p:cBhvr>
                                        <p:cTn id="108" dur="5000"/>
                                        <p:tgtEl>
                                          <p:spTgt spid="45"/>
                                        </p:tgtEl>
                                      </p:cBhvr>
                                    </p:animEffect>
                                    <p:set>
                                      <p:cBhvr>
                                        <p:cTn id="109" dur="1" fill="hold">
                                          <p:stCondLst>
                                            <p:cond delay="4999"/>
                                          </p:stCondLst>
                                        </p:cTn>
                                        <p:tgtEl>
                                          <p:spTgt spid="45"/>
                                        </p:tgtEl>
                                        <p:attrNameLst>
                                          <p:attrName>style.visibility</p:attrName>
                                        </p:attrNameLst>
                                      </p:cBhvr>
                                      <p:to>
                                        <p:strVal val="hidden"/>
                                      </p:to>
                                    </p:set>
                                  </p:childTnLst>
                                </p:cTn>
                              </p:par>
                              <p:par>
                                <p:cTn id="110" presetID="18" presetClass="exit" presetSubtype="9" fill="hold" grpId="0" nodeType="withEffect">
                                  <p:stCondLst>
                                    <p:cond delay="0"/>
                                  </p:stCondLst>
                                  <p:childTnLst>
                                    <p:animEffect transition="out" filter="strips(upLeft)">
                                      <p:cBhvr>
                                        <p:cTn id="111" dur="5000"/>
                                        <p:tgtEl>
                                          <p:spTgt spid="46"/>
                                        </p:tgtEl>
                                      </p:cBhvr>
                                    </p:animEffect>
                                    <p:set>
                                      <p:cBhvr>
                                        <p:cTn id="112" dur="1" fill="hold">
                                          <p:stCondLst>
                                            <p:cond delay="4999"/>
                                          </p:stCondLst>
                                        </p:cTn>
                                        <p:tgtEl>
                                          <p:spTgt spid="46"/>
                                        </p:tgtEl>
                                        <p:attrNameLst>
                                          <p:attrName>style.visibility</p:attrName>
                                        </p:attrNameLst>
                                      </p:cBhvr>
                                      <p:to>
                                        <p:strVal val="hidden"/>
                                      </p:to>
                                    </p:set>
                                  </p:childTnLst>
                                </p:cTn>
                              </p:par>
                              <p:par>
                                <p:cTn id="113" presetID="18" presetClass="exit" presetSubtype="3" fill="hold" grpId="0" nodeType="withEffect">
                                  <p:stCondLst>
                                    <p:cond delay="0"/>
                                  </p:stCondLst>
                                  <p:childTnLst>
                                    <p:animEffect transition="out" filter="strips(upRight)">
                                      <p:cBhvr>
                                        <p:cTn id="114" dur="5000"/>
                                        <p:tgtEl>
                                          <p:spTgt spid="32"/>
                                        </p:tgtEl>
                                      </p:cBhvr>
                                    </p:animEffect>
                                    <p:set>
                                      <p:cBhvr>
                                        <p:cTn id="115" dur="1" fill="hold">
                                          <p:stCondLst>
                                            <p:cond delay="4999"/>
                                          </p:stCondLst>
                                        </p:cTn>
                                        <p:tgtEl>
                                          <p:spTgt spid="32"/>
                                        </p:tgtEl>
                                        <p:attrNameLst>
                                          <p:attrName>style.visibility</p:attrName>
                                        </p:attrNameLst>
                                      </p:cBhvr>
                                      <p:to>
                                        <p:strVal val="hidden"/>
                                      </p:to>
                                    </p:set>
                                  </p:childTnLst>
                                </p:cTn>
                              </p:par>
                              <p:par>
                                <p:cTn id="116" presetID="18" presetClass="exit" presetSubtype="3" fill="hold" grpId="0" nodeType="withEffect">
                                  <p:stCondLst>
                                    <p:cond delay="0"/>
                                  </p:stCondLst>
                                  <p:childTnLst>
                                    <p:animEffect transition="out" filter="strips(upRight)">
                                      <p:cBhvr>
                                        <p:cTn id="117" dur="5000"/>
                                        <p:tgtEl>
                                          <p:spTgt spid="33"/>
                                        </p:tgtEl>
                                      </p:cBhvr>
                                    </p:animEffect>
                                    <p:set>
                                      <p:cBhvr>
                                        <p:cTn id="118" dur="1" fill="hold">
                                          <p:stCondLst>
                                            <p:cond delay="4999"/>
                                          </p:stCondLst>
                                        </p:cTn>
                                        <p:tgtEl>
                                          <p:spTgt spid="33"/>
                                        </p:tgtEl>
                                        <p:attrNameLst>
                                          <p:attrName>style.visibility</p:attrName>
                                        </p:attrNameLst>
                                      </p:cBhvr>
                                      <p:to>
                                        <p:strVal val="hidden"/>
                                      </p:to>
                                    </p:set>
                                  </p:childTnLst>
                                </p:cTn>
                              </p:par>
                              <p:par>
                                <p:cTn id="119" presetID="18" presetClass="exit" presetSubtype="3" fill="hold" grpId="0" nodeType="withEffect">
                                  <p:stCondLst>
                                    <p:cond delay="0"/>
                                  </p:stCondLst>
                                  <p:childTnLst>
                                    <p:animEffect transition="out" filter="strips(upRight)">
                                      <p:cBhvr>
                                        <p:cTn id="120" dur="5000"/>
                                        <p:tgtEl>
                                          <p:spTgt spid="37"/>
                                        </p:tgtEl>
                                      </p:cBhvr>
                                    </p:animEffect>
                                    <p:set>
                                      <p:cBhvr>
                                        <p:cTn id="121" dur="1" fill="hold">
                                          <p:stCondLst>
                                            <p:cond delay="4999"/>
                                          </p:stCondLst>
                                        </p:cTn>
                                        <p:tgtEl>
                                          <p:spTgt spid="37"/>
                                        </p:tgtEl>
                                        <p:attrNameLst>
                                          <p:attrName>style.visibility</p:attrName>
                                        </p:attrNameLst>
                                      </p:cBhvr>
                                      <p:to>
                                        <p:strVal val="hidden"/>
                                      </p:to>
                                    </p:set>
                                  </p:childTnLst>
                                </p:cTn>
                              </p:par>
                              <p:par>
                                <p:cTn id="122" presetID="18" presetClass="exit" presetSubtype="3" fill="hold" grpId="0" nodeType="withEffect">
                                  <p:stCondLst>
                                    <p:cond delay="0"/>
                                  </p:stCondLst>
                                  <p:childTnLst>
                                    <p:animEffect transition="out" filter="strips(upRight)">
                                      <p:cBhvr>
                                        <p:cTn id="123" dur="5000"/>
                                        <p:tgtEl>
                                          <p:spTgt spid="38"/>
                                        </p:tgtEl>
                                      </p:cBhvr>
                                    </p:animEffect>
                                    <p:set>
                                      <p:cBhvr>
                                        <p:cTn id="124" dur="1" fill="hold">
                                          <p:stCondLst>
                                            <p:cond delay="4999"/>
                                          </p:stCondLst>
                                        </p:cTn>
                                        <p:tgtEl>
                                          <p:spTgt spid="38"/>
                                        </p:tgtEl>
                                        <p:attrNameLst>
                                          <p:attrName>style.visibility</p:attrName>
                                        </p:attrNameLst>
                                      </p:cBhvr>
                                      <p:to>
                                        <p:strVal val="hidden"/>
                                      </p:to>
                                    </p:set>
                                  </p:childTnLst>
                                </p:cTn>
                              </p:par>
                              <p:par>
                                <p:cTn id="125" presetID="18" presetClass="exit" presetSubtype="3" fill="hold" grpId="0" nodeType="withEffect">
                                  <p:stCondLst>
                                    <p:cond delay="0"/>
                                  </p:stCondLst>
                                  <p:childTnLst>
                                    <p:animEffect transition="out" filter="strips(upRight)">
                                      <p:cBhvr>
                                        <p:cTn id="126" dur="5000"/>
                                        <p:tgtEl>
                                          <p:spTgt spid="42"/>
                                        </p:tgtEl>
                                      </p:cBhvr>
                                    </p:animEffect>
                                    <p:set>
                                      <p:cBhvr>
                                        <p:cTn id="127" dur="1" fill="hold">
                                          <p:stCondLst>
                                            <p:cond delay="4999"/>
                                          </p:stCondLst>
                                        </p:cTn>
                                        <p:tgtEl>
                                          <p:spTgt spid="42"/>
                                        </p:tgtEl>
                                        <p:attrNameLst>
                                          <p:attrName>style.visibility</p:attrName>
                                        </p:attrNameLst>
                                      </p:cBhvr>
                                      <p:to>
                                        <p:strVal val="hidden"/>
                                      </p:to>
                                    </p:set>
                                  </p:childTnLst>
                                </p:cTn>
                              </p:par>
                              <p:par>
                                <p:cTn id="128" presetID="18" presetClass="exit" presetSubtype="3" fill="hold" grpId="0" nodeType="withEffect">
                                  <p:stCondLst>
                                    <p:cond delay="0"/>
                                  </p:stCondLst>
                                  <p:childTnLst>
                                    <p:animEffect transition="out" filter="strips(upRight)">
                                      <p:cBhvr>
                                        <p:cTn id="129" dur="5000"/>
                                        <p:tgtEl>
                                          <p:spTgt spid="43"/>
                                        </p:tgtEl>
                                      </p:cBhvr>
                                    </p:animEffect>
                                    <p:set>
                                      <p:cBhvr>
                                        <p:cTn id="130" dur="1" fill="hold">
                                          <p:stCondLst>
                                            <p:cond delay="4999"/>
                                          </p:stCondLst>
                                        </p:cTn>
                                        <p:tgtEl>
                                          <p:spTgt spid="43"/>
                                        </p:tgtEl>
                                        <p:attrNameLst>
                                          <p:attrName>style.visibility</p:attrName>
                                        </p:attrNameLst>
                                      </p:cBhvr>
                                      <p:to>
                                        <p:strVal val="hidden"/>
                                      </p:to>
                                    </p:set>
                                  </p:childTnLst>
                                </p:cTn>
                              </p:par>
                              <p:par>
                                <p:cTn id="131" presetID="18" presetClass="exit" presetSubtype="3" fill="hold" grpId="0" nodeType="withEffect">
                                  <p:stCondLst>
                                    <p:cond delay="0"/>
                                  </p:stCondLst>
                                  <p:childTnLst>
                                    <p:animEffect transition="out" filter="strips(upRight)">
                                      <p:cBhvr>
                                        <p:cTn id="132" dur="5000"/>
                                        <p:tgtEl>
                                          <p:spTgt spid="47"/>
                                        </p:tgtEl>
                                      </p:cBhvr>
                                    </p:animEffect>
                                    <p:set>
                                      <p:cBhvr>
                                        <p:cTn id="133" dur="1" fill="hold">
                                          <p:stCondLst>
                                            <p:cond delay="4999"/>
                                          </p:stCondLst>
                                        </p:cTn>
                                        <p:tgtEl>
                                          <p:spTgt spid="47"/>
                                        </p:tgtEl>
                                        <p:attrNameLst>
                                          <p:attrName>style.visibility</p:attrName>
                                        </p:attrNameLst>
                                      </p:cBhvr>
                                      <p:to>
                                        <p:strVal val="hidden"/>
                                      </p:to>
                                    </p:set>
                                  </p:childTnLst>
                                </p:cTn>
                              </p:par>
                              <p:par>
                                <p:cTn id="134" presetID="18" presetClass="exit" presetSubtype="3" fill="hold" grpId="0" nodeType="withEffect">
                                  <p:stCondLst>
                                    <p:cond delay="0"/>
                                  </p:stCondLst>
                                  <p:childTnLst>
                                    <p:animEffect transition="out" filter="strips(upRight)">
                                      <p:cBhvr>
                                        <p:cTn id="135" dur="5000"/>
                                        <p:tgtEl>
                                          <p:spTgt spid="48"/>
                                        </p:tgtEl>
                                      </p:cBhvr>
                                    </p:animEffect>
                                    <p:set>
                                      <p:cBhvr>
                                        <p:cTn id="136" dur="1" fill="hold">
                                          <p:stCondLst>
                                            <p:cond delay="4999"/>
                                          </p:stCondLst>
                                        </p:cTn>
                                        <p:tgtEl>
                                          <p:spTgt spid="48"/>
                                        </p:tgtEl>
                                        <p:attrNameLst>
                                          <p:attrName>style.visibility</p:attrName>
                                        </p:attrNameLst>
                                      </p:cBhvr>
                                      <p:to>
                                        <p:strVal val="hidden"/>
                                      </p:to>
                                    </p:set>
                                  </p:childTnLst>
                                </p:cTn>
                              </p:par>
                              <p:par>
                                <p:cTn id="137" presetID="18" presetClass="exit" presetSubtype="3" fill="hold" grpId="0" nodeType="withEffect">
                                  <p:stCondLst>
                                    <p:cond delay="0"/>
                                  </p:stCondLst>
                                  <p:childTnLst>
                                    <p:animEffect transition="out" filter="strips(upRight)">
                                      <p:cBhvr>
                                        <p:cTn id="138" dur="5000"/>
                                        <p:tgtEl>
                                          <p:spTgt spid="54"/>
                                        </p:tgtEl>
                                      </p:cBhvr>
                                    </p:animEffect>
                                    <p:set>
                                      <p:cBhvr>
                                        <p:cTn id="139" dur="1" fill="hold">
                                          <p:stCondLst>
                                            <p:cond delay="4999"/>
                                          </p:stCondLst>
                                        </p:cTn>
                                        <p:tgtEl>
                                          <p:spTgt spid="54"/>
                                        </p:tgtEl>
                                        <p:attrNameLst>
                                          <p:attrName>style.visibility</p:attrName>
                                        </p:attrNameLst>
                                      </p:cBhvr>
                                      <p:to>
                                        <p:strVal val="hidden"/>
                                      </p:to>
                                    </p:set>
                                  </p:childTnLst>
                                </p:cTn>
                              </p:par>
                              <p:par>
                                <p:cTn id="140" presetID="18" presetClass="exit" presetSubtype="3" fill="hold" grpId="0" nodeType="withEffect">
                                  <p:stCondLst>
                                    <p:cond delay="0"/>
                                  </p:stCondLst>
                                  <p:childTnLst>
                                    <p:animEffect transition="out" filter="strips(upRight)">
                                      <p:cBhvr>
                                        <p:cTn id="141" dur="5000"/>
                                        <p:tgtEl>
                                          <p:spTgt spid="55"/>
                                        </p:tgtEl>
                                      </p:cBhvr>
                                    </p:animEffect>
                                    <p:set>
                                      <p:cBhvr>
                                        <p:cTn id="142" dur="1" fill="hold">
                                          <p:stCondLst>
                                            <p:cond delay="4999"/>
                                          </p:stCondLst>
                                        </p:cTn>
                                        <p:tgtEl>
                                          <p:spTgt spid="55"/>
                                        </p:tgtEl>
                                        <p:attrNameLst>
                                          <p:attrName>style.visibility</p:attrName>
                                        </p:attrNameLst>
                                      </p:cBhvr>
                                      <p:to>
                                        <p:strVal val="hidden"/>
                                      </p:to>
                                    </p:set>
                                  </p:childTnLst>
                                </p:cTn>
                              </p:par>
                              <p:par>
                                <p:cTn id="143" presetID="18" presetClass="exit" presetSubtype="3" fill="hold" grpId="0" nodeType="withEffect">
                                  <p:stCondLst>
                                    <p:cond delay="0"/>
                                  </p:stCondLst>
                                  <p:childTnLst>
                                    <p:animEffect transition="out" filter="strips(upRight)">
                                      <p:cBhvr>
                                        <p:cTn id="144" dur="5000"/>
                                        <p:tgtEl>
                                          <p:spTgt spid="56"/>
                                        </p:tgtEl>
                                      </p:cBhvr>
                                    </p:animEffect>
                                    <p:set>
                                      <p:cBhvr>
                                        <p:cTn id="145" dur="1" fill="hold">
                                          <p:stCondLst>
                                            <p:cond delay="4999"/>
                                          </p:stCondLst>
                                        </p:cTn>
                                        <p:tgtEl>
                                          <p:spTgt spid="56"/>
                                        </p:tgtEl>
                                        <p:attrNameLst>
                                          <p:attrName>style.visibility</p:attrName>
                                        </p:attrNameLst>
                                      </p:cBhvr>
                                      <p:to>
                                        <p:strVal val="hidden"/>
                                      </p:to>
                                    </p:set>
                                  </p:childTnLst>
                                </p:cTn>
                              </p:par>
                              <p:par>
                                <p:cTn id="146" presetID="18" presetClass="exit" presetSubtype="3" fill="hold" grpId="0" nodeType="withEffect">
                                  <p:stCondLst>
                                    <p:cond delay="0"/>
                                  </p:stCondLst>
                                  <p:childTnLst>
                                    <p:animEffect transition="out" filter="strips(upRight)">
                                      <p:cBhvr>
                                        <p:cTn id="147" dur="5000"/>
                                        <p:tgtEl>
                                          <p:spTgt spid="57"/>
                                        </p:tgtEl>
                                      </p:cBhvr>
                                    </p:animEffect>
                                    <p:set>
                                      <p:cBhvr>
                                        <p:cTn id="148" dur="1" fill="hold">
                                          <p:stCondLst>
                                            <p:cond delay="4999"/>
                                          </p:stCondLst>
                                        </p:cTn>
                                        <p:tgtEl>
                                          <p:spTgt spid="57"/>
                                        </p:tgtEl>
                                        <p:attrNameLst>
                                          <p:attrName>style.visibility</p:attrName>
                                        </p:attrNameLst>
                                      </p:cBhvr>
                                      <p:to>
                                        <p:strVal val="hidden"/>
                                      </p:to>
                                    </p:set>
                                  </p:childTnLst>
                                </p:cTn>
                              </p:par>
                              <p:par>
                                <p:cTn id="149" presetID="3" presetClass="exit" presetSubtype="10" fill="hold" grpId="0" nodeType="withEffect">
                                  <p:stCondLst>
                                    <p:cond delay="0"/>
                                  </p:stCondLst>
                                  <p:childTnLst>
                                    <p:animEffect transition="out" filter="blinds(horizontal)">
                                      <p:cBhvr>
                                        <p:cTn id="150" dur="5000"/>
                                        <p:tgtEl>
                                          <p:spTgt spid="24"/>
                                        </p:tgtEl>
                                      </p:cBhvr>
                                    </p:animEffect>
                                    <p:set>
                                      <p:cBhvr>
                                        <p:cTn id="151" dur="1" fill="hold">
                                          <p:stCondLst>
                                            <p:cond delay="4999"/>
                                          </p:stCondLst>
                                        </p:cTn>
                                        <p:tgtEl>
                                          <p:spTgt spid="24"/>
                                        </p:tgtEl>
                                        <p:attrNameLst>
                                          <p:attrName>style.visibility</p:attrName>
                                        </p:attrNameLst>
                                      </p:cBhvr>
                                      <p:to>
                                        <p:strVal val="hidden"/>
                                      </p:to>
                                    </p:set>
                                  </p:childTnLst>
                                </p:cTn>
                              </p:par>
                              <p:par>
                                <p:cTn id="152" presetID="3" presetClass="exit" presetSubtype="10" fill="hold" grpId="0" nodeType="withEffect">
                                  <p:stCondLst>
                                    <p:cond delay="0"/>
                                  </p:stCondLst>
                                  <p:childTnLst>
                                    <p:animEffect transition="out" filter="blinds(horizontal)">
                                      <p:cBhvr>
                                        <p:cTn id="153" dur="5000"/>
                                        <p:tgtEl>
                                          <p:spTgt spid="25"/>
                                        </p:tgtEl>
                                      </p:cBhvr>
                                    </p:animEffect>
                                    <p:set>
                                      <p:cBhvr>
                                        <p:cTn id="154" dur="1" fill="hold">
                                          <p:stCondLst>
                                            <p:cond delay="4999"/>
                                          </p:stCondLst>
                                        </p:cTn>
                                        <p:tgtEl>
                                          <p:spTgt spid="25"/>
                                        </p:tgtEl>
                                        <p:attrNameLst>
                                          <p:attrName>style.visibility</p:attrName>
                                        </p:attrNameLst>
                                      </p:cBhvr>
                                      <p:to>
                                        <p:strVal val="hidden"/>
                                      </p:to>
                                    </p:set>
                                  </p:childTnLst>
                                </p:cTn>
                              </p:par>
                              <p:par>
                                <p:cTn id="155" presetID="3" presetClass="exit" presetSubtype="10" fill="hold" grpId="0" nodeType="withEffect">
                                  <p:stCondLst>
                                    <p:cond delay="0"/>
                                  </p:stCondLst>
                                  <p:childTnLst>
                                    <p:animEffect transition="out" filter="blinds(horizontal)">
                                      <p:cBhvr>
                                        <p:cTn id="156" dur="5000"/>
                                        <p:tgtEl>
                                          <p:spTgt spid="26"/>
                                        </p:tgtEl>
                                      </p:cBhvr>
                                    </p:animEffect>
                                    <p:set>
                                      <p:cBhvr>
                                        <p:cTn id="157" dur="1" fill="hold">
                                          <p:stCondLst>
                                            <p:cond delay="4999"/>
                                          </p:stCondLst>
                                        </p:cTn>
                                        <p:tgtEl>
                                          <p:spTgt spid="26"/>
                                        </p:tgtEl>
                                        <p:attrNameLst>
                                          <p:attrName>style.visibility</p:attrName>
                                        </p:attrNameLst>
                                      </p:cBhvr>
                                      <p:to>
                                        <p:strVal val="hidden"/>
                                      </p:to>
                                    </p:set>
                                  </p:childTnLst>
                                </p:cTn>
                              </p:par>
                              <p:par>
                                <p:cTn id="158" presetID="3" presetClass="exit" presetSubtype="10" fill="hold" grpId="0" nodeType="withEffect">
                                  <p:stCondLst>
                                    <p:cond delay="0"/>
                                  </p:stCondLst>
                                  <p:childTnLst>
                                    <p:animEffect transition="out" filter="blinds(horizontal)">
                                      <p:cBhvr>
                                        <p:cTn id="159" dur="5000"/>
                                        <p:tgtEl>
                                          <p:spTgt spid="27"/>
                                        </p:tgtEl>
                                      </p:cBhvr>
                                    </p:animEffect>
                                    <p:set>
                                      <p:cBhvr>
                                        <p:cTn id="160" dur="1" fill="hold">
                                          <p:stCondLst>
                                            <p:cond delay="4999"/>
                                          </p:stCondLst>
                                        </p:cTn>
                                        <p:tgtEl>
                                          <p:spTgt spid="27"/>
                                        </p:tgtEl>
                                        <p:attrNameLst>
                                          <p:attrName>style.visibility</p:attrName>
                                        </p:attrNameLst>
                                      </p:cBhvr>
                                      <p:to>
                                        <p:strVal val="hidden"/>
                                      </p:to>
                                    </p:set>
                                  </p:childTnLst>
                                </p:cTn>
                              </p:par>
                              <p:par>
                                <p:cTn id="161" presetID="3" presetClass="exit" presetSubtype="10" fill="hold" grpId="0" nodeType="withEffect">
                                  <p:stCondLst>
                                    <p:cond delay="0"/>
                                  </p:stCondLst>
                                  <p:childTnLst>
                                    <p:animEffect transition="out" filter="blinds(horizontal)">
                                      <p:cBhvr>
                                        <p:cTn id="162" dur="5000"/>
                                        <p:tgtEl>
                                          <p:spTgt spid="28"/>
                                        </p:tgtEl>
                                      </p:cBhvr>
                                    </p:animEffect>
                                    <p:set>
                                      <p:cBhvr>
                                        <p:cTn id="163" dur="1" fill="hold">
                                          <p:stCondLst>
                                            <p:cond delay="4999"/>
                                          </p:stCondLst>
                                        </p:cTn>
                                        <p:tgtEl>
                                          <p:spTgt spid="28"/>
                                        </p:tgtEl>
                                        <p:attrNameLst>
                                          <p:attrName>style.visibility</p:attrName>
                                        </p:attrNameLst>
                                      </p:cBhvr>
                                      <p:to>
                                        <p:strVal val="hidden"/>
                                      </p:to>
                                    </p:set>
                                  </p:childTnLst>
                                </p:cTn>
                              </p:par>
                              <p:par>
                                <p:cTn id="164" presetID="3" presetClass="exit" presetSubtype="10" fill="hold" grpId="0" nodeType="withEffect">
                                  <p:stCondLst>
                                    <p:cond delay="0"/>
                                  </p:stCondLst>
                                  <p:childTnLst>
                                    <p:animEffect transition="out" filter="blinds(horizontal)">
                                      <p:cBhvr>
                                        <p:cTn id="165" dur="5000"/>
                                        <p:tgtEl>
                                          <p:spTgt spid="53"/>
                                        </p:tgtEl>
                                      </p:cBhvr>
                                    </p:animEffect>
                                    <p:set>
                                      <p:cBhvr>
                                        <p:cTn id="166" dur="1" fill="hold">
                                          <p:stCondLst>
                                            <p:cond delay="4999"/>
                                          </p:stCondLst>
                                        </p:cTn>
                                        <p:tgtEl>
                                          <p:spTgt spid="53"/>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urkey-istanbul_0027565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1500166"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1500166" y="0"/>
            <a:ext cx="1500198"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3000364" y="0"/>
            <a:ext cx="1500198"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4500562" y="0"/>
            <a:ext cx="1571636"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6072198" y="0"/>
            <a:ext cx="1571636"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571486"/>
            <a:ext cx="1500166" cy="5715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1500166" y="571486"/>
            <a:ext cx="1500198" cy="5715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000364" y="571486"/>
            <a:ext cx="1500198" cy="5715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4500562" y="571486"/>
            <a:ext cx="1571636" cy="5715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072198" y="571486"/>
            <a:ext cx="1571636" cy="5715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1143008"/>
            <a:ext cx="1500166"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1500166" y="1143008"/>
            <a:ext cx="1500198"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000364" y="1143008"/>
            <a:ext cx="1500198"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500562" y="1143008"/>
            <a:ext cx="1571636"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072198" y="1143008"/>
            <a:ext cx="1571636"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1714494"/>
            <a:ext cx="1500166"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1500166" y="1714494"/>
            <a:ext cx="1500198"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3000364" y="1714494"/>
            <a:ext cx="1500198"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500562" y="1714494"/>
            <a:ext cx="1571636"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072198" y="1714494"/>
            <a:ext cx="1571636"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0" y="2286016"/>
            <a:ext cx="150016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500166" y="2286016"/>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3000364" y="2286016"/>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4500562" y="2286016"/>
            <a:ext cx="157163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6072198" y="2286016"/>
            <a:ext cx="157163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0" y="2857502"/>
            <a:ext cx="150016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1500166" y="2857502"/>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3000364" y="2857502"/>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4500562" y="2857502"/>
            <a:ext cx="157163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6072198" y="2857502"/>
            <a:ext cx="157163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0" y="3429024"/>
            <a:ext cx="150016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500166" y="3429024"/>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000364" y="3429024"/>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500562" y="3429024"/>
            <a:ext cx="157163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6072198" y="3429024"/>
            <a:ext cx="157163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0" y="4000510"/>
            <a:ext cx="150016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1500166" y="4000510"/>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3000364" y="4000510"/>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4500562" y="4000510"/>
            <a:ext cx="157163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6072198" y="4000510"/>
            <a:ext cx="157163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0" y="4572014"/>
            <a:ext cx="150016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500166" y="4572014"/>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3000364" y="4572014"/>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4500562" y="4572014"/>
            <a:ext cx="157163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6072198" y="4572014"/>
            <a:ext cx="1571636"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24"/>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510"/>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2014"/>
            <a:ext cx="1500198" cy="571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14"/>
                                        </p:tgtEl>
                                      </p:cBhvr>
                                    </p:animEffect>
                                    <p:set>
                                      <p:cBhvr>
                                        <p:cTn id="13" dur="1" fill="hold">
                                          <p:stCondLst>
                                            <p:cond delay="4999"/>
                                          </p:stCondLst>
                                        </p:cTn>
                                        <p:tgtEl>
                                          <p:spTgt spid="14"/>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19"/>
                                        </p:tgtEl>
                                      </p:cBhvr>
                                    </p:animEffect>
                                    <p:set>
                                      <p:cBhvr>
                                        <p:cTn id="16" dur="1" fill="hold">
                                          <p:stCondLst>
                                            <p:cond delay="4999"/>
                                          </p:stCondLst>
                                        </p:cTn>
                                        <p:tgtEl>
                                          <p:spTgt spid="19"/>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5000"/>
                                        <p:tgtEl>
                                          <p:spTgt spid="24"/>
                                        </p:tgtEl>
                                      </p:cBhvr>
                                    </p:animEffect>
                                    <p:set>
                                      <p:cBhvr>
                                        <p:cTn id="19" dur="1" fill="hold">
                                          <p:stCondLst>
                                            <p:cond delay="4999"/>
                                          </p:stCondLst>
                                        </p:cTn>
                                        <p:tgtEl>
                                          <p:spTgt spid="24"/>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5000"/>
                                        <p:tgtEl>
                                          <p:spTgt spid="29"/>
                                        </p:tgtEl>
                                      </p:cBhvr>
                                    </p:animEffect>
                                    <p:set>
                                      <p:cBhvr>
                                        <p:cTn id="22" dur="1" fill="hold">
                                          <p:stCondLst>
                                            <p:cond delay="4999"/>
                                          </p:stCondLst>
                                        </p:cTn>
                                        <p:tgtEl>
                                          <p:spTgt spid="29"/>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5000"/>
                                        <p:tgtEl>
                                          <p:spTgt spid="34"/>
                                        </p:tgtEl>
                                      </p:cBhvr>
                                    </p:animEffect>
                                    <p:set>
                                      <p:cBhvr>
                                        <p:cTn id="25" dur="1" fill="hold">
                                          <p:stCondLst>
                                            <p:cond delay="4999"/>
                                          </p:stCondLst>
                                        </p:cTn>
                                        <p:tgtEl>
                                          <p:spTgt spid="34"/>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5000"/>
                                        <p:tgtEl>
                                          <p:spTgt spid="39"/>
                                        </p:tgtEl>
                                      </p:cBhvr>
                                    </p:animEffect>
                                    <p:set>
                                      <p:cBhvr>
                                        <p:cTn id="28" dur="1" fill="hold">
                                          <p:stCondLst>
                                            <p:cond delay="4999"/>
                                          </p:stCondLst>
                                        </p:cTn>
                                        <p:tgtEl>
                                          <p:spTgt spid="39"/>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5000"/>
                                        <p:tgtEl>
                                          <p:spTgt spid="44"/>
                                        </p:tgtEl>
                                      </p:cBhvr>
                                    </p:animEffect>
                                    <p:set>
                                      <p:cBhvr>
                                        <p:cTn id="31" dur="1" fill="hold">
                                          <p:stCondLst>
                                            <p:cond delay="4999"/>
                                          </p:stCondLst>
                                        </p:cTn>
                                        <p:tgtEl>
                                          <p:spTgt spid="44"/>
                                        </p:tgtEl>
                                        <p:attrNameLst>
                                          <p:attrName>style.visibility</p:attrName>
                                        </p:attrNameLst>
                                      </p:cBhvr>
                                      <p:to>
                                        <p:strVal val="hidden"/>
                                      </p:to>
                                    </p:set>
                                  </p:childTnLst>
                                </p:cTn>
                              </p:par>
                              <p:par>
                                <p:cTn id="32" presetID="3" presetClass="exit" presetSubtype="5" fill="hold" grpId="0" nodeType="withEffect">
                                  <p:stCondLst>
                                    <p:cond delay="0"/>
                                  </p:stCondLst>
                                  <p:childTnLst>
                                    <p:animEffect transition="out" filter="blinds(vertical)">
                                      <p:cBhvr>
                                        <p:cTn id="33" dur="5000"/>
                                        <p:tgtEl>
                                          <p:spTgt spid="5"/>
                                        </p:tgtEl>
                                      </p:cBhvr>
                                    </p:animEffect>
                                    <p:set>
                                      <p:cBhvr>
                                        <p:cTn id="34" dur="1" fill="hold">
                                          <p:stCondLst>
                                            <p:cond delay="4999"/>
                                          </p:stCondLst>
                                        </p:cTn>
                                        <p:tgtEl>
                                          <p:spTgt spid="5"/>
                                        </p:tgtEl>
                                        <p:attrNameLst>
                                          <p:attrName>style.visibility</p:attrName>
                                        </p:attrNameLst>
                                      </p:cBhvr>
                                      <p:to>
                                        <p:strVal val="hidden"/>
                                      </p:to>
                                    </p:set>
                                  </p:childTnLst>
                                </p:cTn>
                              </p:par>
                              <p:par>
                                <p:cTn id="35" presetID="3" presetClass="exit" presetSubtype="5" fill="hold" grpId="0" nodeType="withEffect">
                                  <p:stCondLst>
                                    <p:cond delay="0"/>
                                  </p:stCondLst>
                                  <p:childTnLst>
                                    <p:animEffect transition="out" filter="blinds(vertical)">
                                      <p:cBhvr>
                                        <p:cTn id="36" dur="5000"/>
                                        <p:tgtEl>
                                          <p:spTgt spid="10"/>
                                        </p:tgtEl>
                                      </p:cBhvr>
                                    </p:animEffect>
                                    <p:set>
                                      <p:cBhvr>
                                        <p:cTn id="37" dur="1" fill="hold">
                                          <p:stCondLst>
                                            <p:cond delay="4999"/>
                                          </p:stCondLst>
                                        </p:cTn>
                                        <p:tgtEl>
                                          <p:spTgt spid="10"/>
                                        </p:tgtEl>
                                        <p:attrNameLst>
                                          <p:attrName>style.visibility</p:attrName>
                                        </p:attrNameLst>
                                      </p:cBhvr>
                                      <p:to>
                                        <p:strVal val="hidden"/>
                                      </p:to>
                                    </p:set>
                                  </p:childTnLst>
                                </p:cTn>
                              </p:par>
                              <p:par>
                                <p:cTn id="38" presetID="3" presetClass="exit" presetSubtype="5" fill="hold" grpId="0" nodeType="withEffect">
                                  <p:stCondLst>
                                    <p:cond delay="0"/>
                                  </p:stCondLst>
                                  <p:childTnLst>
                                    <p:animEffect transition="out" filter="blinds(vertical)">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3" presetClass="exit" presetSubtype="5" fill="hold" grpId="0" nodeType="withEffect">
                                  <p:stCondLst>
                                    <p:cond delay="0"/>
                                  </p:stCondLst>
                                  <p:childTnLst>
                                    <p:animEffect transition="out" filter="blinds(vertical)">
                                      <p:cBhvr>
                                        <p:cTn id="42" dur="5000"/>
                                        <p:tgtEl>
                                          <p:spTgt spid="20"/>
                                        </p:tgtEl>
                                      </p:cBhvr>
                                    </p:animEffect>
                                    <p:set>
                                      <p:cBhvr>
                                        <p:cTn id="43" dur="1" fill="hold">
                                          <p:stCondLst>
                                            <p:cond delay="4999"/>
                                          </p:stCondLst>
                                        </p:cTn>
                                        <p:tgtEl>
                                          <p:spTgt spid="20"/>
                                        </p:tgtEl>
                                        <p:attrNameLst>
                                          <p:attrName>style.visibility</p:attrName>
                                        </p:attrNameLst>
                                      </p:cBhvr>
                                      <p:to>
                                        <p:strVal val="hidden"/>
                                      </p:to>
                                    </p:set>
                                  </p:childTnLst>
                                </p:cTn>
                              </p:par>
                              <p:par>
                                <p:cTn id="44" presetID="3" presetClass="exit" presetSubtype="5" fill="hold" grpId="0" nodeType="withEffect">
                                  <p:stCondLst>
                                    <p:cond delay="0"/>
                                  </p:stCondLst>
                                  <p:childTnLst>
                                    <p:animEffect transition="out" filter="blinds(vertical)">
                                      <p:cBhvr>
                                        <p:cTn id="45" dur="5000"/>
                                        <p:tgtEl>
                                          <p:spTgt spid="25"/>
                                        </p:tgtEl>
                                      </p:cBhvr>
                                    </p:animEffect>
                                    <p:set>
                                      <p:cBhvr>
                                        <p:cTn id="46" dur="1" fill="hold">
                                          <p:stCondLst>
                                            <p:cond delay="4999"/>
                                          </p:stCondLst>
                                        </p:cTn>
                                        <p:tgtEl>
                                          <p:spTgt spid="25"/>
                                        </p:tgtEl>
                                        <p:attrNameLst>
                                          <p:attrName>style.visibility</p:attrName>
                                        </p:attrNameLst>
                                      </p:cBhvr>
                                      <p:to>
                                        <p:strVal val="hidden"/>
                                      </p:to>
                                    </p:set>
                                  </p:childTnLst>
                                </p:cTn>
                              </p:par>
                              <p:par>
                                <p:cTn id="47" presetID="3" presetClass="exit" presetSubtype="5" fill="hold" grpId="0" nodeType="withEffect">
                                  <p:stCondLst>
                                    <p:cond delay="0"/>
                                  </p:stCondLst>
                                  <p:childTnLst>
                                    <p:animEffect transition="out" filter="blinds(vertical)">
                                      <p:cBhvr>
                                        <p:cTn id="48" dur="5000"/>
                                        <p:tgtEl>
                                          <p:spTgt spid="30"/>
                                        </p:tgtEl>
                                      </p:cBhvr>
                                    </p:animEffect>
                                    <p:set>
                                      <p:cBhvr>
                                        <p:cTn id="49" dur="1" fill="hold">
                                          <p:stCondLst>
                                            <p:cond delay="4999"/>
                                          </p:stCondLst>
                                        </p:cTn>
                                        <p:tgtEl>
                                          <p:spTgt spid="30"/>
                                        </p:tgtEl>
                                        <p:attrNameLst>
                                          <p:attrName>style.visibility</p:attrName>
                                        </p:attrNameLst>
                                      </p:cBhvr>
                                      <p:to>
                                        <p:strVal val="hidden"/>
                                      </p:to>
                                    </p:set>
                                  </p:childTnLst>
                                </p:cTn>
                              </p:par>
                              <p:par>
                                <p:cTn id="50" presetID="3" presetClass="exit" presetSubtype="5" fill="hold" grpId="0" nodeType="withEffect">
                                  <p:stCondLst>
                                    <p:cond delay="0"/>
                                  </p:stCondLst>
                                  <p:childTnLst>
                                    <p:animEffect transition="out" filter="blinds(vertical)">
                                      <p:cBhvr>
                                        <p:cTn id="51" dur="5000"/>
                                        <p:tgtEl>
                                          <p:spTgt spid="35"/>
                                        </p:tgtEl>
                                      </p:cBhvr>
                                    </p:animEffect>
                                    <p:set>
                                      <p:cBhvr>
                                        <p:cTn id="52" dur="1" fill="hold">
                                          <p:stCondLst>
                                            <p:cond delay="4999"/>
                                          </p:stCondLst>
                                        </p:cTn>
                                        <p:tgtEl>
                                          <p:spTgt spid="35"/>
                                        </p:tgtEl>
                                        <p:attrNameLst>
                                          <p:attrName>style.visibility</p:attrName>
                                        </p:attrNameLst>
                                      </p:cBhvr>
                                      <p:to>
                                        <p:strVal val="hidden"/>
                                      </p:to>
                                    </p:set>
                                  </p:childTnLst>
                                </p:cTn>
                              </p:par>
                              <p:par>
                                <p:cTn id="53" presetID="3" presetClass="exit" presetSubtype="5" fill="hold" grpId="0" nodeType="withEffect">
                                  <p:stCondLst>
                                    <p:cond delay="0"/>
                                  </p:stCondLst>
                                  <p:childTnLst>
                                    <p:animEffect transition="out" filter="blinds(vertical)">
                                      <p:cBhvr>
                                        <p:cTn id="54" dur="5000"/>
                                        <p:tgtEl>
                                          <p:spTgt spid="40"/>
                                        </p:tgtEl>
                                      </p:cBhvr>
                                    </p:animEffect>
                                    <p:set>
                                      <p:cBhvr>
                                        <p:cTn id="55" dur="1" fill="hold">
                                          <p:stCondLst>
                                            <p:cond delay="4999"/>
                                          </p:stCondLst>
                                        </p:cTn>
                                        <p:tgtEl>
                                          <p:spTgt spid="40"/>
                                        </p:tgtEl>
                                        <p:attrNameLst>
                                          <p:attrName>style.visibility</p:attrName>
                                        </p:attrNameLst>
                                      </p:cBhvr>
                                      <p:to>
                                        <p:strVal val="hidden"/>
                                      </p:to>
                                    </p:set>
                                  </p:childTnLst>
                                </p:cTn>
                              </p:par>
                              <p:par>
                                <p:cTn id="56" presetID="3" presetClass="exit" presetSubtype="5" fill="hold" grpId="0" nodeType="withEffect">
                                  <p:stCondLst>
                                    <p:cond delay="0"/>
                                  </p:stCondLst>
                                  <p:childTnLst>
                                    <p:animEffect transition="out" filter="blinds(vertical)">
                                      <p:cBhvr>
                                        <p:cTn id="57" dur="5000"/>
                                        <p:tgtEl>
                                          <p:spTgt spid="45"/>
                                        </p:tgtEl>
                                      </p:cBhvr>
                                    </p:animEffect>
                                    <p:set>
                                      <p:cBhvr>
                                        <p:cTn id="58" dur="1" fill="hold">
                                          <p:stCondLst>
                                            <p:cond delay="4999"/>
                                          </p:stCondLst>
                                        </p:cTn>
                                        <p:tgtEl>
                                          <p:spTgt spid="45"/>
                                        </p:tgtEl>
                                        <p:attrNameLst>
                                          <p:attrName>style.visibility</p:attrName>
                                        </p:attrNameLst>
                                      </p:cBhvr>
                                      <p:to>
                                        <p:strVal val="hidden"/>
                                      </p:to>
                                    </p:set>
                                  </p:childTnLst>
                                </p:cTn>
                              </p:par>
                              <p:par>
                                <p:cTn id="59" presetID="6" presetClass="exit" presetSubtype="16" fill="hold" grpId="0" nodeType="withEffect">
                                  <p:stCondLst>
                                    <p:cond delay="0"/>
                                  </p:stCondLst>
                                  <p:childTnLst>
                                    <p:animEffect transition="out" filter="circle(in)">
                                      <p:cBhvr>
                                        <p:cTn id="60" dur="5000"/>
                                        <p:tgtEl>
                                          <p:spTgt spid="6"/>
                                        </p:tgtEl>
                                      </p:cBhvr>
                                    </p:animEffect>
                                    <p:set>
                                      <p:cBhvr>
                                        <p:cTn id="61" dur="1" fill="hold">
                                          <p:stCondLst>
                                            <p:cond delay="4999"/>
                                          </p:stCondLst>
                                        </p:cTn>
                                        <p:tgtEl>
                                          <p:spTgt spid="6"/>
                                        </p:tgtEl>
                                        <p:attrNameLst>
                                          <p:attrName>style.visibility</p:attrName>
                                        </p:attrNameLst>
                                      </p:cBhvr>
                                      <p:to>
                                        <p:strVal val="hidden"/>
                                      </p:to>
                                    </p:set>
                                  </p:childTnLst>
                                </p:cTn>
                              </p:par>
                              <p:par>
                                <p:cTn id="62" presetID="6" presetClass="exit" presetSubtype="16" fill="hold" grpId="0" nodeType="withEffect">
                                  <p:stCondLst>
                                    <p:cond delay="0"/>
                                  </p:stCondLst>
                                  <p:childTnLst>
                                    <p:animEffect transition="out" filter="circle(in)">
                                      <p:cBhvr>
                                        <p:cTn id="63" dur="5000"/>
                                        <p:tgtEl>
                                          <p:spTgt spid="11"/>
                                        </p:tgtEl>
                                      </p:cBhvr>
                                    </p:animEffect>
                                    <p:set>
                                      <p:cBhvr>
                                        <p:cTn id="64" dur="1" fill="hold">
                                          <p:stCondLst>
                                            <p:cond delay="4999"/>
                                          </p:stCondLst>
                                        </p:cTn>
                                        <p:tgtEl>
                                          <p:spTgt spid="11"/>
                                        </p:tgtEl>
                                        <p:attrNameLst>
                                          <p:attrName>style.visibility</p:attrName>
                                        </p:attrNameLst>
                                      </p:cBhvr>
                                      <p:to>
                                        <p:strVal val="hidden"/>
                                      </p:to>
                                    </p:set>
                                  </p:childTnLst>
                                </p:cTn>
                              </p:par>
                              <p:par>
                                <p:cTn id="65" presetID="6" presetClass="exit" presetSubtype="16" fill="hold" grpId="0" nodeType="withEffect">
                                  <p:stCondLst>
                                    <p:cond delay="0"/>
                                  </p:stCondLst>
                                  <p:childTnLst>
                                    <p:animEffect transition="out" filter="circle(in)">
                                      <p:cBhvr>
                                        <p:cTn id="66" dur="5000"/>
                                        <p:tgtEl>
                                          <p:spTgt spid="16"/>
                                        </p:tgtEl>
                                      </p:cBhvr>
                                    </p:animEffect>
                                    <p:set>
                                      <p:cBhvr>
                                        <p:cTn id="67" dur="1" fill="hold">
                                          <p:stCondLst>
                                            <p:cond delay="4999"/>
                                          </p:stCondLst>
                                        </p:cTn>
                                        <p:tgtEl>
                                          <p:spTgt spid="16"/>
                                        </p:tgtEl>
                                        <p:attrNameLst>
                                          <p:attrName>style.visibility</p:attrName>
                                        </p:attrNameLst>
                                      </p:cBhvr>
                                      <p:to>
                                        <p:strVal val="hidden"/>
                                      </p:to>
                                    </p:set>
                                  </p:childTnLst>
                                </p:cTn>
                              </p:par>
                              <p:par>
                                <p:cTn id="68" presetID="6" presetClass="exit" presetSubtype="16" fill="hold" grpId="0" nodeType="withEffect">
                                  <p:stCondLst>
                                    <p:cond delay="0"/>
                                  </p:stCondLst>
                                  <p:childTnLst>
                                    <p:animEffect transition="out" filter="circle(in)">
                                      <p:cBhvr>
                                        <p:cTn id="69" dur="5000"/>
                                        <p:tgtEl>
                                          <p:spTgt spid="21"/>
                                        </p:tgtEl>
                                      </p:cBhvr>
                                    </p:animEffect>
                                    <p:set>
                                      <p:cBhvr>
                                        <p:cTn id="70" dur="1" fill="hold">
                                          <p:stCondLst>
                                            <p:cond delay="4999"/>
                                          </p:stCondLst>
                                        </p:cTn>
                                        <p:tgtEl>
                                          <p:spTgt spid="21"/>
                                        </p:tgtEl>
                                        <p:attrNameLst>
                                          <p:attrName>style.visibility</p:attrName>
                                        </p:attrNameLst>
                                      </p:cBhvr>
                                      <p:to>
                                        <p:strVal val="hidden"/>
                                      </p:to>
                                    </p:set>
                                  </p:childTnLst>
                                </p:cTn>
                              </p:par>
                              <p:par>
                                <p:cTn id="71" presetID="6" presetClass="exit" presetSubtype="16" fill="hold" grpId="0" nodeType="withEffect">
                                  <p:stCondLst>
                                    <p:cond delay="0"/>
                                  </p:stCondLst>
                                  <p:childTnLst>
                                    <p:animEffect transition="out" filter="circle(in)">
                                      <p:cBhvr>
                                        <p:cTn id="72" dur="5000"/>
                                        <p:tgtEl>
                                          <p:spTgt spid="26"/>
                                        </p:tgtEl>
                                      </p:cBhvr>
                                    </p:animEffect>
                                    <p:set>
                                      <p:cBhvr>
                                        <p:cTn id="73" dur="1" fill="hold">
                                          <p:stCondLst>
                                            <p:cond delay="4999"/>
                                          </p:stCondLst>
                                        </p:cTn>
                                        <p:tgtEl>
                                          <p:spTgt spid="26"/>
                                        </p:tgtEl>
                                        <p:attrNameLst>
                                          <p:attrName>style.visibility</p:attrName>
                                        </p:attrNameLst>
                                      </p:cBhvr>
                                      <p:to>
                                        <p:strVal val="hidden"/>
                                      </p:to>
                                    </p:set>
                                  </p:childTnLst>
                                </p:cTn>
                              </p:par>
                              <p:par>
                                <p:cTn id="74" presetID="6" presetClass="exit" presetSubtype="16" fill="hold" grpId="0" nodeType="withEffect">
                                  <p:stCondLst>
                                    <p:cond delay="0"/>
                                  </p:stCondLst>
                                  <p:childTnLst>
                                    <p:animEffect transition="out" filter="circle(in)">
                                      <p:cBhvr>
                                        <p:cTn id="75" dur="5000"/>
                                        <p:tgtEl>
                                          <p:spTgt spid="31"/>
                                        </p:tgtEl>
                                      </p:cBhvr>
                                    </p:animEffect>
                                    <p:set>
                                      <p:cBhvr>
                                        <p:cTn id="76" dur="1" fill="hold">
                                          <p:stCondLst>
                                            <p:cond delay="4999"/>
                                          </p:stCondLst>
                                        </p:cTn>
                                        <p:tgtEl>
                                          <p:spTgt spid="31"/>
                                        </p:tgtEl>
                                        <p:attrNameLst>
                                          <p:attrName>style.visibility</p:attrName>
                                        </p:attrNameLst>
                                      </p:cBhvr>
                                      <p:to>
                                        <p:strVal val="hidden"/>
                                      </p:to>
                                    </p:set>
                                  </p:childTnLst>
                                </p:cTn>
                              </p:par>
                              <p:par>
                                <p:cTn id="77" presetID="6" presetClass="exit" presetSubtype="16" fill="hold" grpId="0" nodeType="withEffect">
                                  <p:stCondLst>
                                    <p:cond delay="0"/>
                                  </p:stCondLst>
                                  <p:childTnLst>
                                    <p:animEffect transition="out" filter="circle(in)">
                                      <p:cBhvr>
                                        <p:cTn id="78" dur="5000"/>
                                        <p:tgtEl>
                                          <p:spTgt spid="36"/>
                                        </p:tgtEl>
                                      </p:cBhvr>
                                    </p:animEffect>
                                    <p:set>
                                      <p:cBhvr>
                                        <p:cTn id="79" dur="1" fill="hold">
                                          <p:stCondLst>
                                            <p:cond delay="4999"/>
                                          </p:stCondLst>
                                        </p:cTn>
                                        <p:tgtEl>
                                          <p:spTgt spid="36"/>
                                        </p:tgtEl>
                                        <p:attrNameLst>
                                          <p:attrName>style.visibility</p:attrName>
                                        </p:attrNameLst>
                                      </p:cBhvr>
                                      <p:to>
                                        <p:strVal val="hidden"/>
                                      </p:to>
                                    </p:set>
                                  </p:childTnLst>
                                </p:cTn>
                              </p:par>
                              <p:par>
                                <p:cTn id="80" presetID="6" presetClass="exit" presetSubtype="16" fill="hold" grpId="0" nodeType="withEffect">
                                  <p:stCondLst>
                                    <p:cond delay="0"/>
                                  </p:stCondLst>
                                  <p:childTnLst>
                                    <p:animEffect transition="out" filter="circle(in)">
                                      <p:cBhvr>
                                        <p:cTn id="81" dur="5000"/>
                                        <p:tgtEl>
                                          <p:spTgt spid="41"/>
                                        </p:tgtEl>
                                      </p:cBhvr>
                                    </p:animEffect>
                                    <p:set>
                                      <p:cBhvr>
                                        <p:cTn id="82" dur="1" fill="hold">
                                          <p:stCondLst>
                                            <p:cond delay="4999"/>
                                          </p:stCondLst>
                                        </p:cTn>
                                        <p:tgtEl>
                                          <p:spTgt spid="41"/>
                                        </p:tgtEl>
                                        <p:attrNameLst>
                                          <p:attrName>style.visibility</p:attrName>
                                        </p:attrNameLst>
                                      </p:cBhvr>
                                      <p:to>
                                        <p:strVal val="hidden"/>
                                      </p:to>
                                    </p:set>
                                  </p:childTnLst>
                                </p:cTn>
                              </p:par>
                              <p:par>
                                <p:cTn id="83" presetID="6" presetClass="exit" presetSubtype="16" fill="hold" grpId="0" nodeType="withEffect">
                                  <p:stCondLst>
                                    <p:cond delay="0"/>
                                  </p:stCondLst>
                                  <p:childTnLst>
                                    <p:animEffect transition="out" filter="circle(in)">
                                      <p:cBhvr>
                                        <p:cTn id="84" dur="5000"/>
                                        <p:tgtEl>
                                          <p:spTgt spid="46"/>
                                        </p:tgtEl>
                                      </p:cBhvr>
                                    </p:animEffect>
                                    <p:set>
                                      <p:cBhvr>
                                        <p:cTn id="85" dur="1" fill="hold">
                                          <p:stCondLst>
                                            <p:cond delay="4999"/>
                                          </p:stCondLst>
                                        </p:cTn>
                                        <p:tgtEl>
                                          <p:spTgt spid="46"/>
                                        </p:tgtEl>
                                        <p:attrNameLst>
                                          <p:attrName>style.visibility</p:attrName>
                                        </p:attrNameLst>
                                      </p:cBhvr>
                                      <p:to>
                                        <p:strVal val="hidden"/>
                                      </p:to>
                                    </p:set>
                                  </p:childTnLst>
                                </p:cTn>
                              </p:par>
                              <p:par>
                                <p:cTn id="86" presetID="3" presetClass="exit" presetSubtype="5" fill="hold" grpId="0" nodeType="withEffect">
                                  <p:stCondLst>
                                    <p:cond delay="0"/>
                                  </p:stCondLst>
                                  <p:childTnLst>
                                    <p:animEffect transition="out" filter="blinds(vertical)">
                                      <p:cBhvr>
                                        <p:cTn id="87" dur="5000"/>
                                        <p:tgtEl>
                                          <p:spTgt spid="7"/>
                                        </p:tgtEl>
                                      </p:cBhvr>
                                    </p:animEffect>
                                    <p:set>
                                      <p:cBhvr>
                                        <p:cTn id="88" dur="1" fill="hold">
                                          <p:stCondLst>
                                            <p:cond delay="4999"/>
                                          </p:stCondLst>
                                        </p:cTn>
                                        <p:tgtEl>
                                          <p:spTgt spid="7"/>
                                        </p:tgtEl>
                                        <p:attrNameLst>
                                          <p:attrName>style.visibility</p:attrName>
                                        </p:attrNameLst>
                                      </p:cBhvr>
                                      <p:to>
                                        <p:strVal val="hidden"/>
                                      </p:to>
                                    </p:set>
                                  </p:childTnLst>
                                </p:cTn>
                              </p:par>
                              <p:par>
                                <p:cTn id="89" presetID="3" presetClass="exit" presetSubtype="5" fill="hold" grpId="0" nodeType="withEffect">
                                  <p:stCondLst>
                                    <p:cond delay="0"/>
                                  </p:stCondLst>
                                  <p:childTnLst>
                                    <p:animEffect transition="out" filter="blinds(vertical)">
                                      <p:cBhvr>
                                        <p:cTn id="90" dur="5000"/>
                                        <p:tgtEl>
                                          <p:spTgt spid="12"/>
                                        </p:tgtEl>
                                      </p:cBhvr>
                                    </p:animEffect>
                                    <p:set>
                                      <p:cBhvr>
                                        <p:cTn id="91" dur="1" fill="hold">
                                          <p:stCondLst>
                                            <p:cond delay="4999"/>
                                          </p:stCondLst>
                                        </p:cTn>
                                        <p:tgtEl>
                                          <p:spTgt spid="12"/>
                                        </p:tgtEl>
                                        <p:attrNameLst>
                                          <p:attrName>style.visibility</p:attrName>
                                        </p:attrNameLst>
                                      </p:cBhvr>
                                      <p:to>
                                        <p:strVal val="hidden"/>
                                      </p:to>
                                    </p:set>
                                  </p:childTnLst>
                                </p:cTn>
                              </p:par>
                              <p:par>
                                <p:cTn id="92" presetID="3" presetClass="exit" presetSubtype="5" fill="hold" grpId="0" nodeType="withEffect">
                                  <p:stCondLst>
                                    <p:cond delay="0"/>
                                  </p:stCondLst>
                                  <p:childTnLst>
                                    <p:animEffect transition="out" filter="blinds(vertical)">
                                      <p:cBhvr>
                                        <p:cTn id="93" dur="5000"/>
                                        <p:tgtEl>
                                          <p:spTgt spid="17"/>
                                        </p:tgtEl>
                                      </p:cBhvr>
                                    </p:animEffect>
                                    <p:set>
                                      <p:cBhvr>
                                        <p:cTn id="94" dur="1" fill="hold">
                                          <p:stCondLst>
                                            <p:cond delay="4999"/>
                                          </p:stCondLst>
                                        </p:cTn>
                                        <p:tgtEl>
                                          <p:spTgt spid="17"/>
                                        </p:tgtEl>
                                        <p:attrNameLst>
                                          <p:attrName>style.visibility</p:attrName>
                                        </p:attrNameLst>
                                      </p:cBhvr>
                                      <p:to>
                                        <p:strVal val="hidden"/>
                                      </p:to>
                                    </p:set>
                                  </p:childTnLst>
                                </p:cTn>
                              </p:par>
                              <p:par>
                                <p:cTn id="95" presetID="3" presetClass="exit" presetSubtype="5" fill="hold" grpId="0" nodeType="withEffect">
                                  <p:stCondLst>
                                    <p:cond delay="0"/>
                                  </p:stCondLst>
                                  <p:childTnLst>
                                    <p:animEffect transition="out" filter="blinds(vertical)">
                                      <p:cBhvr>
                                        <p:cTn id="96" dur="5000"/>
                                        <p:tgtEl>
                                          <p:spTgt spid="22"/>
                                        </p:tgtEl>
                                      </p:cBhvr>
                                    </p:animEffect>
                                    <p:set>
                                      <p:cBhvr>
                                        <p:cTn id="97" dur="1" fill="hold">
                                          <p:stCondLst>
                                            <p:cond delay="4999"/>
                                          </p:stCondLst>
                                        </p:cTn>
                                        <p:tgtEl>
                                          <p:spTgt spid="22"/>
                                        </p:tgtEl>
                                        <p:attrNameLst>
                                          <p:attrName>style.visibility</p:attrName>
                                        </p:attrNameLst>
                                      </p:cBhvr>
                                      <p:to>
                                        <p:strVal val="hidden"/>
                                      </p:to>
                                    </p:set>
                                  </p:childTnLst>
                                </p:cTn>
                              </p:par>
                              <p:par>
                                <p:cTn id="98" presetID="3" presetClass="exit" presetSubtype="5" fill="hold" grpId="0" nodeType="withEffect">
                                  <p:stCondLst>
                                    <p:cond delay="0"/>
                                  </p:stCondLst>
                                  <p:childTnLst>
                                    <p:animEffect transition="out" filter="blinds(vertical)">
                                      <p:cBhvr>
                                        <p:cTn id="99" dur="5000"/>
                                        <p:tgtEl>
                                          <p:spTgt spid="27"/>
                                        </p:tgtEl>
                                      </p:cBhvr>
                                    </p:animEffect>
                                    <p:set>
                                      <p:cBhvr>
                                        <p:cTn id="100" dur="1" fill="hold">
                                          <p:stCondLst>
                                            <p:cond delay="4999"/>
                                          </p:stCondLst>
                                        </p:cTn>
                                        <p:tgtEl>
                                          <p:spTgt spid="27"/>
                                        </p:tgtEl>
                                        <p:attrNameLst>
                                          <p:attrName>style.visibility</p:attrName>
                                        </p:attrNameLst>
                                      </p:cBhvr>
                                      <p:to>
                                        <p:strVal val="hidden"/>
                                      </p:to>
                                    </p:set>
                                  </p:childTnLst>
                                </p:cTn>
                              </p:par>
                              <p:par>
                                <p:cTn id="101" presetID="3" presetClass="exit" presetSubtype="5" fill="hold" grpId="0" nodeType="withEffect">
                                  <p:stCondLst>
                                    <p:cond delay="0"/>
                                  </p:stCondLst>
                                  <p:childTnLst>
                                    <p:animEffect transition="out" filter="blinds(vertical)">
                                      <p:cBhvr>
                                        <p:cTn id="102" dur="5000"/>
                                        <p:tgtEl>
                                          <p:spTgt spid="32"/>
                                        </p:tgtEl>
                                      </p:cBhvr>
                                    </p:animEffect>
                                    <p:set>
                                      <p:cBhvr>
                                        <p:cTn id="103" dur="1" fill="hold">
                                          <p:stCondLst>
                                            <p:cond delay="4999"/>
                                          </p:stCondLst>
                                        </p:cTn>
                                        <p:tgtEl>
                                          <p:spTgt spid="32"/>
                                        </p:tgtEl>
                                        <p:attrNameLst>
                                          <p:attrName>style.visibility</p:attrName>
                                        </p:attrNameLst>
                                      </p:cBhvr>
                                      <p:to>
                                        <p:strVal val="hidden"/>
                                      </p:to>
                                    </p:set>
                                  </p:childTnLst>
                                </p:cTn>
                              </p:par>
                              <p:par>
                                <p:cTn id="104" presetID="3" presetClass="exit" presetSubtype="5" fill="hold" grpId="0" nodeType="withEffect">
                                  <p:stCondLst>
                                    <p:cond delay="0"/>
                                  </p:stCondLst>
                                  <p:childTnLst>
                                    <p:animEffect transition="out" filter="blinds(vertical)">
                                      <p:cBhvr>
                                        <p:cTn id="105" dur="5000"/>
                                        <p:tgtEl>
                                          <p:spTgt spid="37"/>
                                        </p:tgtEl>
                                      </p:cBhvr>
                                    </p:animEffect>
                                    <p:set>
                                      <p:cBhvr>
                                        <p:cTn id="106" dur="1" fill="hold">
                                          <p:stCondLst>
                                            <p:cond delay="4999"/>
                                          </p:stCondLst>
                                        </p:cTn>
                                        <p:tgtEl>
                                          <p:spTgt spid="37"/>
                                        </p:tgtEl>
                                        <p:attrNameLst>
                                          <p:attrName>style.visibility</p:attrName>
                                        </p:attrNameLst>
                                      </p:cBhvr>
                                      <p:to>
                                        <p:strVal val="hidden"/>
                                      </p:to>
                                    </p:set>
                                  </p:childTnLst>
                                </p:cTn>
                              </p:par>
                              <p:par>
                                <p:cTn id="107" presetID="3" presetClass="exit" presetSubtype="5" fill="hold" grpId="0" nodeType="withEffect">
                                  <p:stCondLst>
                                    <p:cond delay="0"/>
                                  </p:stCondLst>
                                  <p:childTnLst>
                                    <p:animEffect transition="out" filter="blinds(vertical)">
                                      <p:cBhvr>
                                        <p:cTn id="108" dur="5000"/>
                                        <p:tgtEl>
                                          <p:spTgt spid="42"/>
                                        </p:tgtEl>
                                      </p:cBhvr>
                                    </p:animEffect>
                                    <p:set>
                                      <p:cBhvr>
                                        <p:cTn id="109" dur="1" fill="hold">
                                          <p:stCondLst>
                                            <p:cond delay="4999"/>
                                          </p:stCondLst>
                                        </p:cTn>
                                        <p:tgtEl>
                                          <p:spTgt spid="42"/>
                                        </p:tgtEl>
                                        <p:attrNameLst>
                                          <p:attrName>style.visibility</p:attrName>
                                        </p:attrNameLst>
                                      </p:cBhvr>
                                      <p:to>
                                        <p:strVal val="hidden"/>
                                      </p:to>
                                    </p:set>
                                  </p:childTnLst>
                                </p:cTn>
                              </p:par>
                              <p:par>
                                <p:cTn id="110" presetID="3" presetClass="exit" presetSubtype="5" fill="hold" grpId="0" nodeType="withEffect">
                                  <p:stCondLst>
                                    <p:cond delay="0"/>
                                  </p:stCondLst>
                                  <p:childTnLst>
                                    <p:animEffect transition="out" filter="blinds(vertical)">
                                      <p:cBhvr>
                                        <p:cTn id="111" dur="5000"/>
                                        <p:tgtEl>
                                          <p:spTgt spid="47"/>
                                        </p:tgtEl>
                                      </p:cBhvr>
                                    </p:animEffect>
                                    <p:set>
                                      <p:cBhvr>
                                        <p:cTn id="112" dur="1" fill="hold">
                                          <p:stCondLst>
                                            <p:cond delay="4999"/>
                                          </p:stCondLst>
                                        </p:cTn>
                                        <p:tgtEl>
                                          <p:spTgt spid="47"/>
                                        </p:tgtEl>
                                        <p:attrNameLst>
                                          <p:attrName>style.visibility</p:attrName>
                                        </p:attrNameLst>
                                      </p:cBhvr>
                                      <p:to>
                                        <p:strVal val="hidden"/>
                                      </p:to>
                                    </p:set>
                                  </p:childTnLst>
                                </p:cTn>
                              </p:par>
                              <p:par>
                                <p:cTn id="113" presetID="6" presetClass="exit" presetSubtype="16" fill="hold" grpId="0" nodeType="withEffect">
                                  <p:stCondLst>
                                    <p:cond delay="0"/>
                                  </p:stCondLst>
                                  <p:childTnLst>
                                    <p:animEffect transition="out" filter="circle(in)">
                                      <p:cBhvr>
                                        <p:cTn id="114" dur="5000"/>
                                        <p:tgtEl>
                                          <p:spTgt spid="8"/>
                                        </p:tgtEl>
                                      </p:cBhvr>
                                    </p:animEffect>
                                    <p:set>
                                      <p:cBhvr>
                                        <p:cTn id="115" dur="1" fill="hold">
                                          <p:stCondLst>
                                            <p:cond delay="4999"/>
                                          </p:stCondLst>
                                        </p:cTn>
                                        <p:tgtEl>
                                          <p:spTgt spid="8"/>
                                        </p:tgtEl>
                                        <p:attrNameLst>
                                          <p:attrName>style.visibility</p:attrName>
                                        </p:attrNameLst>
                                      </p:cBhvr>
                                      <p:to>
                                        <p:strVal val="hidden"/>
                                      </p:to>
                                    </p:set>
                                  </p:childTnLst>
                                </p:cTn>
                              </p:par>
                              <p:par>
                                <p:cTn id="116" presetID="6" presetClass="exit" presetSubtype="16" fill="hold" grpId="0" nodeType="withEffect">
                                  <p:stCondLst>
                                    <p:cond delay="0"/>
                                  </p:stCondLst>
                                  <p:childTnLst>
                                    <p:animEffect transition="out" filter="circle(in)">
                                      <p:cBhvr>
                                        <p:cTn id="117" dur="5000"/>
                                        <p:tgtEl>
                                          <p:spTgt spid="13"/>
                                        </p:tgtEl>
                                      </p:cBhvr>
                                    </p:animEffect>
                                    <p:set>
                                      <p:cBhvr>
                                        <p:cTn id="118" dur="1" fill="hold">
                                          <p:stCondLst>
                                            <p:cond delay="4999"/>
                                          </p:stCondLst>
                                        </p:cTn>
                                        <p:tgtEl>
                                          <p:spTgt spid="13"/>
                                        </p:tgtEl>
                                        <p:attrNameLst>
                                          <p:attrName>style.visibility</p:attrName>
                                        </p:attrNameLst>
                                      </p:cBhvr>
                                      <p:to>
                                        <p:strVal val="hidden"/>
                                      </p:to>
                                    </p:set>
                                  </p:childTnLst>
                                </p:cTn>
                              </p:par>
                              <p:par>
                                <p:cTn id="119" presetID="6" presetClass="exit" presetSubtype="16" fill="hold" grpId="0" nodeType="withEffect">
                                  <p:stCondLst>
                                    <p:cond delay="0"/>
                                  </p:stCondLst>
                                  <p:childTnLst>
                                    <p:animEffect transition="out" filter="circle(in)">
                                      <p:cBhvr>
                                        <p:cTn id="120" dur="5000"/>
                                        <p:tgtEl>
                                          <p:spTgt spid="18"/>
                                        </p:tgtEl>
                                      </p:cBhvr>
                                    </p:animEffect>
                                    <p:set>
                                      <p:cBhvr>
                                        <p:cTn id="121" dur="1" fill="hold">
                                          <p:stCondLst>
                                            <p:cond delay="4999"/>
                                          </p:stCondLst>
                                        </p:cTn>
                                        <p:tgtEl>
                                          <p:spTgt spid="18"/>
                                        </p:tgtEl>
                                        <p:attrNameLst>
                                          <p:attrName>style.visibility</p:attrName>
                                        </p:attrNameLst>
                                      </p:cBhvr>
                                      <p:to>
                                        <p:strVal val="hidden"/>
                                      </p:to>
                                    </p:set>
                                  </p:childTnLst>
                                </p:cTn>
                              </p:par>
                              <p:par>
                                <p:cTn id="122" presetID="6" presetClass="exit" presetSubtype="16" fill="hold" grpId="0" nodeType="withEffect">
                                  <p:stCondLst>
                                    <p:cond delay="0"/>
                                  </p:stCondLst>
                                  <p:childTnLst>
                                    <p:animEffect transition="out" filter="circle(in)">
                                      <p:cBhvr>
                                        <p:cTn id="123" dur="5000"/>
                                        <p:tgtEl>
                                          <p:spTgt spid="23"/>
                                        </p:tgtEl>
                                      </p:cBhvr>
                                    </p:animEffect>
                                    <p:set>
                                      <p:cBhvr>
                                        <p:cTn id="124" dur="1" fill="hold">
                                          <p:stCondLst>
                                            <p:cond delay="4999"/>
                                          </p:stCondLst>
                                        </p:cTn>
                                        <p:tgtEl>
                                          <p:spTgt spid="23"/>
                                        </p:tgtEl>
                                        <p:attrNameLst>
                                          <p:attrName>style.visibility</p:attrName>
                                        </p:attrNameLst>
                                      </p:cBhvr>
                                      <p:to>
                                        <p:strVal val="hidden"/>
                                      </p:to>
                                    </p:set>
                                  </p:childTnLst>
                                </p:cTn>
                              </p:par>
                              <p:par>
                                <p:cTn id="125" presetID="6" presetClass="exit" presetSubtype="16" fill="hold" grpId="0" nodeType="withEffect">
                                  <p:stCondLst>
                                    <p:cond delay="0"/>
                                  </p:stCondLst>
                                  <p:childTnLst>
                                    <p:animEffect transition="out" filter="circle(in)">
                                      <p:cBhvr>
                                        <p:cTn id="126" dur="5000"/>
                                        <p:tgtEl>
                                          <p:spTgt spid="28"/>
                                        </p:tgtEl>
                                      </p:cBhvr>
                                    </p:animEffect>
                                    <p:set>
                                      <p:cBhvr>
                                        <p:cTn id="127" dur="1" fill="hold">
                                          <p:stCondLst>
                                            <p:cond delay="4999"/>
                                          </p:stCondLst>
                                        </p:cTn>
                                        <p:tgtEl>
                                          <p:spTgt spid="28"/>
                                        </p:tgtEl>
                                        <p:attrNameLst>
                                          <p:attrName>style.visibility</p:attrName>
                                        </p:attrNameLst>
                                      </p:cBhvr>
                                      <p:to>
                                        <p:strVal val="hidden"/>
                                      </p:to>
                                    </p:set>
                                  </p:childTnLst>
                                </p:cTn>
                              </p:par>
                              <p:par>
                                <p:cTn id="128" presetID="6" presetClass="exit" presetSubtype="16" fill="hold" grpId="0" nodeType="withEffect">
                                  <p:stCondLst>
                                    <p:cond delay="0"/>
                                  </p:stCondLst>
                                  <p:childTnLst>
                                    <p:animEffect transition="out" filter="circle(in)">
                                      <p:cBhvr>
                                        <p:cTn id="129" dur="5000"/>
                                        <p:tgtEl>
                                          <p:spTgt spid="33"/>
                                        </p:tgtEl>
                                      </p:cBhvr>
                                    </p:animEffect>
                                    <p:set>
                                      <p:cBhvr>
                                        <p:cTn id="130" dur="1" fill="hold">
                                          <p:stCondLst>
                                            <p:cond delay="4999"/>
                                          </p:stCondLst>
                                        </p:cTn>
                                        <p:tgtEl>
                                          <p:spTgt spid="33"/>
                                        </p:tgtEl>
                                        <p:attrNameLst>
                                          <p:attrName>style.visibility</p:attrName>
                                        </p:attrNameLst>
                                      </p:cBhvr>
                                      <p:to>
                                        <p:strVal val="hidden"/>
                                      </p:to>
                                    </p:set>
                                  </p:childTnLst>
                                </p:cTn>
                              </p:par>
                              <p:par>
                                <p:cTn id="131" presetID="6" presetClass="exit" presetSubtype="16" fill="hold" grpId="0" nodeType="withEffect">
                                  <p:stCondLst>
                                    <p:cond delay="0"/>
                                  </p:stCondLst>
                                  <p:childTnLst>
                                    <p:animEffect transition="out" filter="circle(in)">
                                      <p:cBhvr>
                                        <p:cTn id="132" dur="5000"/>
                                        <p:tgtEl>
                                          <p:spTgt spid="38"/>
                                        </p:tgtEl>
                                      </p:cBhvr>
                                    </p:animEffect>
                                    <p:set>
                                      <p:cBhvr>
                                        <p:cTn id="133" dur="1" fill="hold">
                                          <p:stCondLst>
                                            <p:cond delay="4999"/>
                                          </p:stCondLst>
                                        </p:cTn>
                                        <p:tgtEl>
                                          <p:spTgt spid="38"/>
                                        </p:tgtEl>
                                        <p:attrNameLst>
                                          <p:attrName>style.visibility</p:attrName>
                                        </p:attrNameLst>
                                      </p:cBhvr>
                                      <p:to>
                                        <p:strVal val="hidden"/>
                                      </p:to>
                                    </p:set>
                                  </p:childTnLst>
                                </p:cTn>
                              </p:par>
                              <p:par>
                                <p:cTn id="134" presetID="6" presetClass="exit" presetSubtype="16" fill="hold" grpId="0" nodeType="withEffect">
                                  <p:stCondLst>
                                    <p:cond delay="0"/>
                                  </p:stCondLst>
                                  <p:childTnLst>
                                    <p:animEffect transition="out" filter="circle(in)">
                                      <p:cBhvr>
                                        <p:cTn id="135" dur="5000"/>
                                        <p:tgtEl>
                                          <p:spTgt spid="43"/>
                                        </p:tgtEl>
                                      </p:cBhvr>
                                    </p:animEffect>
                                    <p:set>
                                      <p:cBhvr>
                                        <p:cTn id="136" dur="1" fill="hold">
                                          <p:stCondLst>
                                            <p:cond delay="4999"/>
                                          </p:stCondLst>
                                        </p:cTn>
                                        <p:tgtEl>
                                          <p:spTgt spid="43"/>
                                        </p:tgtEl>
                                        <p:attrNameLst>
                                          <p:attrName>style.visibility</p:attrName>
                                        </p:attrNameLst>
                                      </p:cBhvr>
                                      <p:to>
                                        <p:strVal val="hidden"/>
                                      </p:to>
                                    </p:set>
                                  </p:childTnLst>
                                </p:cTn>
                              </p:par>
                              <p:par>
                                <p:cTn id="137" presetID="6" presetClass="exit" presetSubtype="16" fill="hold" grpId="0" nodeType="withEffect">
                                  <p:stCondLst>
                                    <p:cond delay="0"/>
                                  </p:stCondLst>
                                  <p:childTnLst>
                                    <p:animEffect transition="out" filter="circle(in)">
                                      <p:cBhvr>
                                        <p:cTn id="138" dur="5000"/>
                                        <p:tgtEl>
                                          <p:spTgt spid="48"/>
                                        </p:tgtEl>
                                      </p:cBhvr>
                                    </p:animEffect>
                                    <p:set>
                                      <p:cBhvr>
                                        <p:cTn id="139" dur="1" fill="hold">
                                          <p:stCondLst>
                                            <p:cond delay="4999"/>
                                          </p:stCondLst>
                                        </p:cTn>
                                        <p:tgtEl>
                                          <p:spTgt spid="48"/>
                                        </p:tgtEl>
                                        <p:attrNameLst>
                                          <p:attrName>style.visibility</p:attrName>
                                        </p:attrNameLst>
                                      </p:cBhvr>
                                      <p:to>
                                        <p:strVal val="hidden"/>
                                      </p:to>
                                    </p:set>
                                  </p:childTnLst>
                                </p:cTn>
                              </p:par>
                              <p:par>
                                <p:cTn id="140" presetID="3" presetClass="exit" presetSubtype="5" fill="hold" grpId="0" nodeType="withEffect">
                                  <p:stCondLst>
                                    <p:cond delay="0"/>
                                  </p:stCondLst>
                                  <p:childTnLst>
                                    <p:animEffect transition="out" filter="blinds(vertical)">
                                      <p:cBhvr>
                                        <p:cTn id="141" dur="5000"/>
                                        <p:tgtEl>
                                          <p:spTgt spid="49"/>
                                        </p:tgtEl>
                                      </p:cBhvr>
                                    </p:animEffect>
                                    <p:set>
                                      <p:cBhvr>
                                        <p:cTn id="142" dur="1" fill="hold">
                                          <p:stCondLst>
                                            <p:cond delay="4999"/>
                                          </p:stCondLst>
                                        </p:cTn>
                                        <p:tgtEl>
                                          <p:spTgt spid="49"/>
                                        </p:tgtEl>
                                        <p:attrNameLst>
                                          <p:attrName>style.visibility</p:attrName>
                                        </p:attrNameLst>
                                      </p:cBhvr>
                                      <p:to>
                                        <p:strVal val="hidden"/>
                                      </p:to>
                                    </p:set>
                                  </p:childTnLst>
                                </p:cTn>
                              </p:par>
                              <p:par>
                                <p:cTn id="143" presetID="3" presetClass="exit" presetSubtype="5" fill="hold" grpId="0" nodeType="withEffect">
                                  <p:stCondLst>
                                    <p:cond delay="0"/>
                                  </p:stCondLst>
                                  <p:childTnLst>
                                    <p:animEffect transition="out" filter="blinds(vertical)">
                                      <p:cBhvr>
                                        <p:cTn id="144" dur="5000"/>
                                        <p:tgtEl>
                                          <p:spTgt spid="50"/>
                                        </p:tgtEl>
                                      </p:cBhvr>
                                    </p:animEffect>
                                    <p:set>
                                      <p:cBhvr>
                                        <p:cTn id="145" dur="1" fill="hold">
                                          <p:stCondLst>
                                            <p:cond delay="4999"/>
                                          </p:stCondLst>
                                        </p:cTn>
                                        <p:tgtEl>
                                          <p:spTgt spid="50"/>
                                        </p:tgtEl>
                                        <p:attrNameLst>
                                          <p:attrName>style.visibility</p:attrName>
                                        </p:attrNameLst>
                                      </p:cBhvr>
                                      <p:to>
                                        <p:strVal val="hidden"/>
                                      </p:to>
                                    </p:set>
                                  </p:childTnLst>
                                </p:cTn>
                              </p:par>
                              <p:par>
                                <p:cTn id="146" presetID="3" presetClass="exit" presetSubtype="5" fill="hold" grpId="0" nodeType="withEffect">
                                  <p:stCondLst>
                                    <p:cond delay="0"/>
                                  </p:stCondLst>
                                  <p:childTnLst>
                                    <p:animEffect transition="out" filter="blinds(vertical)">
                                      <p:cBhvr>
                                        <p:cTn id="147" dur="5000"/>
                                        <p:tgtEl>
                                          <p:spTgt spid="51"/>
                                        </p:tgtEl>
                                      </p:cBhvr>
                                    </p:animEffect>
                                    <p:set>
                                      <p:cBhvr>
                                        <p:cTn id="148" dur="1" fill="hold">
                                          <p:stCondLst>
                                            <p:cond delay="4999"/>
                                          </p:stCondLst>
                                        </p:cTn>
                                        <p:tgtEl>
                                          <p:spTgt spid="51"/>
                                        </p:tgtEl>
                                        <p:attrNameLst>
                                          <p:attrName>style.visibility</p:attrName>
                                        </p:attrNameLst>
                                      </p:cBhvr>
                                      <p:to>
                                        <p:strVal val="hidden"/>
                                      </p:to>
                                    </p:set>
                                  </p:childTnLst>
                                </p:cTn>
                              </p:par>
                              <p:par>
                                <p:cTn id="149" presetID="3" presetClass="exit" presetSubtype="5" fill="hold" grpId="0" nodeType="withEffect">
                                  <p:stCondLst>
                                    <p:cond delay="0"/>
                                  </p:stCondLst>
                                  <p:childTnLst>
                                    <p:animEffect transition="out" filter="blinds(vertical)">
                                      <p:cBhvr>
                                        <p:cTn id="150" dur="5000"/>
                                        <p:tgtEl>
                                          <p:spTgt spid="52"/>
                                        </p:tgtEl>
                                      </p:cBhvr>
                                    </p:animEffect>
                                    <p:set>
                                      <p:cBhvr>
                                        <p:cTn id="151" dur="1" fill="hold">
                                          <p:stCondLst>
                                            <p:cond delay="4999"/>
                                          </p:stCondLst>
                                        </p:cTn>
                                        <p:tgtEl>
                                          <p:spTgt spid="52"/>
                                        </p:tgtEl>
                                        <p:attrNameLst>
                                          <p:attrName>style.visibility</p:attrName>
                                        </p:attrNameLst>
                                      </p:cBhvr>
                                      <p:to>
                                        <p:strVal val="hidden"/>
                                      </p:to>
                                    </p:set>
                                  </p:childTnLst>
                                </p:cTn>
                              </p:par>
                              <p:par>
                                <p:cTn id="152" presetID="3" presetClass="exit" presetSubtype="5" fill="hold" grpId="0" nodeType="withEffect">
                                  <p:stCondLst>
                                    <p:cond delay="0"/>
                                  </p:stCondLst>
                                  <p:childTnLst>
                                    <p:animEffect transition="out" filter="blinds(vertical)">
                                      <p:cBhvr>
                                        <p:cTn id="153" dur="5000"/>
                                        <p:tgtEl>
                                          <p:spTgt spid="53"/>
                                        </p:tgtEl>
                                      </p:cBhvr>
                                    </p:animEffect>
                                    <p:set>
                                      <p:cBhvr>
                                        <p:cTn id="154" dur="1" fill="hold">
                                          <p:stCondLst>
                                            <p:cond delay="4999"/>
                                          </p:stCondLst>
                                        </p:cTn>
                                        <p:tgtEl>
                                          <p:spTgt spid="53"/>
                                        </p:tgtEl>
                                        <p:attrNameLst>
                                          <p:attrName>style.visibility</p:attrName>
                                        </p:attrNameLst>
                                      </p:cBhvr>
                                      <p:to>
                                        <p:strVal val="hidden"/>
                                      </p:to>
                                    </p:set>
                                  </p:childTnLst>
                                </p:cTn>
                              </p:par>
                              <p:par>
                                <p:cTn id="155" presetID="3" presetClass="exit" presetSubtype="5" fill="hold" grpId="0" nodeType="withEffect">
                                  <p:stCondLst>
                                    <p:cond delay="0"/>
                                  </p:stCondLst>
                                  <p:childTnLst>
                                    <p:animEffect transition="out" filter="blinds(vertical)">
                                      <p:cBhvr>
                                        <p:cTn id="156" dur="5000"/>
                                        <p:tgtEl>
                                          <p:spTgt spid="54"/>
                                        </p:tgtEl>
                                      </p:cBhvr>
                                    </p:animEffect>
                                    <p:set>
                                      <p:cBhvr>
                                        <p:cTn id="157" dur="1" fill="hold">
                                          <p:stCondLst>
                                            <p:cond delay="4999"/>
                                          </p:stCondLst>
                                        </p:cTn>
                                        <p:tgtEl>
                                          <p:spTgt spid="54"/>
                                        </p:tgtEl>
                                        <p:attrNameLst>
                                          <p:attrName>style.visibility</p:attrName>
                                        </p:attrNameLst>
                                      </p:cBhvr>
                                      <p:to>
                                        <p:strVal val="hidden"/>
                                      </p:to>
                                    </p:set>
                                  </p:childTnLst>
                                </p:cTn>
                              </p:par>
                              <p:par>
                                <p:cTn id="158" presetID="3" presetClass="exit" presetSubtype="5" fill="hold" grpId="0" nodeType="withEffect">
                                  <p:stCondLst>
                                    <p:cond delay="0"/>
                                  </p:stCondLst>
                                  <p:childTnLst>
                                    <p:animEffect transition="out" filter="blinds(vertical)">
                                      <p:cBhvr>
                                        <p:cTn id="159" dur="5000"/>
                                        <p:tgtEl>
                                          <p:spTgt spid="55"/>
                                        </p:tgtEl>
                                      </p:cBhvr>
                                    </p:animEffect>
                                    <p:set>
                                      <p:cBhvr>
                                        <p:cTn id="160" dur="1" fill="hold">
                                          <p:stCondLst>
                                            <p:cond delay="4999"/>
                                          </p:stCondLst>
                                        </p:cTn>
                                        <p:tgtEl>
                                          <p:spTgt spid="55"/>
                                        </p:tgtEl>
                                        <p:attrNameLst>
                                          <p:attrName>style.visibility</p:attrName>
                                        </p:attrNameLst>
                                      </p:cBhvr>
                                      <p:to>
                                        <p:strVal val="hidden"/>
                                      </p:to>
                                    </p:set>
                                  </p:childTnLst>
                                </p:cTn>
                              </p:par>
                              <p:par>
                                <p:cTn id="161" presetID="3" presetClass="exit" presetSubtype="5" fill="hold" grpId="0" nodeType="withEffect">
                                  <p:stCondLst>
                                    <p:cond delay="0"/>
                                  </p:stCondLst>
                                  <p:childTnLst>
                                    <p:animEffect transition="out" filter="blinds(vertical)">
                                      <p:cBhvr>
                                        <p:cTn id="162" dur="5000"/>
                                        <p:tgtEl>
                                          <p:spTgt spid="56"/>
                                        </p:tgtEl>
                                      </p:cBhvr>
                                    </p:animEffect>
                                    <p:set>
                                      <p:cBhvr>
                                        <p:cTn id="163" dur="1" fill="hold">
                                          <p:stCondLst>
                                            <p:cond delay="4999"/>
                                          </p:stCondLst>
                                        </p:cTn>
                                        <p:tgtEl>
                                          <p:spTgt spid="56"/>
                                        </p:tgtEl>
                                        <p:attrNameLst>
                                          <p:attrName>style.visibility</p:attrName>
                                        </p:attrNameLst>
                                      </p:cBhvr>
                                      <p:to>
                                        <p:strVal val="hidden"/>
                                      </p:to>
                                    </p:set>
                                  </p:childTnLst>
                                </p:cTn>
                              </p:par>
                              <p:par>
                                <p:cTn id="164" presetID="3" presetClass="exit" presetSubtype="5" fill="hold" grpId="0" nodeType="withEffect">
                                  <p:stCondLst>
                                    <p:cond delay="0"/>
                                  </p:stCondLst>
                                  <p:childTnLst>
                                    <p:animEffect transition="out" filter="blinds(vertical)">
                                      <p:cBhvr>
                                        <p:cTn id="165" dur="5000"/>
                                        <p:tgtEl>
                                          <p:spTgt spid="57"/>
                                        </p:tgtEl>
                                      </p:cBhvr>
                                    </p:animEffect>
                                    <p:set>
                                      <p:cBhvr>
                                        <p:cTn id="166" dur="1" fill="hold">
                                          <p:stCondLst>
                                            <p:cond delay="4999"/>
                                          </p:stCondLst>
                                        </p:cTn>
                                        <p:tgtEl>
                                          <p:spTgt spid="57"/>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urkey-istanbul-greece-1997-12653_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2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510"/>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201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8"/>
                                        </p:tgtEl>
                                      </p:cBhvr>
                                    </p:animEffect>
                                    <p:set>
                                      <p:cBhvr>
                                        <p:cTn id="19" dur="1" fill="hold">
                                          <p:stCondLst>
                                            <p:cond delay="4999"/>
                                          </p:stCondLst>
                                        </p:cTn>
                                        <p:tgtEl>
                                          <p:spTgt spid="8"/>
                                        </p:tgtEl>
                                        <p:attrNameLst>
                                          <p:attrName>style.visibility</p:attrName>
                                        </p:attrNameLst>
                                      </p:cBhvr>
                                      <p:to>
                                        <p:strVal val="hidden"/>
                                      </p:to>
                                    </p:set>
                                  </p:childTnLst>
                                </p:cTn>
                              </p:par>
                              <p:par>
                                <p:cTn id="20" presetID="18" presetClass="exit" presetSubtype="12" fill="hold" grpId="0" nodeType="withEffect">
                                  <p:stCondLst>
                                    <p:cond delay="0"/>
                                  </p:stCondLst>
                                  <p:childTnLst>
                                    <p:animEffect transition="out" filter="strips(downLeft)">
                                      <p:cBhvr>
                                        <p:cTn id="21" dur="5000"/>
                                        <p:tgtEl>
                                          <p:spTgt spid="49"/>
                                        </p:tgtEl>
                                      </p:cBhvr>
                                    </p:animEffect>
                                    <p:set>
                                      <p:cBhvr>
                                        <p:cTn id="22" dur="1" fill="hold">
                                          <p:stCondLst>
                                            <p:cond delay="4999"/>
                                          </p:stCondLst>
                                        </p:cTn>
                                        <p:tgtEl>
                                          <p:spTgt spid="49"/>
                                        </p:tgtEl>
                                        <p:attrNameLst>
                                          <p:attrName>style.visibility</p:attrName>
                                        </p:attrNameLst>
                                      </p:cBhvr>
                                      <p:to>
                                        <p:strVal val="hidden"/>
                                      </p:to>
                                    </p:set>
                                  </p:childTnLst>
                                </p:cTn>
                              </p:par>
                              <p:par>
                                <p:cTn id="23" presetID="18" presetClass="exit" presetSubtype="9" fill="hold" grpId="0" nodeType="withEffect">
                                  <p:stCondLst>
                                    <p:cond delay="0"/>
                                  </p:stCondLst>
                                  <p:childTnLst>
                                    <p:animEffect transition="out" filter="strips(upLeft)">
                                      <p:cBhvr>
                                        <p:cTn id="24" dur="5000"/>
                                        <p:tgtEl>
                                          <p:spTgt spid="9"/>
                                        </p:tgtEl>
                                      </p:cBhvr>
                                    </p:animEffect>
                                    <p:set>
                                      <p:cBhvr>
                                        <p:cTn id="25" dur="1" fill="hold">
                                          <p:stCondLst>
                                            <p:cond delay="4999"/>
                                          </p:stCondLst>
                                        </p:cTn>
                                        <p:tgtEl>
                                          <p:spTgt spid="9"/>
                                        </p:tgtEl>
                                        <p:attrNameLst>
                                          <p:attrName>style.visibility</p:attrName>
                                        </p:attrNameLst>
                                      </p:cBhvr>
                                      <p:to>
                                        <p:strVal val="hidden"/>
                                      </p:to>
                                    </p:set>
                                  </p:childTnLst>
                                </p:cTn>
                              </p:par>
                              <p:par>
                                <p:cTn id="26" presetID="18" presetClass="exit" presetSubtype="9" fill="hold" grpId="0" nodeType="withEffect">
                                  <p:stCondLst>
                                    <p:cond delay="0"/>
                                  </p:stCondLst>
                                  <p:childTnLst>
                                    <p:animEffect transition="out" filter="strips(upLeft)">
                                      <p:cBhvr>
                                        <p:cTn id="27" dur="5000"/>
                                        <p:tgtEl>
                                          <p:spTgt spid="10"/>
                                        </p:tgtEl>
                                      </p:cBhvr>
                                    </p:animEffect>
                                    <p:set>
                                      <p:cBhvr>
                                        <p:cTn id="28" dur="1" fill="hold">
                                          <p:stCondLst>
                                            <p:cond delay="4999"/>
                                          </p:stCondLst>
                                        </p:cTn>
                                        <p:tgtEl>
                                          <p:spTgt spid="10"/>
                                        </p:tgtEl>
                                        <p:attrNameLst>
                                          <p:attrName>style.visibility</p:attrName>
                                        </p:attrNameLst>
                                      </p:cBhvr>
                                      <p:to>
                                        <p:strVal val="hidden"/>
                                      </p:to>
                                    </p:set>
                                  </p:childTnLst>
                                </p:cTn>
                              </p:par>
                              <p:par>
                                <p:cTn id="29" presetID="18" presetClass="exit" presetSubtype="9" fill="hold" grpId="0" nodeType="withEffect">
                                  <p:stCondLst>
                                    <p:cond delay="0"/>
                                  </p:stCondLst>
                                  <p:childTnLst>
                                    <p:animEffect transition="out" filter="strips(upLeft)">
                                      <p:cBhvr>
                                        <p:cTn id="30" dur="5000"/>
                                        <p:tgtEl>
                                          <p:spTgt spid="11"/>
                                        </p:tgtEl>
                                      </p:cBhvr>
                                    </p:animEffect>
                                    <p:set>
                                      <p:cBhvr>
                                        <p:cTn id="31" dur="1" fill="hold">
                                          <p:stCondLst>
                                            <p:cond delay="4999"/>
                                          </p:stCondLst>
                                        </p:cTn>
                                        <p:tgtEl>
                                          <p:spTgt spid="11"/>
                                        </p:tgtEl>
                                        <p:attrNameLst>
                                          <p:attrName>style.visibility</p:attrName>
                                        </p:attrNameLst>
                                      </p:cBhvr>
                                      <p:to>
                                        <p:strVal val="hidden"/>
                                      </p:to>
                                    </p:set>
                                  </p:childTnLst>
                                </p:cTn>
                              </p:par>
                              <p:par>
                                <p:cTn id="32" presetID="18" presetClass="exit" presetSubtype="9" fill="hold" grpId="0" nodeType="withEffect">
                                  <p:stCondLst>
                                    <p:cond delay="0"/>
                                  </p:stCondLst>
                                  <p:childTnLst>
                                    <p:animEffect transition="out" filter="strips(upLeft)">
                                      <p:cBhvr>
                                        <p:cTn id="33" dur="5000"/>
                                        <p:tgtEl>
                                          <p:spTgt spid="12"/>
                                        </p:tgtEl>
                                      </p:cBhvr>
                                    </p:animEffect>
                                    <p:set>
                                      <p:cBhvr>
                                        <p:cTn id="34" dur="1" fill="hold">
                                          <p:stCondLst>
                                            <p:cond delay="4999"/>
                                          </p:stCondLst>
                                        </p:cTn>
                                        <p:tgtEl>
                                          <p:spTgt spid="12"/>
                                        </p:tgtEl>
                                        <p:attrNameLst>
                                          <p:attrName>style.visibility</p:attrName>
                                        </p:attrNameLst>
                                      </p:cBhvr>
                                      <p:to>
                                        <p:strVal val="hidden"/>
                                      </p:to>
                                    </p:set>
                                  </p:childTnLst>
                                </p:cTn>
                              </p:par>
                              <p:par>
                                <p:cTn id="35" presetID="18" presetClass="exit" presetSubtype="9" fill="hold" grpId="0" nodeType="withEffect">
                                  <p:stCondLst>
                                    <p:cond delay="0"/>
                                  </p:stCondLst>
                                  <p:childTnLst>
                                    <p:animEffect transition="out" filter="strips(upLeft)">
                                      <p:cBhvr>
                                        <p:cTn id="36" dur="5000"/>
                                        <p:tgtEl>
                                          <p:spTgt spid="13"/>
                                        </p:tgtEl>
                                      </p:cBhvr>
                                    </p:animEffect>
                                    <p:set>
                                      <p:cBhvr>
                                        <p:cTn id="37" dur="1" fill="hold">
                                          <p:stCondLst>
                                            <p:cond delay="4999"/>
                                          </p:stCondLst>
                                        </p:cTn>
                                        <p:tgtEl>
                                          <p:spTgt spid="13"/>
                                        </p:tgtEl>
                                        <p:attrNameLst>
                                          <p:attrName>style.visibility</p:attrName>
                                        </p:attrNameLst>
                                      </p:cBhvr>
                                      <p:to>
                                        <p:strVal val="hidden"/>
                                      </p:to>
                                    </p:set>
                                  </p:childTnLst>
                                </p:cTn>
                              </p:par>
                              <p:par>
                                <p:cTn id="38" presetID="18" presetClass="exit" presetSubtype="9" fill="hold" grpId="0" nodeType="withEffect">
                                  <p:stCondLst>
                                    <p:cond delay="0"/>
                                  </p:stCondLst>
                                  <p:childTnLst>
                                    <p:animEffect transition="out" filter="strips(upLeft)">
                                      <p:cBhvr>
                                        <p:cTn id="39" dur="5000"/>
                                        <p:tgtEl>
                                          <p:spTgt spid="50"/>
                                        </p:tgtEl>
                                      </p:cBhvr>
                                    </p:animEffect>
                                    <p:set>
                                      <p:cBhvr>
                                        <p:cTn id="40" dur="1" fill="hold">
                                          <p:stCondLst>
                                            <p:cond delay="4999"/>
                                          </p:stCondLst>
                                        </p:cTn>
                                        <p:tgtEl>
                                          <p:spTgt spid="50"/>
                                        </p:tgtEl>
                                        <p:attrNameLst>
                                          <p:attrName>style.visibility</p:attrName>
                                        </p:attrNameLst>
                                      </p:cBhvr>
                                      <p:to>
                                        <p:strVal val="hidden"/>
                                      </p:to>
                                    </p:set>
                                  </p:childTnLst>
                                </p:cTn>
                              </p:par>
                              <p:par>
                                <p:cTn id="41" presetID="18" presetClass="exit" presetSubtype="6" fill="hold" grpId="0" nodeType="withEffect">
                                  <p:stCondLst>
                                    <p:cond delay="0"/>
                                  </p:stCondLst>
                                  <p:childTnLst>
                                    <p:animEffect transition="out" filter="strips(downRight)">
                                      <p:cBhvr>
                                        <p:cTn id="42" dur="5000"/>
                                        <p:tgtEl>
                                          <p:spTgt spid="14"/>
                                        </p:tgtEl>
                                      </p:cBhvr>
                                    </p:animEffect>
                                    <p:set>
                                      <p:cBhvr>
                                        <p:cTn id="43" dur="1" fill="hold">
                                          <p:stCondLst>
                                            <p:cond delay="4999"/>
                                          </p:stCondLst>
                                        </p:cTn>
                                        <p:tgtEl>
                                          <p:spTgt spid="14"/>
                                        </p:tgtEl>
                                        <p:attrNameLst>
                                          <p:attrName>style.visibility</p:attrName>
                                        </p:attrNameLst>
                                      </p:cBhvr>
                                      <p:to>
                                        <p:strVal val="hidden"/>
                                      </p:to>
                                    </p:set>
                                  </p:childTnLst>
                                </p:cTn>
                              </p:par>
                              <p:par>
                                <p:cTn id="44" presetID="18" presetClass="exit" presetSubtype="6" fill="hold" grpId="0" nodeType="withEffect">
                                  <p:stCondLst>
                                    <p:cond delay="0"/>
                                  </p:stCondLst>
                                  <p:childTnLst>
                                    <p:animEffect transition="out" filter="strips(downRight)">
                                      <p:cBhvr>
                                        <p:cTn id="45" dur="5000"/>
                                        <p:tgtEl>
                                          <p:spTgt spid="15"/>
                                        </p:tgtEl>
                                      </p:cBhvr>
                                    </p:animEffect>
                                    <p:set>
                                      <p:cBhvr>
                                        <p:cTn id="46" dur="1" fill="hold">
                                          <p:stCondLst>
                                            <p:cond delay="4999"/>
                                          </p:stCondLst>
                                        </p:cTn>
                                        <p:tgtEl>
                                          <p:spTgt spid="15"/>
                                        </p:tgtEl>
                                        <p:attrNameLst>
                                          <p:attrName>style.visibility</p:attrName>
                                        </p:attrNameLst>
                                      </p:cBhvr>
                                      <p:to>
                                        <p:strVal val="hidden"/>
                                      </p:to>
                                    </p:set>
                                  </p:childTnLst>
                                </p:cTn>
                              </p:par>
                              <p:par>
                                <p:cTn id="47" presetID="18" presetClass="exit" presetSubtype="6" fill="hold" grpId="0" nodeType="withEffect">
                                  <p:stCondLst>
                                    <p:cond delay="0"/>
                                  </p:stCondLst>
                                  <p:childTnLst>
                                    <p:animEffect transition="out" filter="strips(downRight)">
                                      <p:cBhvr>
                                        <p:cTn id="48" dur="5000"/>
                                        <p:tgtEl>
                                          <p:spTgt spid="16"/>
                                        </p:tgtEl>
                                      </p:cBhvr>
                                    </p:animEffect>
                                    <p:set>
                                      <p:cBhvr>
                                        <p:cTn id="49" dur="1" fill="hold">
                                          <p:stCondLst>
                                            <p:cond delay="4999"/>
                                          </p:stCondLst>
                                        </p:cTn>
                                        <p:tgtEl>
                                          <p:spTgt spid="16"/>
                                        </p:tgtEl>
                                        <p:attrNameLst>
                                          <p:attrName>style.visibility</p:attrName>
                                        </p:attrNameLst>
                                      </p:cBhvr>
                                      <p:to>
                                        <p:strVal val="hidden"/>
                                      </p:to>
                                    </p:set>
                                  </p:childTnLst>
                                </p:cTn>
                              </p:par>
                              <p:par>
                                <p:cTn id="50" presetID="18" presetClass="exit" presetSubtype="6" fill="hold" grpId="0" nodeType="withEffect">
                                  <p:stCondLst>
                                    <p:cond delay="0"/>
                                  </p:stCondLst>
                                  <p:childTnLst>
                                    <p:animEffect transition="out" filter="strips(downRight)">
                                      <p:cBhvr>
                                        <p:cTn id="51" dur="5000"/>
                                        <p:tgtEl>
                                          <p:spTgt spid="17"/>
                                        </p:tgtEl>
                                      </p:cBhvr>
                                    </p:animEffect>
                                    <p:set>
                                      <p:cBhvr>
                                        <p:cTn id="52" dur="1" fill="hold">
                                          <p:stCondLst>
                                            <p:cond delay="4999"/>
                                          </p:stCondLst>
                                        </p:cTn>
                                        <p:tgtEl>
                                          <p:spTgt spid="17"/>
                                        </p:tgtEl>
                                        <p:attrNameLst>
                                          <p:attrName>style.visibility</p:attrName>
                                        </p:attrNameLst>
                                      </p:cBhvr>
                                      <p:to>
                                        <p:strVal val="hidden"/>
                                      </p:to>
                                    </p:set>
                                  </p:childTnLst>
                                </p:cTn>
                              </p:par>
                              <p:par>
                                <p:cTn id="53" presetID="18" presetClass="exit" presetSubtype="6" fill="hold" grpId="0" nodeType="withEffect">
                                  <p:stCondLst>
                                    <p:cond delay="0"/>
                                  </p:stCondLst>
                                  <p:childTnLst>
                                    <p:animEffect transition="out" filter="strips(downRight)">
                                      <p:cBhvr>
                                        <p:cTn id="54" dur="5000"/>
                                        <p:tgtEl>
                                          <p:spTgt spid="18"/>
                                        </p:tgtEl>
                                      </p:cBhvr>
                                    </p:animEffect>
                                    <p:set>
                                      <p:cBhvr>
                                        <p:cTn id="55" dur="1" fill="hold">
                                          <p:stCondLst>
                                            <p:cond delay="4999"/>
                                          </p:stCondLst>
                                        </p:cTn>
                                        <p:tgtEl>
                                          <p:spTgt spid="18"/>
                                        </p:tgtEl>
                                        <p:attrNameLst>
                                          <p:attrName>style.visibility</p:attrName>
                                        </p:attrNameLst>
                                      </p:cBhvr>
                                      <p:to>
                                        <p:strVal val="hidden"/>
                                      </p:to>
                                    </p:set>
                                  </p:childTnLst>
                                </p:cTn>
                              </p:par>
                              <p:par>
                                <p:cTn id="56" presetID="18" presetClass="exit" presetSubtype="6" fill="hold" grpId="0" nodeType="withEffect">
                                  <p:stCondLst>
                                    <p:cond delay="0"/>
                                  </p:stCondLst>
                                  <p:childTnLst>
                                    <p:animEffect transition="out" filter="strips(downRight)">
                                      <p:cBhvr>
                                        <p:cTn id="57" dur="5000"/>
                                        <p:tgtEl>
                                          <p:spTgt spid="51"/>
                                        </p:tgtEl>
                                      </p:cBhvr>
                                    </p:animEffect>
                                    <p:set>
                                      <p:cBhvr>
                                        <p:cTn id="58" dur="1" fill="hold">
                                          <p:stCondLst>
                                            <p:cond delay="4999"/>
                                          </p:stCondLst>
                                        </p:cTn>
                                        <p:tgtEl>
                                          <p:spTgt spid="51"/>
                                        </p:tgtEl>
                                        <p:attrNameLst>
                                          <p:attrName>style.visibility</p:attrName>
                                        </p:attrNameLst>
                                      </p:cBhvr>
                                      <p:to>
                                        <p:strVal val="hidden"/>
                                      </p:to>
                                    </p:set>
                                  </p:childTnLst>
                                </p:cTn>
                              </p:par>
                              <p:par>
                                <p:cTn id="59" presetID="18" presetClass="exit" presetSubtype="3" fill="hold" grpId="0" nodeType="withEffect">
                                  <p:stCondLst>
                                    <p:cond delay="0"/>
                                  </p:stCondLst>
                                  <p:childTnLst>
                                    <p:animEffect transition="out" filter="strips(upRight)">
                                      <p:cBhvr>
                                        <p:cTn id="60" dur="5000"/>
                                        <p:tgtEl>
                                          <p:spTgt spid="19"/>
                                        </p:tgtEl>
                                      </p:cBhvr>
                                    </p:animEffect>
                                    <p:set>
                                      <p:cBhvr>
                                        <p:cTn id="61" dur="1" fill="hold">
                                          <p:stCondLst>
                                            <p:cond delay="4999"/>
                                          </p:stCondLst>
                                        </p:cTn>
                                        <p:tgtEl>
                                          <p:spTgt spid="19"/>
                                        </p:tgtEl>
                                        <p:attrNameLst>
                                          <p:attrName>style.visibility</p:attrName>
                                        </p:attrNameLst>
                                      </p:cBhvr>
                                      <p:to>
                                        <p:strVal val="hidden"/>
                                      </p:to>
                                    </p:set>
                                  </p:childTnLst>
                                </p:cTn>
                              </p:par>
                              <p:par>
                                <p:cTn id="62" presetID="18" presetClass="exit" presetSubtype="3" fill="hold" grpId="0" nodeType="withEffect">
                                  <p:stCondLst>
                                    <p:cond delay="0"/>
                                  </p:stCondLst>
                                  <p:childTnLst>
                                    <p:animEffect transition="out" filter="strips(upRight)">
                                      <p:cBhvr>
                                        <p:cTn id="63" dur="5000"/>
                                        <p:tgtEl>
                                          <p:spTgt spid="20"/>
                                        </p:tgtEl>
                                      </p:cBhvr>
                                    </p:animEffect>
                                    <p:set>
                                      <p:cBhvr>
                                        <p:cTn id="64" dur="1" fill="hold">
                                          <p:stCondLst>
                                            <p:cond delay="4999"/>
                                          </p:stCondLst>
                                        </p:cTn>
                                        <p:tgtEl>
                                          <p:spTgt spid="20"/>
                                        </p:tgtEl>
                                        <p:attrNameLst>
                                          <p:attrName>style.visibility</p:attrName>
                                        </p:attrNameLst>
                                      </p:cBhvr>
                                      <p:to>
                                        <p:strVal val="hidden"/>
                                      </p:to>
                                    </p:set>
                                  </p:childTnLst>
                                </p:cTn>
                              </p:par>
                              <p:par>
                                <p:cTn id="65" presetID="18" presetClass="exit" presetSubtype="3" fill="hold" grpId="0" nodeType="withEffect">
                                  <p:stCondLst>
                                    <p:cond delay="0"/>
                                  </p:stCondLst>
                                  <p:childTnLst>
                                    <p:animEffect transition="out" filter="strips(upRight)">
                                      <p:cBhvr>
                                        <p:cTn id="66" dur="5000"/>
                                        <p:tgtEl>
                                          <p:spTgt spid="21"/>
                                        </p:tgtEl>
                                      </p:cBhvr>
                                    </p:animEffect>
                                    <p:set>
                                      <p:cBhvr>
                                        <p:cTn id="67" dur="1" fill="hold">
                                          <p:stCondLst>
                                            <p:cond delay="4999"/>
                                          </p:stCondLst>
                                        </p:cTn>
                                        <p:tgtEl>
                                          <p:spTgt spid="21"/>
                                        </p:tgtEl>
                                        <p:attrNameLst>
                                          <p:attrName>style.visibility</p:attrName>
                                        </p:attrNameLst>
                                      </p:cBhvr>
                                      <p:to>
                                        <p:strVal val="hidden"/>
                                      </p:to>
                                    </p:set>
                                  </p:childTnLst>
                                </p:cTn>
                              </p:par>
                              <p:par>
                                <p:cTn id="68" presetID="18" presetClass="exit" presetSubtype="3" fill="hold" grpId="0" nodeType="withEffect">
                                  <p:stCondLst>
                                    <p:cond delay="0"/>
                                  </p:stCondLst>
                                  <p:childTnLst>
                                    <p:animEffect transition="out" filter="strips(upRight)">
                                      <p:cBhvr>
                                        <p:cTn id="69" dur="5000"/>
                                        <p:tgtEl>
                                          <p:spTgt spid="22"/>
                                        </p:tgtEl>
                                      </p:cBhvr>
                                    </p:animEffect>
                                    <p:set>
                                      <p:cBhvr>
                                        <p:cTn id="70" dur="1" fill="hold">
                                          <p:stCondLst>
                                            <p:cond delay="4999"/>
                                          </p:stCondLst>
                                        </p:cTn>
                                        <p:tgtEl>
                                          <p:spTgt spid="22"/>
                                        </p:tgtEl>
                                        <p:attrNameLst>
                                          <p:attrName>style.visibility</p:attrName>
                                        </p:attrNameLst>
                                      </p:cBhvr>
                                      <p:to>
                                        <p:strVal val="hidden"/>
                                      </p:to>
                                    </p:set>
                                  </p:childTnLst>
                                </p:cTn>
                              </p:par>
                              <p:par>
                                <p:cTn id="71" presetID="18" presetClass="exit" presetSubtype="3" fill="hold" grpId="0" nodeType="withEffect">
                                  <p:stCondLst>
                                    <p:cond delay="0"/>
                                  </p:stCondLst>
                                  <p:childTnLst>
                                    <p:animEffect transition="out" filter="strips(upRight)">
                                      <p:cBhvr>
                                        <p:cTn id="72" dur="5000"/>
                                        <p:tgtEl>
                                          <p:spTgt spid="23"/>
                                        </p:tgtEl>
                                      </p:cBhvr>
                                    </p:animEffect>
                                    <p:set>
                                      <p:cBhvr>
                                        <p:cTn id="73" dur="1" fill="hold">
                                          <p:stCondLst>
                                            <p:cond delay="4999"/>
                                          </p:stCondLst>
                                        </p:cTn>
                                        <p:tgtEl>
                                          <p:spTgt spid="23"/>
                                        </p:tgtEl>
                                        <p:attrNameLst>
                                          <p:attrName>style.visibility</p:attrName>
                                        </p:attrNameLst>
                                      </p:cBhvr>
                                      <p:to>
                                        <p:strVal val="hidden"/>
                                      </p:to>
                                    </p:set>
                                  </p:childTnLst>
                                </p:cTn>
                              </p:par>
                              <p:par>
                                <p:cTn id="74" presetID="18" presetClass="exit" presetSubtype="3" fill="hold" grpId="0" nodeType="withEffect">
                                  <p:stCondLst>
                                    <p:cond delay="0"/>
                                  </p:stCondLst>
                                  <p:childTnLst>
                                    <p:animEffect transition="out" filter="strips(upRight)">
                                      <p:cBhvr>
                                        <p:cTn id="75" dur="5000"/>
                                        <p:tgtEl>
                                          <p:spTgt spid="52"/>
                                        </p:tgtEl>
                                      </p:cBhvr>
                                    </p:animEffect>
                                    <p:set>
                                      <p:cBhvr>
                                        <p:cTn id="76" dur="1" fill="hold">
                                          <p:stCondLst>
                                            <p:cond delay="4999"/>
                                          </p:stCondLst>
                                        </p:cTn>
                                        <p:tgtEl>
                                          <p:spTgt spid="52"/>
                                        </p:tgtEl>
                                        <p:attrNameLst>
                                          <p:attrName>style.visibility</p:attrName>
                                        </p:attrNameLst>
                                      </p:cBhvr>
                                      <p:to>
                                        <p:strVal val="hidden"/>
                                      </p:to>
                                    </p:set>
                                  </p:childTnLst>
                                </p:cTn>
                              </p:par>
                              <p:par>
                                <p:cTn id="77" presetID="18" presetClass="exit" presetSubtype="12" fill="hold" grpId="0" nodeType="withEffect">
                                  <p:stCondLst>
                                    <p:cond delay="0"/>
                                  </p:stCondLst>
                                  <p:childTnLst>
                                    <p:animEffect transition="out" filter="strips(downLeft)">
                                      <p:cBhvr>
                                        <p:cTn id="78" dur="5000"/>
                                        <p:tgtEl>
                                          <p:spTgt spid="24"/>
                                        </p:tgtEl>
                                      </p:cBhvr>
                                    </p:animEffect>
                                    <p:set>
                                      <p:cBhvr>
                                        <p:cTn id="79" dur="1" fill="hold">
                                          <p:stCondLst>
                                            <p:cond delay="4999"/>
                                          </p:stCondLst>
                                        </p:cTn>
                                        <p:tgtEl>
                                          <p:spTgt spid="24"/>
                                        </p:tgtEl>
                                        <p:attrNameLst>
                                          <p:attrName>style.visibility</p:attrName>
                                        </p:attrNameLst>
                                      </p:cBhvr>
                                      <p:to>
                                        <p:strVal val="hidden"/>
                                      </p:to>
                                    </p:set>
                                  </p:childTnLst>
                                </p:cTn>
                              </p:par>
                              <p:par>
                                <p:cTn id="80" presetID="18" presetClass="exit" presetSubtype="12" fill="hold" grpId="0" nodeType="withEffect">
                                  <p:stCondLst>
                                    <p:cond delay="0"/>
                                  </p:stCondLst>
                                  <p:childTnLst>
                                    <p:animEffect transition="out" filter="strips(downLeft)">
                                      <p:cBhvr>
                                        <p:cTn id="81" dur="5000"/>
                                        <p:tgtEl>
                                          <p:spTgt spid="25"/>
                                        </p:tgtEl>
                                      </p:cBhvr>
                                    </p:animEffect>
                                    <p:set>
                                      <p:cBhvr>
                                        <p:cTn id="82" dur="1" fill="hold">
                                          <p:stCondLst>
                                            <p:cond delay="4999"/>
                                          </p:stCondLst>
                                        </p:cTn>
                                        <p:tgtEl>
                                          <p:spTgt spid="25"/>
                                        </p:tgtEl>
                                        <p:attrNameLst>
                                          <p:attrName>style.visibility</p:attrName>
                                        </p:attrNameLst>
                                      </p:cBhvr>
                                      <p:to>
                                        <p:strVal val="hidden"/>
                                      </p:to>
                                    </p:set>
                                  </p:childTnLst>
                                </p:cTn>
                              </p:par>
                              <p:par>
                                <p:cTn id="83" presetID="18" presetClass="exit" presetSubtype="12" fill="hold" grpId="0" nodeType="withEffect">
                                  <p:stCondLst>
                                    <p:cond delay="0"/>
                                  </p:stCondLst>
                                  <p:childTnLst>
                                    <p:animEffect transition="out" filter="strips(downLeft)">
                                      <p:cBhvr>
                                        <p:cTn id="84" dur="5000"/>
                                        <p:tgtEl>
                                          <p:spTgt spid="26"/>
                                        </p:tgtEl>
                                      </p:cBhvr>
                                    </p:animEffect>
                                    <p:set>
                                      <p:cBhvr>
                                        <p:cTn id="85" dur="1" fill="hold">
                                          <p:stCondLst>
                                            <p:cond delay="4999"/>
                                          </p:stCondLst>
                                        </p:cTn>
                                        <p:tgtEl>
                                          <p:spTgt spid="26"/>
                                        </p:tgtEl>
                                        <p:attrNameLst>
                                          <p:attrName>style.visibility</p:attrName>
                                        </p:attrNameLst>
                                      </p:cBhvr>
                                      <p:to>
                                        <p:strVal val="hidden"/>
                                      </p:to>
                                    </p:set>
                                  </p:childTnLst>
                                </p:cTn>
                              </p:par>
                              <p:par>
                                <p:cTn id="86" presetID="18" presetClass="exit" presetSubtype="12" fill="hold" grpId="0" nodeType="withEffect">
                                  <p:stCondLst>
                                    <p:cond delay="0"/>
                                  </p:stCondLst>
                                  <p:childTnLst>
                                    <p:animEffect transition="out" filter="strips(downLeft)">
                                      <p:cBhvr>
                                        <p:cTn id="87" dur="5000"/>
                                        <p:tgtEl>
                                          <p:spTgt spid="27"/>
                                        </p:tgtEl>
                                      </p:cBhvr>
                                    </p:animEffect>
                                    <p:set>
                                      <p:cBhvr>
                                        <p:cTn id="88" dur="1" fill="hold">
                                          <p:stCondLst>
                                            <p:cond delay="4999"/>
                                          </p:stCondLst>
                                        </p:cTn>
                                        <p:tgtEl>
                                          <p:spTgt spid="27"/>
                                        </p:tgtEl>
                                        <p:attrNameLst>
                                          <p:attrName>style.visibility</p:attrName>
                                        </p:attrNameLst>
                                      </p:cBhvr>
                                      <p:to>
                                        <p:strVal val="hidden"/>
                                      </p:to>
                                    </p:set>
                                  </p:childTnLst>
                                </p:cTn>
                              </p:par>
                              <p:par>
                                <p:cTn id="89" presetID="18" presetClass="exit" presetSubtype="12" fill="hold" grpId="0" nodeType="withEffect">
                                  <p:stCondLst>
                                    <p:cond delay="0"/>
                                  </p:stCondLst>
                                  <p:childTnLst>
                                    <p:animEffect transition="out" filter="strips(downLeft)">
                                      <p:cBhvr>
                                        <p:cTn id="90" dur="5000"/>
                                        <p:tgtEl>
                                          <p:spTgt spid="28"/>
                                        </p:tgtEl>
                                      </p:cBhvr>
                                    </p:animEffect>
                                    <p:set>
                                      <p:cBhvr>
                                        <p:cTn id="91" dur="1" fill="hold">
                                          <p:stCondLst>
                                            <p:cond delay="4999"/>
                                          </p:stCondLst>
                                        </p:cTn>
                                        <p:tgtEl>
                                          <p:spTgt spid="28"/>
                                        </p:tgtEl>
                                        <p:attrNameLst>
                                          <p:attrName>style.visibility</p:attrName>
                                        </p:attrNameLst>
                                      </p:cBhvr>
                                      <p:to>
                                        <p:strVal val="hidden"/>
                                      </p:to>
                                    </p:set>
                                  </p:childTnLst>
                                </p:cTn>
                              </p:par>
                              <p:par>
                                <p:cTn id="92" presetID="18" presetClass="exit" presetSubtype="12" fill="hold" grpId="0" nodeType="withEffect">
                                  <p:stCondLst>
                                    <p:cond delay="0"/>
                                  </p:stCondLst>
                                  <p:childTnLst>
                                    <p:animEffect transition="out" filter="strips(downLeft)">
                                      <p:cBhvr>
                                        <p:cTn id="93" dur="5000"/>
                                        <p:tgtEl>
                                          <p:spTgt spid="53"/>
                                        </p:tgtEl>
                                      </p:cBhvr>
                                    </p:animEffect>
                                    <p:set>
                                      <p:cBhvr>
                                        <p:cTn id="94" dur="1" fill="hold">
                                          <p:stCondLst>
                                            <p:cond delay="4999"/>
                                          </p:stCondLst>
                                        </p:cTn>
                                        <p:tgtEl>
                                          <p:spTgt spid="53"/>
                                        </p:tgtEl>
                                        <p:attrNameLst>
                                          <p:attrName>style.visibility</p:attrName>
                                        </p:attrNameLst>
                                      </p:cBhvr>
                                      <p:to>
                                        <p:strVal val="hidden"/>
                                      </p:to>
                                    </p:set>
                                  </p:childTnLst>
                                </p:cTn>
                              </p:par>
                              <p:par>
                                <p:cTn id="95" presetID="18" presetClass="exit" presetSubtype="9" fill="hold" grpId="0" nodeType="withEffect">
                                  <p:stCondLst>
                                    <p:cond delay="0"/>
                                  </p:stCondLst>
                                  <p:childTnLst>
                                    <p:animEffect transition="out" filter="strips(upLeft)">
                                      <p:cBhvr>
                                        <p:cTn id="96" dur="5000"/>
                                        <p:tgtEl>
                                          <p:spTgt spid="29"/>
                                        </p:tgtEl>
                                      </p:cBhvr>
                                    </p:animEffect>
                                    <p:set>
                                      <p:cBhvr>
                                        <p:cTn id="97" dur="1" fill="hold">
                                          <p:stCondLst>
                                            <p:cond delay="4999"/>
                                          </p:stCondLst>
                                        </p:cTn>
                                        <p:tgtEl>
                                          <p:spTgt spid="29"/>
                                        </p:tgtEl>
                                        <p:attrNameLst>
                                          <p:attrName>style.visibility</p:attrName>
                                        </p:attrNameLst>
                                      </p:cBhvr>
                                      <p:to>
                                        <p:strVal val="hidden"/>
                                      </p:to>
                                    </p:set>
                                  </p:childTnLst>
                                </p:cTn>
                              </p:par>
                              <p:par>
                                <p:cTn id="98" presetID="18" presetClass="exit" presetSubtype="9" fill="hold" grpId="0" nodeType="withEffect">
                                  <p:stCondLst>
                                    <p:cond delay="0"/>
                                  </p:stCondLst>
                                  <p:childTnLst>
                                    <p:animEffect transition="out" filter="strips(upLeft)">
                                      <p:cBhvr>
                                        <p:cTn id="99" dur="5000"/>
                                        <p:tgtEl>
                                          <p:spTgt spid="30"/>
                                        </p:tgtEl>
                                      </p:cBhvr>
                                    </p:animEffect>
                                    <p:set>
                                      <p:cBhvr>
                                        <p:cTn id="100" dur="1" fill="hold">
                                          <p:stCondLst>
                                            <p:cond delay="4999"/>
                                          </p:stCondLst>
                                        </p:cTn>
                                        <p:tgtEl>
                                          <p:spTgt spid="30"/>
                                        </p:tgtEl>
                                        <p:attrNameLst>
                                          <p:attrName>style.visibility</p:attrName>
                                        </p:attrNameLst>
                                      </p:cBhvr>
                                      <p:to>
                                        <p:strVal val="hidden"/>
                                      </p:to>
                                    </p:set>
                                  </p:childTnLst>
                                </p:cTn>
                              </p:par>
                              <p:par>
                                <p:cTn id="101" presetID="18" presetClass="exit" presetSubtype="9" fill="hold" grpId="0" nodeType="withEffect">
                                  <p:stCondLst>
                                    <p:cond delay="0"/>
                                  </p:stCondLst>
                                  <p:childTnLst>
                                    <p:animEffect transition="out" filter="strips(upLeft)">
                                      <p:cBhvr>
                                        <p:cTn id="102" dur="5000"/>
                                        <p:tgtEl>
                                          <p:spTgt spid="31"/>
                                        </p:tgtEl>
                                      </p:cBhvr>
                                    </p:animEffect>
                                    <p:set>
                                      <p:cBhvr>
                                        <p:cTn id="103" dur="1" fill="hold">
                                          <p:stCondLst>
                                            <p:cond delay="4999"/>
                                          </p:stCondLst>
                                        </p:cTn>
                                        <p:tgtEl>
                                          <p:spTgt spid="31"/>
                                        </p:tgtEl>
                                        <p:attrNameLst>
                                          <p:attrName>style.visibility</p:attrName>
                                        </p:attrNameLst>
                                      </p:cBhvr>
                                      <p:to>
                                        <p:strVal val="hidden"/>
                                      </p:to>
                                    </p:set>
                                  </p:childTnLst>
                                </p:cTn>
                              </p:par>
                              <p:par>
                                <p:cTn id="104" presetID="18" presetClass="exit" presetSubtype="9" fill="hold" grpId="0" nodeType="withEffect">
                                  <p:stCondLst>
                                    <p:cond delay="0"/>
                                  </p:stCondLst>
                                  <p:childTnLst>
                                    <p:animEffect transition="out" filter="strips(upLeft)">
                                      <p:cBhvr>
                                        <p:cTn id="105" dur="5000"/>
                                        <p:tgtEl>
                                          <p:spTgt spid="32"/>
                                        </p:tgtEl>
                                      </p:cBhvr>
                                    </p:animEffect>
                                    <p:set>
                                      <p:cBhvr>
                                        <p:cTn id="106" dur="1" fill="hold">
                                          <p:stCondLst>
                                            <p:cond delay="4999"/>
                                          </p:stCondLst>
                                        </p:cTn>
                                        <p:tgtEl>
                                          <p:spTgt spid="32"/>
                                        </p:tgtEl>
                                        <p:attrNameLst>
                                          <p:attrName>style.visibility</p:attrName>
                                        </p:attrNameLst>
                                      </p:cBhvr>
                                      <p:to>
                                        <p:strVal val="hidden"/>
                                      </p:to>
                                    </p:set>
                                  </p:childTnLst>
                                </p:cTn>
                              </p:par>
                              <p:par>
                                <p:cTn id="107" presetID="18" presetClass="exit" presetSubtype="9" fill="hold" grpId="0" nodeType="withEffect">
                                  <p:stCondLst>
                                    <p:cond delay="0"/>
                                  </p:stCondLst>
                                  <p:childTnLst>
                                    <p:animEffect transition="out" filter="strips(upLeft)">
                                      <p:cBhvr>
                                        <p:cTn id="108" dur="5000"/>
                                        <p:tgtEl>
                                          <p:spTgt spid="33"/>
                                        </p:tgtEl>
                                      </p:cBhvr>
                                    </p:animEffect>
                                    <p:set>
                                      <p:cBhvr>
                                        <p:cTn id="109" dur="1" fill="hold">
                                          <p:stCondLst>
                                            <p:cond delay="4999"/>
                                          </p:stCondLst>
                                        </p:cTn>
                                        <p:tgtEl>
                                          <p:spTgt spid="33"/>
                                        </p:tgtEl>
                                        <p:attrNameLst>
                                          <p:attrName>style.visibility</p:attrName>
                                        </p:attrNameLst>
                                      </p:cBhvr>
                                      <p:to>
                                        <p:strVal val="hidden"/>
                                      </p:to>
                                    </p:set>
                                  </p:childTnLst>
                                </p:cTn>
                              </p:par>
                              <p:par>
                                <p:cTn id="110" presetID="18" presetClass="exit" presetSubtype="9" fill="hold" grpId="0" nodeType="withEffect">
                                  <p:stCondLst>
                                    <p:cond delay="0"/>
                                  </p:stCondLst>
                                  <p:childTnLst>
                                    <p:animEffect transition="out" filter="strips(upLeft)">
                                      <p:cBhvr>
                                        <p:cTn id="111" dur="5000"/>
                                        <p:tgtEl>
                                          <p:spTgt spid="54"/>
                                        </p:tgtEl>
                                      </p:cBhvr>
                                    </p:animEffect>
                                    <p:set>
                                      <p:cBhvr>
                                        <p:cTn id="112" dur="1" fill="hold">
                                          <p:stCondLst>
                                            <p:cond delay="4999"/>
                                          </p:stCondLst>
                                        </p:cTn>
                                        <p:tgtEl>
                                          <p:spTgt spid="54"/>
                                        </p:tgtEl>
                                        <p:attrNameLst>
                                          <p:attrName>style.visibility</p:attrName>
                                        </p:attrNameLst>
                                      </p:cBhvr>
                                      <p:to>
                                        <p:strVal val="hidden"/>
                                      </p:to>
                                    </p:set>
                                  </p:childTnLst>
                                </p:cTn>
                              </p:par>
                              <p:par>
                                <p:cTn id="113" presetID="18" presetClass="exit" presetSubtype="6" fill="hold" grpId="0" nodeType="withEffect">
                                  <p:stCondLst>
                                    <p:cond delay="0"/>
                                  </p:stCondLst>
                                  <p:childTnLst>
                                    <p:animEffect transition="out" filter="strips(downRight)">
                                      <p:cBhvr>
                                        <p:cTn id="114" dur="5000"/>
                                        <p:tgtEl>
                                          <p:spTgt spid="34"/>
                                        </p:tgtEl>
                                      </p:cBhvr>
                                    </p:animEffect>
                                    <p:set>
                                      <p:cBhvr>
                                        <p:cTn id="115" dur="1" fill="hold">
                                          <p:stCondLst>
                                            <p:cond delay="4999"/>
                                          </p:stCondLst>
                                        </p:cTn>
                                        <p:tgtEl>
                                          <p:spTgt spid="34"/>
                                        </p:tgtEl>
                                        <p:attrNameLst>
                                          <p:attrName>style.visibility</p:attrName>
                                        </p:attrNameLst>
                                      </p:cBhvr>
                                      <p:to>
                                        <p:strVal val="hidden"/>
                                      </p:to>
                                    </p:set>
                                  </p:childTnLst>
                                </p:cTn>
                              </p:par>
                              <p:par>
                                <p:cTn id="116" presetID="18" presetClass="exit" presetSubtype="6" fill="hold" grpId="0" nodeType="withEffect">
                                  <p:stCondLst>
                                    <p:cond delay="0"/>
                                  </p:stCondLst>
                                  <p:childTnLst>
                                    <p:animEffect transition="out" filter="strips(downRight)">
                                      <p:cBhvr>
                                        <p:cTn id="117" dur="5000"/>
                                        <p:tgtEl>
                                          <p:spTgt spid="35"/>
                                        </p:tgtEl>
                                      </p:cBhvr>
                                    </p:animEffect>
                                    <p:set>
                                      <p:cBhvr>
                                        <p:cTn id="118" dur="1" fill="hold">
                                          <p:stCondLst>
                                            <p:cond delay="4999"/>
                                          </p:stCondLst>
                                        </p:cTn>
                                        <p:tgtEl>
                                          <p:spTgt spid="35"/>
                                        </p:tgtEl>
                                        <p:attrNameLst>
                                          <p:attrName>style.visibility</p:attrName>
                                        </p:attrNameLst>
                                      </p:cBhvr>
                                      <p:to>
                                        <p:strVal val="hidden"/>
                                      </p:to>
                                    </p:set>
                                  </p:childTnLst>
                                </p:cTn>
                              </p:par>
                              <p:par>
                                <p:cTn id="119" presetID="18" presetClass="exit" presetSubtype="6" fill="hold" grpId="0" nodeType="withEffect">
                                  <p:stCondLst>
                                    <p:cond delay="0"/>
                                  </p:stCondLst>
                                  <p:childTnLst>
                                    <p:animEffect transition="out" filter="strips(downRight)">
                                      <p:cBhvr>
                                        <p:cTn id="120" dur="5000"/>
                                        <p:tgtEl>
                                          <p:spTgt spid="36"/>
                                        </p:tgtEl>
                                      </p:cBhvr>
                                    </p:animEffect>
                                    <p:set>
                                      <p:cBhvr>
                                        <p:cTn id="121" dur="1" fill="hold">
                                          <p:stCondLst>
                                            <p:cond delay="4999"/>
                                          </p:stCondLst>
                                        </p:cTn>
                                        <p:tgtEl>
                                          <p:spTgt spid="36"/>
                                        </p:tgtEl>
                                        <p:attrNameLst>
                                          <p:attrName>style.visibility</p:attrName>
                                        </p:attrNameLst>
                                      </p:cBhvr>
                                      <p:to>
                                        <p:strVal val="hidden"/>
                                      </p:to>
                                    </p:set>
                                  </p:childTnLst>
                                </p:cTn>
                              </p:par>
                              <p:par>
                                <p:cTn id="122" presetID="18" presetClass="exit" presetSubtype="6" fill="hold" grpId="0" nodeType="withEffect">
                                  <p:stCondLst>
                                    <p:cond delay="0"/>
                                  </p:stCondLst>
                                  <p:childTnLst>
                                    <p:animEffect transition="out" filter="strips(downRight)">
                                      <p:cBhvr>
                                        <p:cTn id="123" dur="5000"/>
                                        <p:tgtEl>
                                          <p:spTgt spid="37"/>
                                        </p:tgtEl>
                                      </p:cBhvr>
                                    </p:animEffect>
                                    <p:set>
                                      <p:cBhvr>
                                        <p:cTn id="124" dur="1" fill="hold">
                                          <p:stCondLst>
                                            <p:cond delay="4999"/>
                                          </p:stCondLst>
                                        </p:cTn>
                                        <p:tgtEl>
                                          <p:spTgt spid="37"/>
                                        </p:tgtEl>
                                        <p:attrNameLst>
                                          <p:attrName>style.visibility</p:attrName>
                                        </p:attrNameLst>
                                      </p:cBhvr>
                                      <p:to>
                                        <p:strVal val="hidden"/>
                                      </p:to>
                                    </p:set>
                                  </p:childTnLst>
                                </p:cTn>
                              </p:par>
                              <p:par>
                                <p:cTn id="125" presetID="18" presetClass="exit" presetSubtype="6" fill="hold" grpId="0" nodeType="withEffect">
                                  <p:stCondLst>
                                    <p:cond delay="0"/>
                                  </p:stCondLst>
                                  <p:childTnLst>
                                    <p:animEffect transition="out" filter="strips(downRight)">
                                      <p:cBhvr>
                                        <p:cTn id="126" dur="5000"/>
                                        <p:tgtEl>
                                          <p:spTgt spid="38"/>
                                        </p:tgtEl>
                                      </p:cBhvr>
                                    </p:animEffect>
                                    <p:set>
                                      <p:cBhvr>
                                        <p:cTn id="127" dur="1" fill="hold">
                                          <p:stCondLst>
                                            <p:cond delay="4999"/>
                                          </p:stCondLst>
                                        </p:cTn>
                                        <p:tgtEl>
                                          <p:spTgt spid="38"/>
                                        </p:tgtEl>
                                        <p:attrNameLst>
                                          <p:attrName>style.visibility</p:attrName>
                                        </p:attrNameLst>
                                      </p:cBhvr>
                                      <p:to>
                                        <p:strVal val="hidden"/>
                                      </p:to>
                                    </p:set>
                                  </p:childTnLst>
                                </p:cTn>
                              </p:par>
                              <p:par>
                                <p:cTn id="128" presetID="18" presetClass="exit" presetSubtype="6" fill="hold" grpId="0" nodeType="withEffect">
                                  <p:stCondLst>
                                    <p:cond delay="0"/>
                                  </p:stCondLst>
                                  <p:childTnLst>
                                    <p:animEffect transition="out" filter="strips(downRight)">
                                      <p:cBhvr>
                                        <p:cTn id="129" dur="5000"/>
                                        <p:tgtEl>
                                          <p:spTgt spid="55"/>
                                        </p:tgtEl>
                                      </p:cBhvr>
                                    </p:animEffect>
                                    <p:set>
                                      <p:cBhvr>
                                        <p:cTn id="130" dur="1" fill="hold">
                                          <p:stCondLst>
                                            <p:cond delay="4999"/>
                                          </p:stCondLst>
                                        </p:cTn>
                                        <p:tgtEl>
                                          <p:spTgt spid="55"/>
                                        </p:tgtEl>
                                        <p:attrNameLst>
                                          <p:attrName>style.visibility</p:attrName>
                                        </p:attrNameLst>
                                      </p:cBhvr>
                                      <p:to>
                                        <p:strVal val="hidden"/>
                                      </p:to>
                                    </p:set>
                                  </p:childTnLst>
                                </p:cTn>
                              </p:par>
                              <p:par>
                                <p:cTn id="131" presetID="18" presetClass="exit" presetSubtype="3" fill="hold" grpId="0" nodeType="withEffect">
                                  <p:stCondLst>
                                    <p:cond delay="0"/>
                                  </p:stCondLst>
                                  <p:childTnLst>
                                    <p:animEffect transition="out" filter="strips(upRight)">
                                      <p:cBhvr>
                                        <p:cTn id="132" dur="5000"/>
                                        <p:tgtEl>
                                          <p:spTgt spid="39"/>
                                        </p:tgtEl>
                                      </p:cBhvr>
                                    </p:animEffect>
                                    <p:set>
                                      <p:cBhvr>
                                        <p:cTn id="133" dur="1" fill="hold">
                                          <p:stCondLst>
                                            <p:cond delay="4999"/>
                                          </p:stCondLst>
                                        </p:cTn>
                                        <p:tgtEl>
                                          <p:spTgt spid="39"/>
                                        </p:tgtEl>
                                        <p:attrNameLst>
                                          <p:attrName>style.visibility</p:attrName>
                                        </p:attrNameLst>
                                      </p:cBhvr>
                                      <p:to>
                                        <p:strVal val="hidden"/>
                                      </p:to>
                                    </p:set>
                                  </p:childTnLst>
                                </p:cTn>
                              </p:par>
                              <p:par>
                                <p:cTn id="134" presetID="18" presetClass="exit" presetSubtype="3" fill="hold" grpId="0" nodeType="withEffect">
                                  <p:stCondLst>
                                    <p:cond delay="0"/>
                                  </p:stCondLst>
                                  <p:childTnLst>
                                    <p:animEffect transition="out" filter="strips(upRight)">
                                      <p:cBhvr>
                                        <p:cTn id="135" dur="5000"/>
                                        <p:tgtEl>
                                          <p:spTgt spid="40"/>
                                        </p:tgtEl>
                                      </p:cBhvr>
                                    </p:animEffect>
                                    <p:set>
                                      <p:cBhvr>
                                        <p:cTn id="136" dur="1" fill="hold">
                                          <p:stCondLst>
                                            <p:cond delay="4999"/>
                                          </p:stCondLst>
                                        </p:cTn>
                                        <p:tgtEl>
                                          <p:spTgt spid="40"/>
                                        </p:tgtEl>
                                        <p:attrNameLst>
                                          <p:attrName>style.visibility</p:attrName>
                                        </p:attrNameLst>
                                      </p:cBhvr>
                                      <p:to>
                                        <p:strVal val="hidden"/>
                                      </p:to>
                                    </p:set>
                                  </p:childTnLst>
                                </p:cTn>
                              </p:par>
                              <p:par>
                                <p:cTn id="137" presetID="18" presetClass="exit" presetSubtype="3" fill="hold" grpId="0" nodeType="withEffect">
                                  <p:stCondLst>
                                    <p:cond delay="0"/>
                                  </p:stCondLst>
                                  <p:childTnLst>
                                    <p:animEffect transition="out" filter="strips(upRight)">
                                      <p:cBhvr>
                                        <p:cTn id="138" dur="5000"/>
                                        <p:tgtEl>
                                          <p:spTgt spid="41"/>
                                        </p:tgtEl>
                                      </p:cBhvr>
                                    </p:animEffect>
                                    <p:set>
                                      <p:cBhvr>
                                        <p:cTn id="139" dur="1" fill="hold">
                                          <p:stCondLst>
                                            <p:cond delay="4999"/>
                                          </p:stCondLst>
                                        </p:cTn>
                                        <p:tgtEl>
                                          <p:spTgt spid="41"/>
                                        </p:tgtEl>
                                        <p:attrNameLst>
                                          <p:attrName>style.visibility</p:attrName>
                                        </p:attrNameLst>
                                      </p:cBhvr>
                                      <p:to>
                                        <p:strVal val="hidden"/>
                                      </p:to>
                                    </p:set>
                                  </p:childTnLst>
                                </p:cTn>
                              </p:par>
                              <p:par>
                                <p:cTn id="140" presetID="18" presetClass="exit" presetSubtype="3" fill="hold" grpId="0" nodeType="withEffect">
                                  <p:stCondLst>
                                    <p:cond delay="0"/>
                                  </p:stCondLst>
                                  <p:childTnLst>
                                    <p:animEffect transition="out" filter="strips(upRight)">
                                      <p:cBhvr>
                                        <p:cTn id="141" dur="5000"/>
                                        <p:tgtEl>
                                          <p:spTgt spid="42"/>
                                        </p:tgtEl>
                                      </p:cBhvr>
                                    </p:animEffect>
                                    <p:set>
                                      <p:cBhvr>
                                        <p:cTn id="142" dur="1" fill="hold">
                                          <p:stCondLst>
                                            <p:cond delay="4999"/>
                                          </p:stCondLst>
                                        </p:cTn>
                                        <p:tgtEl>
                                          <p:spTgt spid="42"/>
                                        </p:tgtEl>
                                        <p:attrNameLst>
                                          <p:attrName>style.visibility</p:attrName>
                                        </p:attrNameLst>
                                      </p:cBhvr>
                                      <p:to>
                                        <p:strVal val="hidden"/>
                                      </p:to>
                                    </p:set>
                                  </p:childTnLst>
                                </p:cTn>
                              </p:par>
                              <p:par>
                                <p:cTn id="143" presetID="18" presetClass="exit" presetSubtype="3" fill="hold" grpId="0" nodeType="withEffect">
                                  <p:stCondLst>
                                    <p:cond delay="0"/>
                                  </p:stCondLst>
                                  <p:childTnLst>
                                    <p:animEffect transition="out" filter="strips(upRight)">
                                      <p:cBhvr>
                                        <p:cTn id="144" dur="5000"/>
                                        <p:tgtEl>
                                          <p:spTgt spid="43"/>
                                        </p:tgtEl>
                                      </p:cBhvr>
                                    </p:animEffect>
                                    <p:set>
                                      <p:cBhvr>
                                        <p:cTn id="145" dur="1" fill="hold">
                                          <p:stCondLst>
                                            <p:cond delay="4999"/>
                                          </p:stCondLst>
                                        </p:cTn>
                                        <p:tgtEl>
                                          <p:spTgt spid="43"/>
                                        </p:tgtEl>
                                        <p:attrNameLst>
                                          <p:attrName>style.visibility</p:attrName>
                                        </p:attrNameLst>
                                      </p:cBhvr>
                                      <p:to>
                                        <p:strVal val="hidden"/>
                                      </p:to>
                                    </p:set>
                                  </p:childTnLst>
                                </p:cTn>
                              </p:par>
                              <p:par>
                                <p:cTn id="146" presetID="18" presetClass="exit" presetSubtype="3" fill="hold" grpId="0" nodeType="withEffect">
                                  <p:stCondLst>
                                    <p:cond delay="0"/>
                                  </p:stCondLst>
                                  <p:childTnLst>
                                    <p:animEffect transition="out" filter="strips(upRight)">
                                      <p:cBhvr>
                                        <p:cTn id="147" dur="5000"/>
                                        <p:tgtEl>
                                          <p:spTgt spid="56"/>
                                        </p:tgtEl>
                                      </p:cBhvr>
                                    </p:animEffect>
                                    <p:set>
                                      <p:cBhvr>
                                        <p:cTn id="148" dur="1" fill="hold">
                                          <p:stCondLst>
                                            <p:cond delay="4999"/>
                                          </p:stCondLst>
                                        </p:cTn>
                                        <p:tgtEl>
                                          <p:spTgt spid="56"/>
                                        </p:tgtEl>
                                        <p:attrNameLst>
                                          <p:attrName>style.visibility</p:attrName>
                                        </p:attrNameLst>
                                      </p:cBhvr>
                                      <p:to>
                                        <p:strVal val="hidden"/>
                                      </p:to>
                                    </p:set>
                                  </p:childTnLst>
                                </p:cTn>
                              </p:par>
                              <p:par>
                                <p:cTn id="149" presetID="18" presetClass="exit" presetSubtype="12" fill="hold" grpId="0" nodeType="withEffect">
                                  <p:stCondLst>
                                    <p:cond delay="0"/>
                                  </p:stCondLst>
                                  <p:childTnLst>
                                    <p:animEffect transition="out" filter="strips(downLeft)">
                                      <p:cBhvr>
                                        <p:cTn id="150" dur="5000"/>
                                        <p:tgtEl>
                                          <p:spTgt spid="44"/>
                                        </p:tgtEl>
                                      </p:cBhvr>
                                    </p:animEffect>
                                    <p:set>
                                      <p:cBhvr>
                                        <p:cTn id="151" dur="1" fill="hold">
                                          <p:stCondLst>
                                            <p:cond delay="4999"/>
                                          </p:stCondLst>
                                        </p:cTn>
                                        <p:tgtEl>
                                          <p:spTgt spid="44"/>
                                        </p:tgtEl>
                                        <p:attrNameLst>
                                          <p:attrName>style.visibility</p:attrName>
                                        </p:attrNameLst>
                                      </p:cBhvr>
                                      <p:to>
                                        <p:strVal val="hidden"/>
                                      </p:to>
                                    </p:set>
                                  </p:childTnLst>
                                </p:cTn>
                              </p:par>
                              <p:par>
                                <p:cTn id="152" presetID="18" presetClass="exit" presetSubtype="12" fill="hold" grpId="0" nodeType="withEffect">
                                  <p:stCondLst>
                                    <p:cond delay="0"/>
                                  </p:stCondLst>
                                  <p:childTnLst>
                                    <p:animEffect transition="out" filter="strips(downLeft)">
                                      <p:cBhvr>
                                        <p:cTn id="153" dur="5000"/>
                                        <p:tgtEl>
                                          <p:spTgt spid="45"/>
                                        </p:tgtEl>
                                      </p:cBhvr>
                                    </p:animEffect>
                                    <p:set>
                                      <p:cBhvr>
                                        <p:cTn id="154" dur="1" fill="hold">
                                          <p:stCondLst>
                                            <p:cond delay="4999"/>
                                          </p:stCondLst>
                                        </p:cTn>
                                        <p:tgtEl>
                                          <p:spTgt spid="45"/>
                                        </p:tgtEl>
                                        <p:attrNameLst>
                                          <p:attrName>style.visibility</p:attrName>
                                        </p:attrNameLst>
                                      </p:cBhvr>
                                      <p:to>
                                        <p:strVal val="hidden"/>
                                      </p:to>
                                    </p:set>
                                  </p:childTnLst>
                                </p:cTn>
                              </p:par>
                              <p:par>
                                <p:cTn id="155" presetID="18" presetClass="exit" presetSubtype="12" fill="hold" grpId="0" nodeType="withEffect">
                                  <p:stCondLst>
                                    <p:cond delay="0"/>
                                  </p:stCondLst>
                                  <p:childTnLst>
                                    <p:animEffect transition="out" filter="strips(downLeft)">
                                      <p:cBhvr>
                                        <p:cTn id="156" dur="5000"/>
                                        <p:tgtEl>
                                          <p:spTgt spid="46"/>
                                        </p:tgtEl>
                                      </p:cBhvr>
                                    </p:animEffect>
                                    <p:set>
                                      <p:cBhvr>
                                        <p:cTn id="157" dur="1" fill="hold">
                                          <p:stCondLst>
                                            <p:cond delay="4999"/>
                                          </p:stCondLst>
                                        </p:cTn>
                                        <p:tgtEl>
                                          <p:spTgt spid="46"/>
                                        </p:tgtEl>
                                        <p:attrNameLst>
                                          <p:attrName>style.visibility</p:attrName>
                                        </p:attrNameLst>
                                      </p:cBhvr>
                                      <p:to>
                                        <p:strVal val="hidden"/>
                                      </p:to>
                                    </p:set>
                                  </p:childTnLst>
                                </p:cTn>
                              </p:par>
                              <p:par>
                                <p:cTn id="158" presetID="18" presetClass="exit" presetSubtype="12" fill="hold" grpId="0" nodeType="withEffect">
                                  <p:stCondLst>
                                    <p:cond delay="0"/>
                                  </p:stCondLst>
                                  <p:childTnLst>
                                    <p:animEffect transition="out" filter="strips(downLeft)">
                                      <p:cBhvr>
                                        <p:cTn id="159" dur="5000"/>
                                        <p:tgtEl>
                                          <p:spTgt spid="47"/>
                                        </p:tgtEl>
                                      </p:cBhvr>
                                    </p:animEffect>
                                    <p:set>
                                      <p:cBhvr>
                                        <p:cTn id="160" dur="1" fill="hold">
                                          <p:stCondLst>
                                            <p:cond delay="4999"/>
                                          </p:stCondLst>
                                        </p:cTn>
                                        <p:tgtEl>
                                          <p:spTgt spid="47"/>
                                        </p:tgtEl>
                                        <p:attrNameLst>
                                          <p:attrName>style.visibility</p:attrName>
                                        </p:attrNameLst>
                                      </p:cBhvr>
                                      <p:to>
                                        <p:strVal val="hidden"/>
                                      </p:to>
                                    </p:set>
                                  </p:childTnLst>
                                </p:cTn>
                              </p:par>
                              <p:par>
                                <p:cTn id="161" presetID="18" presetClass="exit" presetSubtype="12" fill="hold" grpId="0" nodeType="withEffect">
                                  <p:stCondLst>
                                    <p:cond delay="0"/>
                                  </p:stCondLst>
                                  <p:childTnLst>
                                    <p:animEffect transition="out" filter="strips(downLeft)">
                                      <p:cBhvr>
                                        <p:cTn id="162" dur="5000"/>
                                        <p:tgtEl>
                                          <p:spTgt spid="48"/>
                                        </p:tgtEl>
                                      </p:cBhvr>
                                    </p:animEffect>
                                    <p:set>
                                      <p:cBhvr>
                                        <p:cTn id="163" dur="1" fill="hold">
                                          <p:stCondLst>
                                            <p:cond delay="4999"/>
                                          </p:stCondLst>
                                        </p:cTn>
                                        <p:tgtEl>
                                          <p:spTgt spid="48"/>
                                        </p:tgtEl>
                                        <p:attrNameLst>
                                          <p:attrName>style.visibility</p:attrName>
                                        </p:attrNameLst>
                                      </p:cBhvr>
                                      <p:to>
                                        <p:strVal val="hidden"/>
                                      </p:to>
                                    </p:set>
                                  </p:childTnLst>
                                </p:cTn>
                              </p:par>
                              <p:par>
                                <p:cTn id="164" presetID="18" presetClass="exit" presetSubtype="12" fill="hold" grpId="0" nodeType="withEffect">
                                  <p:stCondLst>
                                    <p:cond delay="0"/>
                                  </p:stCondLst>
                                  <p:childTnLst>
                                    <p:animEffect transition="out" filter="strips(downLeft)">
                                      <p:cBhvr>
                                        <p:cTn id="165" dur="5000"/>
                                        <p:tgtEl>
                                          <p:spTgt spid="57"/>
                                        </p:tgtEl>
                                      </p:cBhvr>
                                    </p:animEffect>
                                    <p:set>
                                      <p:cBhvr>
                                        <p:cTn id="166" dur="1" fill="hold">
                                          <p:stCondLst>
                                            <p:cond delay="4999"/>
                                          </p:stCondLst>
                                        </p:cTn>
                                        <p:tgtEl>
                                          <p:spTgt spid="57"/>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2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510"/>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201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8"/>
                                        </p:tgtEl>
                                      </p:cBhvr>
                                    </p:animEffect>
                                    <p:set>
                                      <p:cBhvr>
                                        <p:cTn id="19" dur="1" fill="hold">
                                          <p:stCondLst>
                                            <p:cond delay="4999"/>
                                          </p:stCondLst>
                                        </p:cTn>
                                        <p:tgtEl>
                                          <p:spTgt spid="8"/>
                                        </p:tgtEl>
                                        <p:attrNameLst>
                                          <p:attrName>style.visibility</p:attrName>
                                        </p:attrNameLst>
                                      </p:cBhvr>
                                      <p:to>
                                        <p:strVal val="hidden"/>
                                      </p:to>
                                    </p:set>
                                  </p:childTnLst>
                                </p:cTn>
                              </p:par>
                              <p:par>
                                <p:cTn id="20" presetID="18" presetClass="exit" presetSubtype="12" fill="hold" grpId="0" nodeType="withEffect">
                                  <p:stCondLst>
                                    <p:cond delay="0"/>
                                  </p:stCondLst>
                                  <p:childTnLst>
                                    <p:animEffect transition="out" filter="strips(downLeft)">
                                      <p:cBhvr>
                                        <p:cTn id="21" dur="5000"/>
                                        <p:tgtEl>
                                          <p:spTgt spid="49"/>
                                        </p:tgtEl>
                                      </p:cBhvr>
                                    </p:animEffect>
                                    <p:set>
                                      <p:cBhvr>
                                        <p:cTn id="22" dur="1" fill="hold">
                                          <p:stCondLst>
                                            <p:cond delay="4999"/>
                                          </p:stCondLst>
                                        </p:cTn>
                                        <p:tgtEl>
                                          <p:spTgt spid="49"/>
                                        </p:tgtEl>
                                        <p:attrNameLst>
                                          <p:attrName>style.visibility</p:attrName>
                                        </p:attrNameLst>
                                      </p:cBhvr>
                                      <p:to>
                                        <p:strVal val="hidden"/>
                                      </p:to>
                                    </p:set>
                                  </p:childTnLst>
                                </p:cTn>
                              </p:par>
                              <p:par>
                                <p:cTn id="23" presetID="18" presetClass="exit" presetSubtype="9" fill="hold" grpId="0" nodeType="withEffect">
                                  <p:stCondLst>
                                    <p:cond delay="0"/>
                                  </p:stCondLst>
                                  <p:childTnLst>
                                    <p:animEffect transition="out" filter="strips(upLeft)">
                                      <p:cBhvr>
                                        <p:cTn id="24" dur="5000"/>
                                        <p:tgtEl>
                                          <p:spTgt spid="9"/>
                                        </p:tgtEl>
                                      </p:cBhvr>
                                    </p:animEffect>
                                    <p:set>
                                      <p:cBhvr>
                                        <p:cTn id="25" dur="1" fill="hold">
                                          <p:stCondLst>
                                            <p:cond delay="4999"/>
                                          </p:stCondLst>
                                        </p:cTn>
                                        <p:tgtEl>
                                          <p:spTgt spid="9"/>
                                        </p:tgtEl>
                                        <p:attrNameLst>
                                          <p:attrName>style.visibility</p:attrName>
                                        </p:attrNameLst>
                                      </p:cBhvr>
                                      <p:to>
                                        <p:strVal val="hidden"/>
                                      </p:to>
                                    </p:set>
                                  </p:childTnLst>
                                </p:cTn>
                              </p:par>
                              <p:par>
                                <p:cTn id="26" presetID="18" presetClass="exit" presetSubtype="9" fill="hold" grpId="0" nodeType="withEffect">
                                  <p:stCondLst>
                                    <p:cond delay="0"/>
                                  </p:stCondLst>
                                  <p:childTnLst>
                                    <p:animEffect transition="out" filter="strips(upLeft)">
                                      <p:cBhvr>
                                        <p:cTn id="27" dur="5000"/>
                                        <p:tgtEl>
                                          <p:spTgt spid="10"/>
                                        </p:tgtEl>
                                      </p:cBhvr>
                                    </p:animEffect>
                                    <p:set>
                                      <p:cBhvr>
                                        <p:cTn id="28" dur="1" fill="hold">
                                          <p:stCondLst>
                                            <p:cond delay="4999"/>
                                          </p:stCondLst>
                                        </p:cTn>
                                        <p:tgtEl>
                                          <p:spTgt spid="10"/>
                                        </p:tgtEl>
                                        <p:attrNameLst>
                                          <p:attrName>style.visibility</p:attrName>
                                        </p:attrNameLst>
                                      </p:cBhvr>
                                      <p:to>
                                        <p:strVal val="hidden"/>
                                      </p:to>
                                    </p:set>
                                  </p:childTnLst>
                                </p:cTn>
                              </p:par>
                              <p:par>
                                <p:cTn id="29" presetID="18" presetClass="exit" presetSubtype="9" fill="hold" grpId="0" nodeType="withEffect">
                                  <p:stCondLst>
                                    <p:cond delay="0"/>
                                  </p:stCondLst>
                                  <p:childTnLst>
                                    <p:animEffect transition="out" filter="strips(upLeft)">
                                      <p:cBhvr>
                                        <p:cTn id="30" dur="5000"/>
                                        <p:tgtEl>
                                          <p:spTgt spid="11"/>
                                        </p:tgtEl>
                                      </p:cBhvr>
                                    </p:animEffect>
                                    <p:set>
                                      <p:cBhvr>
                                        <p:cTn id="31" dur="1" fill="hold">
                                          <p:stCondLst>
                                            <p:cond delay="4999"/>
                                          </p:stCondLst>
                                        </p:cTn>
                                        <p:tgtEl>
                                          <p:spTgt spid="11"/>
                                        </p:tgtEl>
                                        <p:attrNameLst>
                                          <p:attrName>style.visibility</p:attrName>
                                        </p:attrNameLst>
                                      </p:cBhvr>
                                      <p:to>
                                        <p:strVal val="hidden"/>
                                      </p:to>
                                    </p:set>
                                  </p:childTnLst>
                                </p:cTn>
                              </p:par>
                              <p:par>
                                <p:cTn id="32" presetID="18" presetClass="exit" presetSubtype="9" fill="hold" grpId="0" nodeType="withEffect">
                                  <p:stCondLst>
                                    <p:cond delay="0"/>
                                  </p:stCondLst>
                                  <p:childTnLst>
                                    <p:animEffect transition="out" filter="strips(upLeft)">
                                      <p:cBhvr>
                                        <p:cTn id="33" dur="5000"/>
                                        <p:tgtEl>
                                          <p:spTgt spid="12"/>
                                        </p:tgtEl>
                                      </p:cBhvr>
                                    </p:animEffect>
                                    <p:set>
                                      <p:cBhvr>
                                        <p:cTn id="34" dur="1" fill="hold">
                                          <p:stCondLst>
                                            <p:cond delay="4999"/>
                                          </p:stCondLst>
                                        </p:cTn>
                                        <p:tgtEl>
                                          <p:spTgt spid="12"/>
                                        </p:tgtEl>
                                        <p:attrNameLst>
                                          <p:attrName>style.visibility</p:attrName>
                                        </p:attrNameLst>
                                      </p:cBhvr>
                                      <p:to>
                                        <p:strVal val="hidden"/>
                                      </p:to>
                                    </p:set>
                                  </p:childTnLst>
                                </p:cTn>
                              </p:par>
                              <p:par>
                                <p:cTn id="35" presetID="18" presetClass="exit" presetSubtype="9" fill="hold" grpId="0" nodeType="withEffect">
                                  <p:stCondLst>
                                    <p:cond delay="0"/>
                                  </p:stCondLst>
                                  <p:childTnLst>
                                    <p:animEffect transition="out" filter="strips(upLeft)">
                                      <p:cBhvr>
                                        <p:cTn id="36" dur="5000"/>
                                        <p:tgtEl>
                                          <p:spTgt spid="13"/>
                                        </p:tgtEl>
                                      </p:cBhvr>
                                    </p:animEffect>
                                    <p:set>
                                      <p:cBhvr>
                                        <p:cTn id="37" dur="1" fill="hold">
                                          <p:stCondLst>
                                            <p:cond delay="4999"/>
                                          </p:stCondLst>
                                        </p:cTn>
                                        <p:tgtEl>
                                          <p:spTgt spid="13"/>
                                        </p:tgtEl>
                                        <p:attrNameLst>
                                          <p:attrName>style.visibility</p:attrName>
                                        </p:attrNameLst>
                                      </p:cBhvr>
                                      <p:to>
                                        <p:strVal val="hidden"/>
                                      </p:to>
                                    </p:set>
                                  </p:childTnLst>
                                </p:cTn>
                              </p:par>
                              <p:par>
                                <p:cTn id="38" presetID="18" presetClass="exit" presetSubtype="9" fill="hold" grpId="0" nodeType="withEffect">
                                  <p:stCondLst>
                                    <p:cond delay="0"/>
                                  </p:stCondLst>
                                  <p:childTnLst>
                                    <p:animEffect transition="out" filter="strips(upLeft)">
                                      <p:cBhvr>
                                        <p:cTn id="39" dur="5000"/>
                                        <p:tgtEl>
                                          <p:spTgt spid="50"/>
                                        </p:tgtEl>
                                      </p:cBhvr>
                                    </p:animEffect>
                                    <p:set>
                                      <p:cBhvr>
                                        <p:cTn id="40" dur="1" fill="hold">
                                          <p:stCondLst>
                                            <p:cond delay="4999"/>
                                          </p:stCondLst>
                                        </p:cTn>
                                        <p:tgtEl>
                                          <p:spTgt spid="50"/>
                                        </p:tgtEl>
                                        <p:attrNameLst>
                                          <p:attrName>style.visibility</p:attrName>
                                        </p:attrNameLst>
                                      </p:cBhvr>
                                      <p:to>
                                        <p:strVal val="hidden"/>
                                      </p:to>
                                    </p:set>
                                  </p:childTnLst>
                                </p:cTn>
                              </p:par>
                              <p:par>
                                <p:cTn id="41" presetID="18" presetClass="exit" presetSubtype="6" fill="hold" grpId="0" nodeType="withEffect">
                                  <p:stCondLst>
                                    <p:cond delay="0"/>
                                  </p:stCondLst>
                                  <p:childTnLst>
                                    <p:animEffect transition="out" filter="strips(downRight)">
                                      <p:cBhvr>
                                        <p:cTn id="42" dur="5000"/>
                                        <p:tgtEl>
                                          <p:spTgt spid="14"/>
                                        </p:tgtEl>
                                      </p:cBhvr>
                                    </p:animEffect>
                                    <p:set>
                                      <p:cBhvr>
                                        <p:cTn id="43" dur="1" fill="hold">
                                          <p:stCondLst>
                                            <p:cond delay="4999"/>
                                          </p:stCondLst>
                                        </p:cTn>
                                        <p:tgtEl>
                                          <p:spTgt spid="14"/>
                                        </p:tgtEl>
                                        <p:attrNameLst>
                                          <p:attrName>style.visibility</p:attrName>
                                        </p:attrNameLst>
                                      </p:cBhvr>
                                      <p:to>
                                        <p:strVal val="hidden"/>
                                      </p:to>
                                    </p:set>
                                  </p:childTnLst>
                                </p:cTn>
                              </p:par>
                              <p:par>
                                <p:cTn id="44" presetID="18" presetClass="exit" presetSubtype="6" fill="hold" grpId="0" nodeType="withEffect">
                                  <p:stCondLst>
                                    <p:cond delay="0"/>
                                  </p:stCondLst>
                                  <p:childTnLst>
                                    <p:animEffect transition="out" filter="strips(downRight)">
                                      <p:cBhvr>
                                        <p:cTn id="45" dur="5000"/>
                                        <p:tgtEl>
                                          <p:spTgt spid="15"/>
                                        </p:tgtEl>
                                      </p:cBhvr>
                                    </p:animEffect>
                                    <p:set>
                                      <p:cBhvr>
                                        <p:cTn id="46" dur="1" fill="hold">
                                          <p:stCondLst>
                                            <p:cond delay="4999"/>
                                          </p:stCondLst>
                                        </p:cTn>
                                        <p:tgtEl>
                                          <p:spTgt spid="15"/>
                                        </p:tgtEl>
                                        <p:attrNameLst>
                                          <p:attrName>style.visibility</p:attrName>
                                        </p:attrNameLst>
                                      </p:cBhvr>
                                      <p:to>
                                        <p:strVal val="hidden"/>
                                      </p:to>
                                    </p:set>
                                  </p:childTnLst>
                                </p:cTn>
                              </p:par>
                              <p:par>
                                <p:cTn id="47" presetID="18" presetClass="exit" presetSubtype="6" fill="hold" grpId="0" nodeType="withEffect">
                                  <p:stCondLst>
                                    <p:cond delay="0"/>
                                  </p:stCondLst>
                                  <p:childTnLst>
                                    <p:animEffect transition="out" filter="strips(downRight)">
                                      <p:cBhvr>
                                        <p:cTn id="48" dur="5000"/>
                                        <p:tgtEl>
                                          <p:spTgt spid="16"/>
                                        </p:tgtEl>
                                      </p:cBhvr>
                                    </p:animEffect>
                                    <p:set>
                                      <p:cBhvr>
                                        <p:cTn id="49" dur="1" fill="hold">
                                          <p:stCondLst>
                                            <p:cond delay="4999"/>
                                          </p:stCondLst>
                                        </p:cTn>
                                        <p:tgtEl>
                                          <p:spTgt spid="16"/>
                                        </p:tgtEl>
                                        <p:attrNameLst>
                                          <p:attrName>style.visibility</p:attrName>
                                        </p:attrNameLst>
                                      </p:cBhvr>
                                      <p:to>
                                        <p:strVal val="hidden"/>
                                      </p:to>
                                    </p:set>
                                  </p:childTnLst>
                                </p:cTn>
                              </p:par>
                              <p:par>
                                <p:cTn id="50" presetID="18" presetClass="exit" presetSubtype="6" fill="hold" grpId="0" nodeType="withEffect">
                                  <p:stCondLst>
                                    <p:cond delay="0"/>
                                  </p:stCondLst>
                                  <p:childTnLst>
                                    <p:animEffect transition="out" filter="strips(downRight)">
                                      <p:cBhvr>
                                        <p:cTn id="51" dur="5000"/>
                                        <p:tgtEl>
                                          <p:spTgt spid="17"/>
                                        </p:tgtEl>
                                      </p:cBhvr>
                                    </p:animEffect>
                                    <p:set>
                                      <p:cBhvr>
                                        <p:cTn id="52" dur="1" fill="hold">
                                          <p:stCondLst>
                                            <p:cond delay="4999"/>
                                          </p:stCondLst>
                                        </p:cTn>
                                        <p:tgtEl>
                                          <p:spTgt spid="17"/>
                                        </p:tgtEl>
                                        <p:attrNameLst>
                                          <p:attrName>style.visibility</p:attrName>
                                        </p:attrNameLst>
                                      </p:cBhvr>
                                      <p:to>
                                        <p:strVal val="hidden"/>
                                      </p:to>
                                    </p:set>
                                  </p:childTnLst>
                                </p:cTn>
                              </p:par>
                              <p:par>
                                <p:cTn id="53" presetID="18" presetClass="exit" presetSubtype="6" fill="hold" grpId="0" nodeType="withEffect">
                                  <p:stCondLst>
                                    <p:cond delay="0"/>
                                  </p:stCondLst>
                                  <p:childTnLst>
                                    <p:animEffect transition="out" filter="strips(downRight)">
                                      <p:cBhvr>
                                        <p:cTn id="54" dur="5000"/>
                                        <p:tgtEl>
                                          <p:spTgt spid="18"/>
                                        </p:tgtEl>
                                      </p:cBhvr>
                                    </p:animEffect>
                                    <p:set>
                                      <p:cBhvr>
                                        <p:cTn id="55" dur="1" fill="hold">
                                          <p:stCondLst>
                                            <p:cond delay="4999"/>
                                          </p:stCondLst>
                                        </p:cTn>
                                        <p:tgtEl>
                                          <p:spTgt spid="18"/>
                                        </p:tgtEl>
                                        <p:attrNameLst>
                                          <p:attrName>style.visibility</p:attrName>
                                        </p:attrNameLst>
                                      </p:cBhvr>
                                      <p:to>
                                        <p:strVal val="hidden"/>
                                      </p:to>
                                    </p:set>
                                  </p:childTnLst>
                                </p:cTn>
                              </p:par>
                              <p:par>
                                <p:cTn id="56" presetID="18" presetClass="exit" presetSubtype="6" fill="hold" grpId="0" nodeType="withEffect">
                                  <p:stCondLst>
                                    <p:cond delay="0"/>
                                  </p:stCondLst>
                                  <p:childTnLst>
                                    <p:animEffect transition="out" filter="strips(downRight)">
                                      <p:cBhvr>
                                        <p:cTn id="57" dur="5000"/>
                                        <p:tgtEl>
                                          <p:spTgt spid="51"/>
                                        </p:tgtEl>
                                      </p:cBhvr>
                                    </p:animEffect>
                                    <p:set>
                                      <p:cBhvr>
                                        <p:cTn id="58" dur="1" fill="hold">
                                          <p:stCondLst>
                                            <p:cond delay="4999"/>
                                          </p:stCondLst>
                                        </p:cTn>
                                        <p:tgtEl>
                                          <p:spTgt spid="51"/>
                                        </p:tgtEl>
                                        <p:attrNameLst>
                                          <p:attrName>style.visibility</p:attrName>
                                        </p:attrNameLst>
                                      </p:cBhvr>
                                      <p:to>
                                        <p:strVal val="hidden"/>
                                      </p:to>
                                    </p:set>
                                  </p:childTnLst>
                                </p:cTn>
                              </p:par>
                              <p:par>
                                <p:cTn id="59" presetID="18" presetClass="exit" presetSubtype="3" fill="hold" grpId="0" nodeType="withEffect">
                                  <p:stCondLst>
                                    <p:cond delay="0"/>
                                  </p:stCondLst>
                                  <p:childTnLst>
                                    <p:animEffect transition="out" filter="strips(upRight)">
                                      <p:cBhvr>
                                        <p:cTn id="60" dur="5000"/>
                                        <p:tgtEl>
                                          <p:spTgt spid="19"/>
                                        </p:tgtEl>
                                      </p:cBhvr>
                                    </p:animEffect>
                                    <p:set>
                                      <p:cBhvr>
                                        <p:cTn id="61" dur="1" fill="hold">
                                          <p:stCondLst>
                                            <p:cond delay="4999"/>
                                          </p:stCondLst>
                                        </p:cTn>
                                        <p:tgtEl>
                                          <p:spTgt spid="19"/>
                                        </p:tgtEl>
                                        <p:attrNameLst>
                                          <p:attrName>style.visibility</p:attrName>
                                        </p:attrNameLst>
                                      </p:cBhvr>
                                      <p:to>
                                        <p:strVal val="hidden"/>
                                      </p:to>
                                    </p:set>
                                  </p:childTnLst>
                                </p:cTn>
                              </p:par>
                              <p:par>
                                <p:cTn id="62" presetID="18" presetClass="exit" presetSubtype="3" fill="hold" grpId="0" nodeType="withEffect">
                                  <p:stCondLst>
                                    <p:cond delay="0"/>
                                  </p:stCondLst>
                                  <p:childTnLst>
                                    <p:animEffect transition="out" filter="strips(upRight)">
                                      <p:cBhvr>
                                        <p:cTn id="63" dur="5000"/>
                                        <p:tgtEl>
                                          <p:spTgt spid="20"/>
                                        </p:tgtEl>
                                      </p:cBhvr>
                                    </p:animEffect>
                                    <p:set>
                                      <p:cBhvr>
                                        <p:cTn id="64" dur="1" fill="hold">
                                          <p:stCondLst>
                                            <p:cond delay="4999"/>
                                          </p:stCondLst>
                                        </p:cTn>
                                        <p:tgtEl>
                                          <p:spTgt spid="20"/>
                                        </p:tgtEl>
                                        <p:attrNameLst>
                                          <p:attrName>style.visibility</p:attrName>
                                        </p:attrNameLst>
                                      </p:cBhvr>
                                      <p:to>
                                        <p:strVal val="hidden"/>
                                      </p:to>
                                    </p:set>
                                  </p:childTnLst>
                                </p:cTn>
                              </p:par>
                              <p:par>
                                <p:cTn id="65" presetID="18" presetClass="exit" presetSubtype="3" fill="hold" grpId="0" nodeType="withEffect">
                                  <p:stCondLst>
                                    <p:cond delay="0"/>
                                  </p:stCondLst>
                                  <p:childTnLst>
                                    <p:animEffect transition="out" filter="strips(upRight)">
                                      <p:cBhvr>
                                        <p:cTn id="66" dur="5000"/>
                                        <p:tgtEl>
                                          <p:spTgt spid="21"/>
                                        </p:tgtEl>
                                      </p:cBhvr>
                                    </p:animEffect>
                                    <p:set>
                                      <p:cBhvr>
                                        <p:cTn id="67" dur="1" fill="hold">
                                          <p:stCondLst>
                                            <p:cond delay="4999"/>
                                          </p:stCondLst>
                                        </p:cTn>
                                        <p:tgtEl>
                                          <p:spTgt spid="21"/>
                                        </p:tgtEl>
                                        <p:attrNameLst>
                                          <p:attrName>style.visibility</p:attrName>
                                        </p:attrNameLst>
                                      </p:cBhvr>
                                      <p:to>
                                        <p:strVal val="hidden"/>
                                      </p:to>
                                    </p:set>
                                  </p:childTnLst>
                                </p:cTn>
                              </p:par>
                              <p:par>
                                <p:cTn id="68" presetID="18" presetClass="exit" presetSubtype="3" fill="hold" grpId="0" nodeType="withEffect">
                                  <p:stCondLst>
                                    <p:cond delay="0"/>
                                  </p:stCondLst>
                                  <p:childTnLst>
                                    <p:animEffect transition="out" filter="strips(upRight)">
                                      <p:cBhvr>
                                        <p:cTn id="69" dur="5000"/>
                                        <p:tgtEl>
                                          <p:spTgt spid="22"/>
                                        </p:tgtEl>
                                      </p:cBhvr>
                                    </p:animEffect>
                                    <p:set>
                                      <p:cBhvr>
                                        <p:cTn id="70" dur="1" fill="hold">
                                          <p:stCondLst>
                                            <p:cond delay="4999"/>
                                          </p:stCondLst>
                                        </p:cTn>
                                        <p:tgtEl>
                                          <p:spTgt spid="22"/>
                                        </p:tgtEl>
                                        <p:attrNameLst>
                                          <p:attrName>style.visibility</p:attrName>
                                        </p:attrNameLst>
                                      </p:cBhvr>
                                      <p:to>
                                        <p:strVal val="hidden"/>
                                      </p:to>
                                    </p:set>
                                  </p:childTnLst>
                                </p:cTn>
                              </p:par>
                              <p:par>
                                <p:cTn id="71" presetID="18" presetClass="exit" presetSubtype="3" fill="hold" grpId="0" nodeType="withEffect">
                                  <p:stCondLst>
                                    <p:cond delay="0"/>
                                  </p:stCondLst>
                                  <p:childTnLst>
                                    <p:animEffect transition="out" filter="strips(upRight)">
                                      <p:cBhvr>
                                        <p:cTn id="72" dur="5000"/>
                                        <p:tgtEl>
                                          <p:spTgt spid="23"/>
                                        </p:tgtEl>
                                      </p:cBhvr>
                                    </p:animEffect>
                                    <p:set>
                                      <p:cBhvr>
                                        <p:cTn id="73" dur="1" fill="hold">
                                          <p:stCondLst>
                                            <p:cond delay="4999"/>
                                          </p:stCondLst>
                                        </p:cTn>
                                        <p:tgtEl>
                                          <p:spTgt spid="23"/>
                                        </p:tgtEl>
                                        <p:attrNameLst>
                                          <p:attrName>style.visibility</p:attrName>
                                        </p:attrNameLst>
                                      </p:cBhvr>
                                      <p:to>
                                        <p:strVal val="hidden"/>
                                      </p:to>
                                    </p:set>
                                  </p:childTnLst>
                                </p:cTn>
                              </p:par>
                              <p:par>
                                <p:cTn id="74" presetID="18" presetClass="exit" presetSubtype="3" fill="hold" grpId="0" nodeType="withEffect">
                                  <p:stCondLst>
                                    <p:cond delay="0"/>
                                  </p:stCondLst>
                                  <p:childTnLst>
                                    <p:animEffect transition="out" filter="strips(upRight)">
                                      <p:cBhvr>
                                        <p:cTn id="75" dur="5000"/>
                                        <p:tgtEl>
                                          <p:spTgt spid="52"/>
                                        </p:tgtEl>
                                      </p:cBhvr>
                                    </p:animEffect>
                                    <p:set>
                                      <p:cBhvr>
                                        <p:cTn id="76" dur="1" fill="hold">
                                          <p:stCondLst>
                                            <p:cond delay="4999"/>
                                          </p:stCondLst>
                                        </p:cTn>
                                        <p:tgtEl>
                                          <p:spTgt spid="52"/>
                                        </p:tgtEl>
                                        <p:attrNameLst>
                                          <p:attrName>style.visibility</p:attrName>
                                        </p:attrNameLst>
                                      </p:cBhvr>
                                      <p:to>
                                        <p:strVal val="hidden"/>
                                      </p:to>
                                    </p:set>
                                  </p:childTnLst>
                                </p:cTn>
                              </p:par>
                              <p:par>
                                <p:cTn id="77" presetID="18" presetClass="exit" presetSubtype="12" fill="hold" grpId="0" nodeType="withEffect">
                                  <p:stCondLst>
                                    <p:cond delay="0"/>
                                  </p:stCondLst>
                                  <p:childTnLst>
                                    <p:animEffect transition="out" filter="strips(downLeft)">
                                      <p:cBhvr>
                                        <p:cTn id="78" dur="5000"/>
                                        <p:tgtEl>
                                          <p:spTgt spid="24"/>
                                        </p:tgtEl>
                                      </p:cBhvr>
                                    </p:animEffect>
                                    <p:set>
                                      <p:cBhvr>
                                        <p:cTn id="79" dur="1" fill="hold">
                                          <p:stCondLst>
                                            <p:cond delay="4999"/>
                                          </p:stCondLst>
                                        </p:cTn>
                                        <p:tgtEl>
                                          <p:spTgt spid="24"/>
                                        </p:tgtEl>
                                        <p:attrNameLst>
                                          <p:attrName>style.visibility</p:attrName>
                                        </p:attrNameLst>
                                      </p:cBhvr>
                                      <p:to>
                                        <p:strVal val="hidden"/>
                                      </p:to>
                                    </p:set>
                                  </p:childTnLst>
                                </p:cTn>
                              </p:par>
                              <p:par>
                                <p:cTn id="80" presetID="18" presetClass="exit" presetSubtype="12" fill="hold" grpId="0" nodeType="withEffect">
                                  <p:stCondLst>
                                    <p:cond delay="0"/>
                                  </p:stCondLst>
                                  <p:childTnLst>
                                    <p:animEffect transition="out" filter="strips(downLeft)">
                                      <p:cBhvr>
                                        <p:cTn id="81" dur="5000"/>
                                        <p:tgtEl>
                                          <p:spTgt spid="25"/>
                                        </p:tgtEl>
                                      </p:cBhvr>
                                    </p:animEffect>
                                    <p:set>
                                      <p:cBhvr>
                                        <p:cTn id="82" dur="1" fill="hold">
                                          <p:stCondLst>
                                            <p:cond delay="4999"/>
                                          </p:stCondLst>
                                        </p:cTn>
                                        <p:tgtEl>
                                          <p:spTgt spid="25"/>
                                        </p:tgtEl>
                                        <p:attrNameLst>
                                          <p:attrName>style.visibility</p:attrName>
                                        </p:attrNameLst>
                                      </p:cBhvr>
                                      <p:to>
                                        <p:strVal val="hidden"/>
                                      </p:to>
                                    </p:set>
                                  </p:childTnLst>
                                </p:cTn>
                              </p:par>
                              <p:par>
                                <p:cTn id="83" presetID="18" presetClass="exit" presetSubtype="12" fill="hold" grpId="0" nodeType="withEffect">
                                  <p:stCondLst>
                                    <p:cond delay="0"/>
                                  </p:stCondLst>
                                  <p:childTnLst>
                                    <p:animEffect transition="out" filter="strips(downLeft)">
                                      <p:cBhvr>
                                        <p:cTn id="84" dur="5000"/>
                                        <p:tgtEl>
                                          <p:spTgt spid="26"/>
                                        </p:tgtEl>
                                      </p:cBhvr>
                                    </p:animEffect>
                                    <p:set>
                                      <p:cBhvr>
                                        <p:cTn id="85" dur="1" fill="hold">
                                          <p:stCondLst>
                                            <p:cond delay="4999"/>
                                          </p:stCondLst>
                                        </p:cTn>
                                        <p:tgtEl>
                                          <p:spTgt spid="26"/>
                                        </p:tgtEl>
                                        <p:attrNameLst>
                                          <p:attrName>style.visibility</p:attrName>
                                        </p:attrNameLst>
                                      </p:cBhvr>
                                      <p:to>
                                        <p:strVal val="hidden"/>
                                      </p:to>
                                    </p:set>
                                  </p:childTnLst>
                                </p:cTn>
                              </p:par>
                              <p:par>
                                <p:cTn id="86" presetID="18" presetClass="exit" presetSubtype="12" fill="hold" grpId="0" nodeType="withEffect">
                                  <p:stCondLst>
                                    <p:cond delay="0"/>
                                  </p:stCondLst>
                                  <p:childTnLst>
                                    <p:animEffect transition="out" filter="strips(downLeft)">
                                      <p:cBhvr>
                                        <p:cTn id="87" dur="5000"/>
                                        <p:tgtEl>
                                          <p:spTgt spid="27"/>
                                        </p:tgtEl>
                                      </p:cBhvr>
                                    </p:animEffect>
                                    <p:set>
                                      <p:cBhvr>
                                        <p:cTn id="88" dur="1" fill="hold">
                                          <p:stCondLst>
                                            <p:cond delay="4999"/>
                                          </p:stCondLst>
                                        </p:cTn>
                                        <p:tgtEl>
                                          <p:spTgt spid="27"/>
                                        </p:tgtEl>
                                        <p:attrNameLst>
                                          <p:attrName>style.visibility</p:attrName>
                                        </p:attrNameLst>
                                      </p:cBhvr>
                                      <p:to>
                                        <p:strVal val="hidden"/>
                                      </p:to>
                                    </p:set>
                                  </p:childTnLst>
                                </p:cTn>
                              </p:par>
                              <p:par>
                                <p:cTn id="89" presetID="18" presetClass="exit" presetSubtype="12" fill="hold" grpId="0" nodeType="withEffect">
                                  <p:stCondLst>
                                    <p:cond delay="0"/>
                                  </p:stCondLst>
                                  <p:childTnLst>
                                    <p:animEffect transition="out" filter="strips(downLeft)">
                                      <p:cBhvr>
                                        <p:cTn id="90" dur="5000"/>
                                        <p:tgtEl>
                                          <p:spTgt spid="28"/>
                                        </p:tgtEl>
                                      </p:cBhvr>
                                    </p:animEffect>
                                    <p:set>
                                      <p:cBhvr>
                                        <p:cTn id="91" dur="1" fill="hold">
                                          <p:stCondLst>
                                            <p:cond delay="4999"/>
                                          </p:stCondLst>
                                        </p:cTn>
                                        <p:tgtEl>
                                          <p:spTgt spid="28"/>
                                        </p:tgtEl>
                                        <p:attrNameLst>
                                          <p:attrName>style.visibility</p:attrName>
                                        </p:attrNameLst>
                                      </p:cBhvr>
                                      <p:to>
                                        <p:strVal val="hidden"/>
                                      </p:to>
                                    </p:set>
                                  </p:childTnLst>
                                </p:cTn>
                              </p:par>
                              <p:par>
                                <p:cTn id="92" presetID="18" presetClass="exit" presetSubtype="12" fill="hold" grpId="0" nodeType="withEffect">
                                  <p:stCondLst>
                                    <p:cond delay="0"/>
                                  </p:stCondLst>
                                  <p:childTnLst>
                                    <p:animEffect transition="out" filter="strips(downLeft)">
                                      <p:cBhvr>
                                        <p:cTn id="93" dur="5000"/>
                                        <p:tgtEl>
                                          <p:spTgt spid="53"/>
                                        </p:tgtEl>
                                      </p:cBhvr>
                                    </p:animEffect>
                                    <p:set>
                                      <p:cBhvr>
                                        <p:cTn id="94" dur="1" fill="hold">
                                          <p:stCondLst>
                                            <p:cond delay="4999"/>
                                          </p:stCondLst>
                                        </p:cTn>
                                        <p:tgtEl>
                                          <p:spTgt spid="53"/>
                                        </p:tgtEl>
                                        <p:attrNameLst>
                                          <p:attrName>style.visibility</p:attrName>
                                        </p:attrNameLst>
                                      </p:cBhvr>
                                      <p:to>
                                        <p:strVal val="hidden"/>
                                      </p:to>
                                    </p:set>
                                  </p:childTnLst>
                                </p:cTn>
                              </p:par>
                              <p:par>
                                <p:cTn id="95" presetID="18" presetClass="exit" presetSubtype="9" fill="hold" grpId="0" nodeType="withEffect">
                                  <p:stCondLst>
                                    <p:cond delay="0"/>
                                  </p:stCondLst>
                                  <p:childTnLst>
                                    <p:animEffect transition="out" filter="strips(upLeft)">
                                      <p:cBhvr>
                                        <p:cTn id="96" dur="5000"/>
                                        <p:tgtEl>
                                          <p:spTgt spid="29"/>
                                        </p:tgtEl>
                                      </p:cBhvr>
                                    </p:animEffect>
                                    <p:set>
                                      <p:cBhvr>
                                        <p:cTn id="97" dur="1" fill="hold">
                                          <p:stCondLst>
                                            <p:cond delay="4999"/>
                                          </p:stCondLst>
                                        </p:cTn>
                                        <p:tgtEl>
                                          <p:spTgt spid="29"/>
                                        </p:tgtEl>
                                        <p:attrNameLst>
                                          <p:attrName>style.visibility</p:attrName>
                                        </p:attrNameLst>
                                      </p:cBhvr>
                                      <p:to>
                                        <p:strVal val="hidden"/>
                                      </p:to>
                                    </p:set>
                                  </p:childTnLst>
                                </p:cTn>
                              </p:par>
                              <p:par>
                                <p:cTn id="98" presetID="18" presetClass="exit" presetSubtype="9" fill="hold" grpId="0" nodeType="withEffect">
                                  <p:stCondLst>
                                    <p:cond delay="0"/>
                                  </p:stCondLst>
                                  <p:childTnLst>
                                    <p:animEffect transition="out" filter="strips(upLeft)">
                                      <p:cBhvr>
                                        <p:cTn id="99" dur="5000"/>
                                        <p:tgtEl>
                                          <p:spTgt spid="30"/>
                                        </p:tgtEl>
                                      </p:cBhvr>
                                    </p:animEffect>
                                    <p:set>
                                      <p:cBhvr>
                                        <p:cTn id="100" dur="1" fill="hold">
                                          <p:stCondLst>
                                            <p:cond delay="4999"/>
                                          </p:stCondLst>
                                        </p:cTn>
                                        <p:tgtEl>
                                          <p:spTgt spid="30"/>
                                        </p:tgtEl>
                                        <p:attrNameLst>
                                          <p:attrName>style.visibility</p:attrName>
                                        </p:attrNameLst>
                                      </p:cBhvr>
                                      <p:to>
                                        <p:strVal val="hidden"/>
                                      </p:to>
                                    </p:set>
                                  </p:childTnLst>
                                </p:cTn>
                              </p:par>
                              <p:par>
                                <p:cTn id="101" presetID="18" presetClass="exit" presetSubtype="9" fill="hold" grpId="0" nodeType="withEffect">
                                  <p:stCondLst>
                                    <p:cond delay="0"/>
                                  </p:stCondLst>
                                  <p:childTnLst>
                                    <p:animEffect transition="out" filter="strips(upLeft)">
                                      <p:cBhvr>
                                        <p:cTn id="102" dur="5000"/>
                                        <p:tgtEl>
                                          <p:spTgt spid="31"/>
                                        </p:tgtEl>
                                      </p:cBhvr>
                                    </p:animEffect>
                                    <p:set>
                                      <p:cBhvr>
                                        <p:cTn id="103" dur="1" fill="hold">
                                          <p:stCondLst>
                                            <p:cond delay="4999"/>
                                          </p:stCondLst>
                                        </p:cTn>
                                        <p:tgtEl>
                                          <p:spTgt spid="31"/>
                                        </p:tgtEl>
                                        <p:attrNameLst>
                                          <p:attrName>style.visibility</p:attrName>
                                        </p:attrNameLst>
                                      </p:cBhvr>
                                      <p:to>
                                        <p:strVal val="hidden"/>
                                      </p:to>
                                    </p:set>
                                  </p:childTnLst>
                                </p:cTn>
                              </p:par>
                              <p:par>
                                <p:cTn id="104" presetID="18" presetClass="exit" presetSubtype="9" fill="hold" grpId="0" nodeType="withEffect">
                                  <p:stCondLst>
                                    <p:cond delay="0"/>
                                  </p:stCondLst>
                                  <p:childTnLst>
                                    <p:animEffect transition="out" filter="strips(upLeft)">
                                      <p:cBhvr>
                                        <p:cTn id="105" dur="5000"/>
                                        <p:tgtEl>
                                          <p:spTgt spid="32"/>
                                        </p:tgtEl>
                                      </p:cBhvr>
                                    </p:animEffect>
                                    <p:set>
                                      <p:cBhvr>
                                        <p:cTn id="106" dur="1" fill="hold">
                                          <p:stCondLst>
                                            <p:cond delay="4999"/>
                                          </p:stCondLst>
                                        </p:cTn>
                                        <p:tgtEl>
                                          <p:spTgt spid="32"/>
                                        </p:tgtEl>
                                        <p:attrNameLst>
                                          <p:attrName>style.visibility</p:attrName>
                                        </p:attrNameLst>
                                      </p:cBhvr>
                                      <p:to>
                                        <p:strVal val="hidden"/>
                                      </p:to>
                                    </p:set>
                                  </p:childTnLst>
                                </p:cTn>
                              </p:par>
                              <p:par>
                                <p:cTn id="107" presetID="18" presetClass="exit" presetSubtype="9" fill="hold" grpId="0" nodeType="withEffect">
                                  <p:stCondLst>
                                    <p:cond delay="0"/>
                                  </p:stCondLst>
                                  <p:childTnLst>
                                    <p:animEffect transition="out" filter="strips(upLeft)">
                                      <p:cBhvr>
                                        <p:cTn id="108" dur="5000"/>
                                        <p:tgtEl>
                                          <p:spTgt spid="33"/>
                                        </p:tgtEl>
                                      </p:cBhvr>
                                    </p:animEffect>
                                    <p:set>
                                      <p:cBhvr>
                                        <p:cTn id="109" dur="1" fill="hold">
                                          <p:stCondLst>
                                            <p:cond delay="4999"/>
                                          </p:stCondLst>
                                        </p:cTn>
                                        <p:tgtEl>
                                          <p:spTgt spid="33"/>
                                        </p:tgtEl>
                                        <p:attrNameLst>
                                          <p:attrName>style.visibility</p:attrName>
                                        </p:attrNameLst>
                                      </p:cBhvr>
                                      <p:to>
                                        <p:strVal val="hidden"/>
                                      </p:to>
                                    </p:set>
                                  </p:childTnLst>
                                </p:cTn>
                              </p:par>
                              <p:par>
                                <p:cTn id="110" presetID="18" presetClass="exit" presetSubtype="9" fill="hold" grpId="0" nodeType="withEffect">
                                  <p:stCondLst>
                                    <p:cond delay="0"/>
                                  </p:stCondLst>
                                  <p:childTnLst>
                                    <p:animEffect transition="out" filter="strips(upLeft)">
                                      <p:cBhvr>
                                        <p:cTn id="111" dur="5000"/>
                                        <p:tgtEl>
                                          <p:spTgt spid="54"/>
                                        </p:tgtEl>
                                      </p:cBhvr>
                                    </p:animEffect>
                                    <p:set>
                                      <p:cBhvr>
                                        <p:cTn id="112" dur="1" fill="hold">
                                          <p:stCondLst>
                                            <p:cond delay="4999"/>
                                          </p:stCondLst>
                                        </p:cTn>
                                        <p:tgtEl>
                                          <p:spTgt spid="54"/>
                                        </p:tgtEl>
                                        <p:attrNameLst>
                                          <p:attrName>style.visibility</p:attrName>
                                        </p:attrNameLst>
                                      </p:cBhvr>
                                      <p:to>
                                        <p:strVal val="hidden"/>
                                      </p:to>
                                    </p:set>
                                  </p:childTnLst>
                                </p:cTn>
                              </p:par>
                              <p:par>
                                <p:cTn id="113" presetID="18" presetClass="exit" presetSubtype="6" fill="hold" grpId="0" nodeType="withEffect">
                                  <p:stCondLst>
                                    <p:cond delay="0"/>
                                  </p:stCondLst>
                                  <p:childTnLst>
                                    <p:animEffect transition="out" filter="strips(downRight)">
                                      <p:cBhvr>
                                        <p:cTn id="114" dur="5000"/>
                                        <p:tgtEl>
                                          <p:spTgt spid="34"/>
                                        </p:tgtEl>
                                      </p:cBhvr>
                                    </p:animEffect>
                                    <p:set>
                                      <p:cBhvr>
                                        <p:cTn id="115" dur="1" fill="hold">
                                          <p:stCondLst>
                                            <p:cond delay="4999"/>
                                          </p:stCondLst>
                                        </p:cTn>
                                        <p:tgtEl>
                                          <p:spTgt spid="34"/>
                                        </p:tgtEl>
                                        <p:attrNameLst>
                                          <p:attrName>style.visibility</p:attrName>
                                        </p:attrNameLst>
                                      </p:cBhvr>
                                      <p:to>
                                        <p:strVal val="hidden"/>
                                      </p:to>
                                    </p:set>
                                  </p:childTnLst>
                                </p:cTn>
                              </p:par>
                              <p:par>
                                <p:cTn id="116" presetID="18" presetClass="exit" presetSubtype="6" fill="hold" grpId="0" nodeType="withEffect">
                                  <p:stCondLst>
                                    <p:cond delay="0"/>
                                  </p:stCondLst>
                                  <p:childTnLst>
                                    <p:animEffect transition="out" filter="strips(downRight)">
                                      <p:cBhvr>
                                        <p:cTn id="117" dur="5000"/>
                                        <p:tgtEl>
                                          <p:spTgt spid="35"/>
                                        </p:tgtEl>
                                      </p:cBhvr>
                                    </p:animEffect>
                                    <p:set>
                                      <p:cBhvr>
                                        <p:cTn id="118" dur="1" fill="hold">
                                          <p:stCondLst>
                                            <p:cond delay="4999"/>
                                          </p:stCondLst>
                                        </p:cTn>
                                        <p:tgtEl>
                                          <p:spTgt spid="35"/>
                                        </p:tgtEl>
                                        <p:attrNameLst>
                                          <p:attrName>style.visibility</p:attrName>
                                        </p:attrNameLst>
                                      </p:cBhvr>
                                      <p:to>
                                        <p:strVal val="hidden"/>
                                      </p:to>
                                    </p:set>
                                  </p:childTnLst>
                                </p:cTn>
                              </p:par>
                              <p:par>
                                <p:cTn id="119" presetID="18" presetClass="exit" presetSubtype="6" fill="hold" grpId="0" nodeType="withEffect">
                                  <p:stCondLst>
                                    <p:cond delay="0"/>
                                  </p:stCondLst>
                                  <p:childTnLst>
                                    <p:animEffect transition="out" filter="strips(downRight)">
                                      <p:cBhvr>
                                        <p:cTn id="120" dur="5000"/>
                                        <p:tgtEl>
                                          <p:spTgt spid="36"/>
                                        </p:tgtEl>
                                      </p:cBhvr>
                                    </p:animEffect>
                                    <p:set>
                                      <p:cBhvr>
                                        <p:cTn id="121" dur="1" fill="hold">
                                          <p:stCondLst>
                                            <p:cond delay="4999"/>
                                          </p:stCondLst>
                                        </p:cTn>
                                        <p:tgtEl>
                                          <p:spTgt spid="36"/>
                                        </p:tgtEl>
                                        <p:attrNameLst>
                                          <p:attrName>style.visibility</p:attrName>
                                        </p:attrNameLst>
                                      </p:cBhvr>
                                      <p:to>
                                        <p:strVal val="hidden"/>
                                      </p:to>
                                    </p:set>
                                  </p:childTnLst>
                                </p:cTn>
                              </p:par>
                              <p:par>
                                <p:cTn id="122" presetID="18" presetClass="exit" presetSubtype="6" fill="hold" grpId="0" nodeType="withEffect">
                                  <p:stCondLst>
                                    <p:cond delay="0"/>
                                  </p:stCondLst>
                                  <p:childTnLst>
                                    <p:animEffect transition="out" filter="strips(downRight)">
                                      <p:cBhvr>
                                        <p:cTn id="123" dur="5000"/>
                                        <p:tgtEl>
                                          <p:spTgt spid="37"/>
                                        </p:tgtEl>
                                      </p:cBhvr>
                                    </p:animEffect>
                                    <p:set>
                                      <p:cBhvr>
                                        <p:cTn id="124" dur="1" fill="hold">
                                          <p:stCondLst>
                                            <p:cond delay="4999"/>
                                          </p:stCondLst>
                                        </p:cTn>
                                        <p:tgtEl>
                                          <p:spTgt spid="37"/>
                                        </p:tgtEl>
                                        <p:attrNameLst>
                                          <p:attrName>style.visibility</p:attrName>
                                        </p:attrNameLst>
                                      </p:cBhvr>
                                      <p:to>
                                        <p:strVal val="hidden"/>
                                      </p:to>
                                    </p:set>
                                  </p:childTnLst>
                                </p:cTn>
                              </p:par>
                              <p:par>
                                <p:cTn id="125" presetID="18" presetClass="exit" presetSubtype="6" fill="hold" grpId="0" nodeType="withEffect">
                                  <p:stCondLst>
                                    <p:cond delay="0"/>
                                  </p:stCondLst>
                                  <p:childTnLst>
                                    <p:animEffect transition="out" filter="strips(downRight)">
                                      <p:cBhvr>
                                        <p:cTn id="126" dur="5000"/>
                                        <p:tgtEl>
                                          <p:spTgt spid="38"/>
                                        </p:tgtEl>
                                      </p:cBhvr>
                                    </p:animEffect>
                                    <p:set>
                                      <p:cBhvr>
                                        <p:cTn id="127" dur="1" fill="hold">
                                          <p:stCondLst>
                                            <p:cond delay="4999"/>
                                          </p:stCondLst>
                                        </p:cTn>
                                        <p:tgtEl>
                                          <p:spTgt spid="38"/>
                                        </p:tgtEl>
                                        <p:attrNameLst>
                                          <p:attrName>style.visibility</p:attrName>
                                        </p:attrNameLst>
                                      </p:cBhvr>
                                      <p:to>
                                        <p:strVal val="hidden"/>
                                      </p:to>
                                    </p:set>
                                  </p:childTnLst>
                                </p:cTn>
                              </p:par>
                              <p:par>
                                <p:cTn id="128" presetID="18" presetClass="exit" presetSubtype="6" fill="hold" grpId="0" nodeType="withEffect">
                                  <p:stCondLst>
                                    <p:cond delay="0"/>
                                  </p:stCondLst>
                                  <p:childTnLst>
                                    <p:animEffect transition="out" filter="strips(downRight)">
                                      <p:cBhvr>
                                        <p:cTn id="129" dur="5000"/>
                                        <p:tgtEl>
                                          <p:spTgt spid="55"/>
                                        </p:tgtEl>
                                      </p:cBhvr>
                                    </p:animEffect>
                                    <p:set>
                                      <p:cBhvr>
                                        <p:cTn id="130" dur="1" fill="hold">
                                          <p:stCondLst>
                                            <p:cond delay="4999"/>
                                          </p:stCondLst>
                                        </p:cTn>
                                        <p:tgtEl>
                                          <p:spTgt spid="55"/>
                                        </p:tgtEl>
                                        <p:attrNameLst>
                                          <p:attrName>style.visibility</p:attrName>
                                        </p:attrNameLst>
                                      </p:cBhvr>
                                      <p:to>
                                        <p:strVal val="hidden"/>
                                      </p:to>
                                    </p:set>
                                  </p:childTnLst>
                                </p:cTn>
                              </p:par>
                              <p:par>
                                <p:cTn id="131" presetID="18" presetClass="exit" presetSubtype="3" fill="hold" grpId="0" nodeType="withEffect">
                                  <p:stCondLst>
                                    <p:cond delay="0"/>
                                  </p:stCondLst>
                                  <p:childTnLst>
                                    <p:animEffect transition="out" filter="strips(upRight)">
                                      <p:cBhvr>
                                        <p:cTn id="132" dur="5000"/>
                                        <p:tgtEl>
                                          <p:spTgt spid="39"/>
                                        </p:tgtEl>
                                      </p:cBhvr>
                                    </p:animEffect>
                                    <p:set>
                                      <p:cBhvr>
                                        <p:cTn id="133" dur="1" fill="hold">
                                          <p:stCondLst>
                                            <p:cond delay="4999"/>
                                          </p:stCondLst>
                                        </p:cTn>
                                        <p:tgtEl>
                                          <p:spTgt spid="39"/>
                                        </p:tgtEl>
                                        <p:attrNameLst>
                                          <p:attrName>style.visibility</p:attrName>
                                        </p:attrNameLst>
                                      </p:cBhvr>
                                      <p:to>
                                        <p:strVal val="hidden"/>
                                      </p:to>
                                    </p:set>
                                  </p:childTnLst>
                                </p:cTn>
                              </p:par>
                              <p:par>
                                <p:cTn id="134" presetID="18" presetClass="exit" presetSubtype="3" fill="hold" grpId="0" nodeType="withEffect">
                                  <p:stCondLst>
                                    <p:cond delay="0"/>
                                  </p:stCondLst>
                                  <p:childTnLst>
                                    <p:animEffect transition="out" filter="strips(upRight)">
                                      <p:cBhvr>
                                        <p:cTn id="135" dur="5000"/>
                                        <p:tgtEl>
                                          <p:spTgt spid="40"/>
                                        </p:tgtEl>
                                      </p:cBhvr>
                                    </p:animEffect>
                                    <p:set>
                                      <p:cBhvr>
                                        <p:cTn id="136" dur="1" fill="hold">
                                          <p:stCondLst>
                                            <p:cond delay="4999"/>
                                          </p:stCondLst>
                                        </p:cTn>
                                        <p:tgtEl>
                                          <p:spTgt spid="40"/>
                                        </p:tgtEl>
                                        <p:attrNameLst>
                                          <p:attrName>style.visibility</p:attrName>
                                        </p:attrNameLst>
                                      </p:cBhvr>
                                      <p:to>
                                        <p:strVal val="hidden"/>
                                      </p:to>
                                    </p:set>
                                  </p:childTnLst>
                                </p:cTn>
                              </p:par>
                              <p:par>
                                <p:cTn id="137" presetID="18" presetClass="exit" presetSubtype="3" fill="hold" grpId="0" nodeType="withEffect">
                                  <p:stCondLst>
                                    <p:cond delay="0"/>
                                  </p:stCondLst>
                                  <p:childTnLst>
                                    <p:animEffect transition="out" filter="strips(upRight)">
                                      <p:cBhvr>
                                        <p:cTn id="138" dur="5000"/>
                                        <p:tgtEl>
                                          <p:spTgt spid="41"/>
                                        </p:tgtEl>
                                      </p:cBhvr>
                                    </p:animEffect>
                                    <p:set>
                                      <p:cBhvr>
                                        <p:cTn id="139" dur="1" fill="hold">
                                          <p:stCondLst>
                                            <p:cond delay="4999"/>
                                          </p:stCondLst>
                                        </p:cTn>
                                        <p:tgtEl>
                                          <p:spTgt spid="41"/>
                                        </p:tgtEl>
                                        <p:attrNameLst>
                                          <p:attrName>style.visibility</p:attrName>
                                        </p:attrNameLst>
                                      </p:cBhvr>
                                      <p:to>
                                        <p:strVal val="hidden"/>
                                      </p:to>
                                    </p:set>
                                  </p:childTnLst>
                                </p:cTn>
                              </p:par>
                              <p:par>
                                <p:cTn id="140" presetID="18" presetClass="exit" presetSubtype="3" fill="hold" grpId="0" nodeType="withEffect">
                                  <p:stCondLst>
                                    <p:cond delay="0"/>
                                  </p:stCondLst>
                                  <p:childTnLst>
                                    <p:animEffect transition="out" filter="strips(upRight)">
                                      <p:cBhvr>
                                        <p:cTn id="141" dur="5000"/>
                                        <p:tgtEl>
                                          <p:spTgt spid="42"/>
                                        </p:tgtEl>
                                      </p:cBhvr>
                                    </p:animEffect>
                                    <p:set>
                                      <p:cBhvr>
                                        <p:cTn id="142" dur="1" fill="hold">
                                          <p:stCondLst>
                                            <p:cond delay="4999"/>
                                          </p:stCondLst>
                                        </p:cTn>
                                        <p:tgtEl>
                                          <p:spTgt spid="42"/>
                                        </p:tgtEl>
                                        <p:attrNameLst>
                                          <p:attrName>style.visibility</p:attrName>
                                        </p:attrNameLst>
                                      </p:cBhvr>
                                      <p:to>
                                        <p:strVal val="hidden"/>
                                      </p:to>
                                    </p:set>
                                  </p:childTnLst>
                                </p:cTn>
                              </p:par>
                              <p:par>
                                <p:cTn id="143" presetID="18" presetClass="exit" presetSubtype="3" fill="hold" grpId="0" nodeType="withEffect">
                                  <p:stCondLst>
                                    <p:cond delay="0"/>
                                  </p:stCondLst>
                                  <p:childTnLst>
                                    <p:animEffect transition="out" filter="strips(upRight)">
                                      <p:cBhvr>
                                        <p:cTn id="144" dur="5000"/>
                                        <p:tgtEl>
                                          <p:spTgt spid="43"/>
                                        </p:tgtEl>
                                      </p:cBhvr>
                                    </p:animEffect>
                                    <p:set>
                                      <p:cBhvr>
                                        <p:cTn id="145" dur="1" fill="hold">
                                          <p:stCondLst>
                                            <p:cond delay="4999"/>
                                          </p:stCondLst>
                                        </p:cTn>
                                        <p:tgtEl>
                                          <p:spTgt spid="43"/>
                                        </p:tgtEl>
                                        <p:attrNameLst>
                                          <p:attrName>style.visibility</p:attrName>
                                        </p:attrNameLst>
                                      </p:cBhvr>
                                      <p:to>
                                        <p:strVal val="hidden"/>
                                      </p:to>
                                    </p:set>
                                  </p:childTnLst>
                                </p:cTn>
                              </p:par>
                              <p:par>
                                <p:cTn id="146" presetID="18" presetClass="exit" presetSubtype="3" fill="hold" grpId="0" nodeType="withEffect">
                                  <p:stCondLst>
                                    <p:cond delay="0"/>
                                  </p:stCondLst>
                                  <p:childTnLst>
                                    <p:animEffect transition="out" filter="strips(upRight)">
                                      <p:cBhvr>
                                        <p:cTn id="147" dur="5000"/>
                                        <p:tgtEl>
                                          <p:spTgt spid="56"/>
                                        </p:tgtEl>
                                      </p:cBhvr>
                                    </p:animEffect>
                                    <p:set>
                                      <p:cBhvr>
                                        <p:cTn id="148" dur="1" fill="hold">
                                          <p:stCondLst>
                                            <p:cond delay="4999"/>
                                          </p:stCondLst>
                                        </p:cTn>
                                        <p:tgtEl>
                                          <p:spTgt spid="56"/>
                                        </p:tgtEl>
                                        <p:attrNameLst>
                                          <p:attrName>style.visibility</p:attrName>
                                        </p:attrNameLst>
                                      </p:cBhvr>
                                      <p:to>
                                        <p:strVal val="hidden"/>
                                      </p:to>
                                    </p:set>
                                  </p:childTnLst>
                                </p:cTn>
                              </p:par>
                              <p:par>
                                <p:cTn id="149" presetID="18" presetClass="exit" presetSubtype="12" fill="hold" grpId="0" nodeType="withEffect">
                                  <p:stCondLst>
                                    <p:cond delay="0"/>
                                  </p:stCondLst>
                                  <p:childTnLst>
                                    <p:animEffect transition="out" filter="strips(downLeft)">
                                      <p:cBhvr>
                                        <p:cTn id="150" dur="5000"/>
                                        <p:tgtEl>
                                          <p:spTgt spid="44"/>
                                        </p:tgtEl>
                                      </p:cBhvr>
                                    </p:animEffect>
                                    <p:set>
                                      <p:cBhvr>
                                        <p:cTn id="151" dur="1" fill="hold">
                                          <p:stCondLst>
                                            <p:cond delay="4999"/>
                                          </p:stCondLst>
                                        </p:cTn>
                                        <p:tgtEl>
                                          <p:spTgt spid="44"/>
                                        </p:tgtEl>
                                        <p:attrNameLst>
                                          <p:attrName>style.visibility</p:attrName>
                                        </p:attrNameLst>
                                      </p:cBhvr>
                                      <p:to>
                                        <p:strVal val="hidden"/>
                                      </p:to>
                                    </p:set>
                                  </p:childTnLst>
                                </p:cTn>
                              </p:par>
                              <p:par>
                                <p:cTn id="152" presetID="18" presetClass="exit" presetSubtype="12" fill="hold" grpId="0" nodeType="withEffect">
                                  <p:stCondLst>
                                    <p:cond delay="0"/>
                                  </p:stCondLst>
                                  <p:childTnLst>
                                    <p:animEffect transition="out" filter="strips(downLeft)">
                                      <p:cBhvr>
                                        <p:cTn id="153" dur="5000"/>
                                        <p:tgtEl>
                                          <p:spTgt spid="45"/>
                                        </p:tgtEl>
                                      </p:cBhvr>
                                    </p:animEffect>
                                    <p:set>
                                      <p:cBhvr>
                                        <p:cTn id="154" dur="1" fill="hold">
                                          <p:stCondLst>
                                            <p:cond delay="4999"/>
                                          </p:stCondLst>
                                        </p:cTn>
                                        <p:tgtEl>
                                          <p:spTgt spid="45"/>
                                        </p:tgtEl>
                                        <p:attrNameLst>
                                          <p:attrName>style.visibility</p:attrName>
                                        </p:attrNameLst>
                                      </p:cBhvr>
                                      <p:to>
                                        <p:strVal val="hidden"/>
                                      </p:to>
                                    </p:set>
                                  </p:childTnLst>
                                </p:cTn>
                              </p:par>
                              <p:par>
                                <p:cTn id="155" presetID="18" presetClass="exit" presetSubtype="12" fill="hold" grpId="0" nodeType="withEffect">
                                  <p:stCondLst>
                                    <p:cond delay="0"/>
                                  </p:stCondLst>
                                  <p:childTnLst>
                                    <p:animEffect transition="out" filter="strips(downLeft)">
                                      <p:cBhvr>
                                        <p:cTn id="156" dur="5000"/>
                                        <p:tgtEl>
                                          <p:spTgt spid="46"/>
                                        </p:tgtEl>
                                      </p:cBhvr>
                                    </p:animEffect>
                                    <p:set>
                                      <p:cBhvr>
                                        <p:cTn id="157" dur="1" fill="hold">
                                          <p:stCondLst>
                                            <p:cond delay="4999"/>
                                          </p:stCondLst>
                                        </p:cTn>
                                        <p:tgtEl>
                                          <p:spTgt spid="46"/>
                                        </p:tgtEl>
                                        <p:attrNameLst>
                                          <p:attrName>style.visibility</p:attrName>
                                        </p:attrNameLst>
                                      </p:cBhvr>
                                      <p:to>
                                        <p:strVal val="hidden"/>
                                      </p:to>
                                    </p:set>
                                  </p:childTnLst>
                                </p:cTn>
                              </p:par>
                              <p:par>
                                <p:cTn id="158" presetID="18" presetClass="exit" presetSubtype="12" fill="hold" grpId="0" nodeType="withEffect">
                                  <p:stCondLst>
                                    <p:cond delay="0"/>
                                  </p:stCondLst>
                                  <p:childTnLst>
                                    <p:animEffect transition="out" filter="strips(downLeft)">
                                      <p:cBhvr>
                                        <p:cTn id="159" dur="5000"/>
                                        <p:tgtEl>
                                          <p:spTgt spid="47"/>
                                        </p:tgtEl>
                                      </p:cBhvr>
                                    </p:animEffect>
                                    <p:set>
                                      <p:cBhvr>
                                        <p:cTn id="160" dur="1" fill="hold">
                                          <p:stCondLst>
                                            <p:cond delay="4999"/>
                                          </p:stCondLst>
                                        </p:cTn>
                                        <p:tgtEl>
                                          <p:spTgt spid="47"/>
                                        </p:tgtEl>
                                        <p:attrNameLst>
                                          <p:attrName>style.visibility</p:attrName>
                                        </p:attrNameLst>
                                      </p:cBhvr>
                                      <p:to>
                                        <p:strVal val="hidden"/>
                                      </p:to>
                                    </p:set>
                                  </p:childTnLst>
                                </p:cTn>
                              </p:par>
                              <p:par>
                                <p:cTn id="161" presetID="18" presetClass="exit" presetSubtype="12" fill="hold" grpId="0" nodeType="withEffect">
                                  <p:stCondLst>
                                    <p:cond delay="0"/>
                                  </p:stCondLst>
                                  <p:childTnLst>
                                    <p:animEffect transition="out" filter="strips(downLeft)">
                                      <p:cBhvr>
                                        <p:cTn id="162" dur="5000"/>
                                        <p:tgtEl>
                                          <p:spTgt spid="48"/>
                                        </p:tgtEl>
                                      </p:cBhvr>
                                    </p:animEffect>
                                    <p:set>
                                      <p:cBhvr>
                                        <p:cTn id="163" dur="1" fill="hold">
                                          <p:stCondLst>
                                            <p:cond delay="4999"/>
                                          </p:stCondLst>
                                        </p:cTn>
                                        <p:tgtEl>
                                          <p:spTgt spid="48"/>
                                        </p:tgtEl>
                                        <p:attrNameLst>
                                          <p:attrName>style.visibility</p:attrName>
                                        </p:attrNameLst>
                                      </p:cBhvr>
                                      <p:to>
                                        <p:strVal val="hidden"/>
                                      </p:to>
                                    </p:set>
                                  </p:childTnLst>
                                </p:cTn>
                              </p:par>
                              <p:par>
                                <p:cTn id="164" presetID="18" presetClass="exit" presetSubtype="12" fill="hold" grpId="0" nodeType="withEffect">
                                  <p:stCondLst>
                                    <p:cond delay="0"/>
                                  </p:stCondLst>
                                  <p:childTnLst>
                                    <p:animEffect transition="out" filter="strips(downLeft)">
                                      <p:cBhvr>
                                        <p:cTn id="165" dur="5000"/>
                                        <p:tgtEl>
                                          <p:spTgt spid="57"/>
                                        </p:tgtEl>
                                      </p:cBhvr>
                                    </p:animEffect>
                                    <p:set>
                                      <p:cBhvr>
                                        <p:cTn id="166" dur="1" fill="hold">
                                          <p:stCondLst>
                                            <p:cond delay="4999"/>
                                          </p:stCondLst>
                                        </p:cTn>
                                        <p:tgtEl>
                                          <p:spTgt spid="57"/>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YU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2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510"/>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201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grpId="0" nodeType="withEffect">
                                  <p:stCondLst>
                                    <p:cond delay="0"/>
                                  </p:stCondLst>
                                  <p:childTnLst>
                                    <p:animEffect transition="out" filter="checkerboard(dow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5" presetClass="exit" presetSubtype="5" fill="hold" grpId="0" nodeType="withEffect">
                                  <p:stCondLst>
                                    <p:cond delay="0"/>
                                  </p:stCondLst>
                                  <p:childTnLst>
                                    <p:animEffect transition="out" filter="checkerboard(dow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5" presetClass="exit" presetSubtype="5" fill="hold" grpId="0" nodeType="withEffect">
                                  <p:stCondLst>
                                    <p:cond delay="0"/>
                                  </p:stCondLst>
                                  <p:childTnLst>
                                    <p:animEffect transition="out" filter="checkerboard(down)">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5" presetClass="exit" presetSubtype="5" fill="hold" grpId="0" nodeType="withEffect">
                                  <p:stCondLst>
                                    <p:cond delay="0"/>
                                  </p:stCondLst>
                                  <p:childTnLst>
                                    <p:animEffect transition="out" filter="checkerboard(down)">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5" presetClass="exit" presetSubtype="5" fill="hold" grpId="0" nodeType="withEffect">
                                  <p:stCondLst>
                                    <p:cond delay="0"/>
                                  </p:stCondLst>
                                  <p:childTnLst>
                                    <p:animEffect transition="out" filter="checkerboard(down)">
                                      <p:cBhvr>
                                        <p:cTn id="18" dur="5000"/>
                                        <p:tgtEl>
                                          <p:spTgt spid="8"/>
                                        </p:tgtEl>
                                      </p:cBhvr>
                                    </p:animEffect>
                                    <p:set>
                                      <p:cBhvr>
                                        <p:cTn id="19" dur="1" fill="hold">
                                          <p:stCondLst>
                                            <p:cond delay="4999"/>
                                          </p:stCondLst>
                                        </p:cTn>
                                        <p:tgtEl>
                                          <p:spTgt spid="8"/>
                                        </p:tgtEl>
                                        <p:attrNameLst>
                                          <p:attrName>style.visibility</p:attrName>
                                        </p:attrNameLst>
                                      </p:cBhvr>
                                      <p:to>
                                        <p:strVal val="hidden"/>
                                      </p:to>
                                    </p:set>
                                  </p:childTnLst>
                                </p:cTn>
                              </p:par>
                              <p:par>
                                <p:cTn id="20" presetID="5" presetClass="exit" presetSubtype="5" fill="hold" grpId="0" nodeType="withEffect">
                                  <p:stCondLst>
                                    <p:cond delay="0"/>
                                  </p:stCondLst>
                                  <p:childTnLst>
                                    <p:animEffect transition="out" filter="checkerboard(down)">
                                      <p:cBhvr>
                                        <p:cTn id="21" dur="5000"/>
                                        <p:tgtEl>
                                          <p:spTgt spid="49"/>
                                        </p:tgtEl>
                                      </p:cBhvr>
                                    </p:animEffect>
                                    <p:set>
                                      <p:cBhvr>
                                        <p:cTn id="22" dur="1" fill="hold">
                                          <p:stCondLst>
                                            <p:cond delay="4999"/>
                                          </p:stCondLst>
                                        </p:cTn>
                                        <p:tgtEl>
                                          <p:spTgt spid="49"/>
                                        </p:tgtEl>
                                        <p:attrNameLst>
                                          <p:attrName>style.visibility</p:attrName>
                                        </p:attrNameLst>
                                      </p:cBhvr>
                                      <p:to>
                                        <p:strVal val="hidden"/>
                                      </p:to>
                                    </p:set>
                                  </p:childTnLst>
                                </p:cTn>
                              </p:par>
                              <p:par>
                                <p:cTn id="23" presetID="8" presetClass="exit" presetSubtype="16" fill="hold" grpId="0" nodeType="withEffect">
                                  <p:stCondLst>
                                    <p:cond delay="0"/>
                                  </p:stCondLst>
                                  <p:childTnLst>
                                    <p:animEffect transition="out" filter="diamond(in)">
                                      <p:cBhvr>
                                        <p:cTn id="24" dur="5000"/>
                                        <p:tgtEl>
                                          <p:spTgt spid="9"/>
                                        </p:tgtEl>
                                      </p:cBhvr>
                                    </p:animEffect>
                                    <p:set>
                                      <p:cBhvr>
                                        <p:cTn id="25" dur="1" fill="hold">
                                          <p:stCondLst>
                                            <p:cond delay="4999"/>
                                          </p:stCondLst>
                                        </p:cTn>
                                        <p:tgtEl>
                                          <p:spTgt spid="9"/>
                                        </p:tgtEl>
                                        <p:attrNameLst>
                                          <p:attrName>style.visibility</p:attrName>
                                        </p:attrNameLst>
                                      </p:cBhvr>
                                      <p:to>
                                        <p:strVal val="hidden"/>
                                      </p:to>
                                    </p:set>
                                  </p:childTnLst>
                                </p:cTn>
                              </p:par>
                              <p:par>
                                <p:cTn id="26" presetID="8" presetClass="exit" presetSubtype="16" fill="hold" grpId="0" nodeType="withEffect">
                                  <p:stCondLst>
                                    <p:cond delay="0"/>
                                  </p:stCondLst>
                                  <p:childTnLst>
                                    <p:animEffect transition="out" filter="diamond(in)">
                                      <p:cBhvr>
                                        <p:cTn id="27" dur="5000"/>
                                        <p:tgtEl>
                                          <p:spTgt spid="10"/>
                                        </p:tgtEl>
                                      </p:cBhvr>
                                    </p:animEffect>
                                    <p:set>
                                      <p:cBhvr>
                                        <p:cTn id="28" dur="1" fill="hold">
                                          <p:stCondLst>
                                            <p:cond delay="4999"/>
                                          </p:stCondLst>
                                        </p:cTn>
                                        <p:tgtEl>
                                          <p:spTgt spid="10"/>
                                        </p:tgtEl>
                                        <p:attrNameLst>
                                          <p:attrName>style.visibility</p:attrName>
                                        </p:attrNameLst>
                                      </p:cBhvr>
                                      <p:to>
                                        <p:strVal val="hidden"/>
                                      </p:to>
                                    </p:set>
                                  </p:childTnLst>
                                </p:cTn>
                              </p:par>
                              <p:par>
                                <p:cTn id="29" presetID="8" presetClass="exit" presetSubtype="16" fill="hold" grpId="0" nodeType="withEffect">
                                  <p:stCondLst>
                                    <p:cond delay="0"/>
                                  </p:stCondLst>
                                  <p:childTnLst>
                                    <p:animEffect transition="out" filter="diamond(in)">
                                      <p:cBhvr>
                                        <p:cTn id="30" dur="5000"/>
                                        <p:tgtEl>
                                          <p:spTgt spid="11"/>
                                        </p:tgtEl>
                                      </p:cBhvr>
                                    </p:animEffect>
                                    <p:set>
                                      <p:cBhvr>
                                        <p:cTn id="31" dur="1" fill="hold">
                                          <p:stCondLst>
                                            <p:cond delay="4999"/>
                                          </p:stCondLst>
                                        </p:cTn>
                                        <p:tgtEl>
                                          <p:spTgt spid="11"/>
                                        </p:tgtEl>
                                        <p:attrNameLst>
                                          <p:attrName>style.visibility</p:attrName>
                                        </p:attrNameLst>
                                      </p:cBhvr>
                                      <p:to>
                                        <p:strVal val="hidden"/>
                                      </p:to>
                                    </p:set>
                                  </p:childTnLst>
                                </p:cTn>
                              </p:par>
                              <p:par>
                                <p:cTn id="32" presetID="8" presetClass="exit" presetSubtype="16" fill="hold" grpId="0" nodeType="withEffect">
                                  <p:stCondLst>
                                    <p:cond delay="0"/>
                                  </p:stCondLst>
                                  <p:childTnLst>
                                    <p:animEffect transition="out" filter="diamond(in)">
                                      <p:cBhvr>
                                        <p:cTn id="33" dur="5000"/>
                                        <p:tgtEl>
                                          <p:spTgt spid="12"/>
                                        </p:tgtEl>
                                      </p:cBhvr>
                                    </p:animEffect>
                                    <p:set>
                                      <p:cBhvr>
                                        <p:cTn id="34" dur="1" fill="hold">
                                          <p:stCondLst>
                                            <p:cond delay="4999"/>
                                          </p:stCondLst>
                                        </p:cTn>
                                        <p:tgtEl>
                                          <p:spTgt spid="12"/>
                                        </p:tgtEl>
                                        <p:attrNameLst>
                                          <p:attrName>style.visibility</p:attrName>
                                        </p:attrNameLst>
                                      </p:cBhvr>
                                      <p:to>
                                        <p:strVal val="hidden"/>
                                      </p:to>
                                    </p:set>
                                  </p:childTnLst>
                                </p:cTn>
                              </p:par>
                              <p:par>
                                <p:cTn id="35" presetID="8" presetClass="exit" presetSubtype="16" fill="hold" grpId="0" nodeType="withEffect">
                                  <p:stCondLst>
                                    <p:cond delay="0"/>
                                  </p:stCondLst>
                                  <p:childTnLst>
                                    <p:animEffect transition="out" filter="diamond(in)">
                                      <p:cBhvr>
                                        <p:cTn id="36" dur="5000"/>
                                        <p:tgtEl>
                                          <p:spTgt spid="13"/>
                                        </p:tgtEl>
                                      </p:cBhvr>
                                    </p:animEffect>
                                    <p:set>
                                      <p:cBhvr>
                                        <p:cTn id="37" dur="1" fill="hold">
                                          <p:stCondLst>
                                            <p:cond delay="4999"/>
                                          </p:stCondLst>
                                        </p:cTn>
                                        <p:tgtEl>
                                          <p:spTgt spid="13"/>
                                        </p:tgtEl>
                                        <p:attrNameLst>
                                          <p:attrName>style.visibility</p:attrName>
                                        </p:attrNameLst>
                                      </p:cBhvr>
                                      <p:to>
                                        <p:strVal val="hidden"/>
                                      </p:to>
                                    </p:set>
                                  </p:childTnLst>
                                </p:cTn>
                              </p:par>
                              <p:par>
                                <p:cTn id="38" presetID="8" presetClass="exit" presetSubtype="16" fill="hold" grpId="0" nodeType="withEffect">
                                  <p:stCondLst>
                                    <p:cond delay="0"/>
                                  </p:stCondLst>
                                  <p:childTnLst>
                                    <p:animEffect transition="out" filter="diamond(in)">
                                      <p:cBhvr>
                                        <p:cTn id="39" dur="5000"/>
                                        <p:tgtEl>
                                          <p:spTgt spid="50"/>
                                        </p:tgtEl>
                                      </p:cBhvr>
                                    </p:animEffect>
                                    <p:set>
                                      <p:cBhvr>
                                        <p:cTn id="40" dur="1" fill="hold">
                                          <p:stCondLst>
                                            <p:cond delay="4999"/>
                                          </p:stCondLst>
                                        </p:cTn>
                                        <p:tgtEl>
                                          <p:spTgt spid="50"/>
                                        </p:tgtEl>
                                        <p:attrNameLst>
                                          <p:attrName>style.visibility</p:attrName>
                                        </p:attrNameLst>
                                      </p:cBhvr>
                                      <p:to>
                                        <p:strVal val="hidden"/>
                                      </p:to>
                                    </p:set>
                                  </p:childTnLst>
                                </p:cTn>
                              </p:par>
                              <p:par>
                                <p:cTn id="41" presetID="5" presetClass="exit" presetSubtype="5" fill="hold" grpId="0" nodeType="withEffect">
                                  <p:stCondLst>
                                    <p:cond delay="0"/>
                                  </p:stCondLst>
                                  <p:childTnLst>
                                    <p:animEffect transition="out" filter="checkerboard(down)">
                                      <p:cBhvr>
                                        <p:cTn id="42" dur="5000"/>
                                        <p:tgtEl>
                                          <p:spTgt spid="14"/>
                                        </p:tgtEl>
                                      </p:cBhvr>
                                    </p:animEffect>
                                    <p:set>
                                      <p:cBhvr>
                                        <p:cTn id="43" dur="1" fill="hold">
                                          <p:stCondLst>
                                            <p:cond delay="4999"/>
                                          </p:stCondLst>
                                        </p:cTn>
                                        <p:tgtEl>
                                          <p:spTgt spid="14"/>
                                        </p:tgtEl>
                                        <p:attrNameLst>
                                          <p:attrName>style.visibility</p:attrName>
                                        </p:attrNameLst>
                                      </p:cBhvr>
                                      <p:to>
                                        <p:strVal val="hidden"/>
                                      </p:to>
                                    </p:set>
                                  </p:childTnLst>
                                </p:cTn>
                              </p:par>
                              <p:par>
                                <p:cTn id="44" presetID="5" presetClass="exit" presetSubtype="5" fill="hold" grpId="0" nodeType="withEffect">
                                  <p:stCondLst>
                                    <p:cond delay="0"/>
                                  </p:stCondLst>
                                  <p:childTnLst>
                                    <p:animEffect transition="out" filter="checkerboard(down)">
                                      <p:cBhvr>
                                        <p:cTn id="45" dur="5000"/>
                                        <p:tgtEl>
                                          <p:spTgt spid="15"/>
                                        </p:tgtEl>
                                      </p:cBhvr>
                                    </p:animEffect>
                                    <p:set>
                                      <p:cBhvr>
                                        <p:cTn id="46" dur="1" fill="hold">
                                          <p:stCondLst>
                                            <p:cond delay="4999"/>
                                          </p:stCondLst>
                                        </p:cTn>
                                        <p:tgtEl>
                                          <p:spTgt spid="15"/>
                                        </p:tgtEl>
                                        <p:attrNameLst>
                                          <p:attrName>style.visibility</p:attrName>
                                        </p:attrNameLst>
                                      </p:cBhvr>
                                      <p:to>
                                        <p:strVal val="hidden"/>
                                      </p:to>
                                    </p:set>
                                  </p:childTnLst>
                                </p:cTn>
                              </p:par>
                              <p:par>
                                <p:cTn id="47" presetID="5" presetClass="exit" presetSubtype="5" fill="hold" grpId="0" nodeType="withEffect">
                                  <p:stCondLst>
                                    <p:cond delay="0"/>
                                  </p:stCondLst>
                                  <p:childTnLst>
                                    <p:animEffect transition="out" filter="checkerboard(down)">
                                      <p:cBhvr>
                                        <p:cTn id="48" dur="5000"/>
                                        <p:tgtEl>
                                          <p:spTgt spid="16"/>
                                        </p:tgtEl>
                                      </p:cBhvr>
                                    </p:animEffect>
                                    <p:set>
                                      <p:cBhvr>
                                        <p:cTn id="49" dur="1" fill="hold">
                                          <p:stCondLst>
                                            <p:cond delay="4999"/>
                                          </p:stCondLst>
                                        </p:cTn>
                                        <p:tgtEl>
                                          <p:spTgt spid="16"/>
                                        </p:tgtEl>
                                        <p:attrNameLst>
                                          <p:attrName>style.visibility</p:attrName>
                                        </p:attrNameLst>
                                      </p:cBhvr>
                                      <p:to>
                                        <p:strVal val="hidden"/>
                                      </p:to>
                                    </p:set>
                                  </p:childTnLst>
                                </p:cTn>
                              </p:par>
                              <p:par>
                                <p:cTn id="50" presetID="5" presetClass="exit" presetSubtype="5" fill="hold" grpId="0" nodeType="withEffect">
                                  <p:stCondLst>
                                    <p:cond delay="0"/>
                                  </p:stCondLst>
                                  <p:childTnLst>
                                    <p:animEffect transition="out" filter="checkerboard(down)">
                                      <p:cBhvr>
                                        <p:cTn id="51" dur="5000"/>
                                        <p:tgtEl>
                                          <p:spTgt spid="17"/>
                                        </p:tgtEl>
                                      </p:cBhvr>
                                    </p:animEffect>
                                    <p:set>
                                      <p:cBhvr>
                                        <p:cTn id="52" dur="1" fill="hold">
                                          <p:stCondLst>
                                            <p:cond delay="4999"/>
                                          </p:stCondLst>
                                        </p:cTn>
                                        <p:tgtEl>
                                          <p:spTgt spid="17"/>
                                        </p:tgtEl>
                                        <p:attrNameLst>
                                          <p:attrName>style.visibility</p:attrName>
                                        </p:attrNameLst>
                                      </p:cBhvr>
                                      <p:to>
                                        <p:strVal val="hidden"/>
                                      </p:to>
                                    </p:set>
                                  </p:childTnLst>
                                </p:cTn>
                              </p:par>
                              <p:par>
                                <p:cTn id="53" presetID="5" presetClass="exit" presetSubtype="5" fill="hold" grpId="0" nodeType="withEffect">
                                  <p:stCondLst>
                                    <p:cond delay="0"/>
                                  </p:stCondLst>
                                  <p:childTnLst>
                                    <p:animEffect transition="out" filter="checkerboard(down)">
                                      <p:cBhvr>
                                        <p:cTn id="54" dur="5000"/>
                                        <p:tgtEl>
                                          <p:spTgt spid="18"/>
                                        </p:tgtEl>
                                      </p:cBhvr>
                                    </p:animEffect>
                                    <p:set>
                                      <p:cBhvr>
                                        <p:cTn id="55" dur="1" fill="hold">
                                          <p:stCondLst>
                                            <p:cond delay="4999"/>
                                          </p:stCondLst>
                                        </p:cTn>
                                        <p:tgtEl>
                                          <p:spTgt spid="18"/>
                                        </p:tgtEl>
                                        <p:attrNameLst>
                                          <p:attrName>style.visibility</p:attrName>
                                        </p:attrNameLst>
                                      </p:cBhvr>
                                      <p:to>
                                        <p:strVal val="hidden"/>
                                      </p:to>
                                    </p:set>
                                  </p:childTnLst>
                                </p:cTn>
                              </p:par>
                              <p:par>
                                <p:cTn id="56" presetID="5" presetClass="exit" presetSubtype="5" fill="hold" grpId="0" nodeType="withEffect">
                                  <p:stCondLst>
                                    <p:cond delay="0"/>
                                  </p:stCondLst>
                                  <p:childTnLst>
                                    <p:animEffect transition="out" filter="checkerboard(down)">
                                      <p:cBhvr>
                                        <p:cTn id="57" dur="5000"/>
                                        <p:tgtEl>
                                          <p:spTgt spid="51"/>
                                        </p:tgtEl>
                                      </p:cBhvr>
                                    </p:animEffect>
                                    <p:set>
                                      <p:cBhvr>
                                        <p:cTn id="58" dur="1" fill="hold">
                                          <p:stCondLst>
                                            <p:cond delay="4999"/>
                                          </p:stCondLst>
                                        </p:cTn>
                                        <p:tgtEl>
                                          <p:spTgt spid="51"/>
                                        </p:tgtEl>
                                        <p:attrNameLst>
                                          <p:attrName>style.visibility</p:attrName>
                                        </p:attrNameLst>
                                      </p:cBhvr>
                                      <p:to>
                                        <p:strVal val="hidden"/>
                                      </p:to>
                                    </p:set>
                                  </p:childTnLst>
                                </p:cTn>
                              </p:par>
                              <p:par>
                                <p:cTn id="59" presetID="8" presetClass="exit" presetSubtype="16" fill="hold" grpId="0" nodeType="withEffect">
                                  <p:stCondLst>
                                    <p:cond delay="0"/>
                                  </p:stCondLst>
                                  <p:childTnLst>
                                    <p:animEffect transition="out" filter="diamond(in)">
                                      <p:cBhvr>
                                        <p:cTn id="60" dur="5000"/>
                                        <p:tgtEl>
                                          <p:spTgt spid="19"/>
                                        </p:tgtEl>
                                      </p:cBhvr>
                                    </p:animEffect>
                                    <p:set>
                                      <p:cBhvr>
                                        <p:cTn id="61" dur="1" fill="hold">
                                          <p:stCondLst>
                                            <p:cond delay="4999"/>
                                          </p:stCondLst>
                                        </p:cTn>
                                        <p:tgtEl>
                                          <p:spTgt spid="19"/>
                                        </p:tgtEl>
                                        <p:attrNameLst>
                                          <p:attrName>style.visibility</p:attrName>
                                        </p:attrNameLst>
                                      </p:cBhvr>
                                      <p:to>
                                        <p:strVal val="hidden"/>
                                      </p:to>
                                    </p:set>
                                  </p:childTnLst>
                                </p:cTn>
                              </p:par>
                              <p:par>
                                <p:cTn id="62" presetID="8" presetClass="exit" presetSubtype="16" fill="hold" grpId="0" nodeType="withEffect">
                                  <p:stCondLst>
                                    <p:cond delay="0"/>
                                  </p:stCondLst>
                                  <p:childTnLst>
                                    <p:animEffect transition="out" filter="diamond(in)">
                                      <p:cBhvr>
                                        <p:cTn id="63" dur="5000"/>
                                        <p:tgtEl>
                                          <p:spTgt spid="20"/>
                                        </p:tgtEl>
                                      </p:cBhvr>
                                    </p:animEffect>
                                    <p:set>
                                      <p:cBhvr>
                                        <p:cTn id="64" dur="1" fill="hold">
                                          <p:stCondLst>
                                            <p:cond delay="4999"/>
                                          </p:stCondLst>
                                        </p:cTn>
                                        <p:tgtEl>
                                          <p:spTgt spid="20"/>
                                        </p:tgtEl>
                                        <p:attrNameLst>
                                          <p:attrName>style.visibility</p:attrName>
                                        </p:attrNameLst>
                                      </p:cBhvr>
                                      <p:to>
                                        <p:strVal val="hidden"/>
                                      </p:to>
                                    </p:set>
                                  </p:childTnLst>
                                </p:cTn>
                              </p:par>
                              <p:par>
                                <p:cTn id="65" presetID="8" presetClass="exit" presetSubtype="16" fill="hold" grpId="0" nodeType="withEffect">
                                  <p:stCondLst>
                                    <p:cond delay="0"/>
                                  </p:stCondLst>
                                  <p:childTnLst>
                                    <p:animEffect transition="out" filter="diamond(in)">
                                      <p:cBhvr>
                                        <p:cTn id="66" dur="5000"/>
                                        <p:tgtEl>
                                          <p:spTgt spid="21"/>
                                        </p:tgtEl>
                                      </p:cBhvr>
                                    </p:animEffect>
                                    <p:set>
                                      <p:cBhvr>
                                        <p:cTn id="67" dur="1" fill="hold">
                                          <p:stCondLst>
                                            <p:cond delay="4999"/>
                                          </p:stCondLst>
                                        </p:cTn>
                                        <p:tgtEl>
                                          <p:spTgt spid="21"/>
                                        </p:tgtEl>
                                        <p:attrNameLst>
                                          <p:attrName>style.visibility</p:attrName>
                                        </p:attrNameLst>
                                      </p:cBhvr>
                                      <p:to>
                                        <p:strVal val="hidden"/>
                                      </p:to>
                                    </p:set>
                                  </p:childTnLst>
                                </p:cTn>
                              </p:par>
                              <p:par>
                                <p:cTn id="68" presetID="8" presetClass="exit" presetSubtype="16" fill="hold" grpId="0" nodeType="withEffect">
                                  <p:stCondLst>
                                    <p:cond delay="0"/>
                                  </p:stCondLst>
                                  <p:childTnLst>
                                    <p:animEffect transition="out" filter="diamond(in)">
                                      <p:cBhvr>
                                        <p:cTn id="69" dur="5000"/>
                                        <p:tgtEl>
                                          <p:spTgt spid="22"/>
                                        </p:tgtEl>
                                      </p:cBhvr>
                                    </p:animEffect>
                                    <p:set>
                                      <p:cBhvr>
                                        <p:cTn id="70" dur="1" fill="hold">
                                          <p:stCondLst>
                                            <p:cond delay="4999"/>
                                          </p:stCondLst>
                                        </p:cTn>
                                        <p:tgtEl>
                                          <p:spTgt spid="22"/>
                                        </p:tgtEl>
                                        <p:attrNameLst>
                                          <p:attrName>style.visibility</p:attrName>
                                        </p:attrNameLst>
                                      </p:cBhvr>
                                      <p:to>
                                        <p:strVal val="hidden"/>
                                      </p:to>
                                    </p:set>
                                  </p:childTnLst>
                                </p:cTn>
                              </p:par>
                              <p:par>
                                <p:cTn id="71" presetID="8" presetClass="exit" presetSubtype="16" fill="hold" grpId="0" nodeType="withEffect">
                                  <p:stCondLst>
                                    <p:cond delay="0"/>
                                  </p:stCondLst>
                                  <p:childTnLst>
                                    <p:animEffect transition="out" filter="diamond(in)">
                                      <p:cBhvr>
                                        <p:cTn id="72" dur="5000"/>
                                        <p:tgtEl>
                                          <p:spTgt spid="23"/>
                                        </p:tgtEl>
                                      </p:cBhvr>
                                    </p:animEffect>
                                    <p:set>
                                      <p:cBhvr>
                                        <p:cTn id="73" dur="1" fill="hold">
                                          <p:stCondLst>
                                            <p:cond delay="4999"/>
                                          </p:stCondLst>
                                        </p:cTn>
                                        <p:tgtEl>
                                          <p:spTgt spid="23"/>
                                        </p:tgtEl>
                                        <p:attrNameLst>
                                          <p:attrName>style.visibility</p:attrName>
                                        </p:attrNameLst>
                                      </p:cBhvr>
                                      <p:to>
                                        <p:strVal val="hidden"/>
                                      </p:to>
                                    </p:set>
                                  </p:childTnLst>
                                </p:cTn>
                              </p:par>
                              <p:par>
                                <p:cTn id="74" presetID="8" presetClass="exit" presetSubtype="16" fill="hold" grpId="0" nodeType="withEffect">
                                  <p:stCondLst>
                                    <p:cond delay="0"/>
                                  </p:stCondLst>
                                  <p:childTnLst>
                                    <p:animEffect transition="out" filter="diamond(in)">
                                      <p:cBhvr>
                                        <p:cTn id="75" dur="5000"/>
                                        <p:tgtEl>
                                          <p:spTgt spid="52"/>
                                        </p:tgtEl>
                                      </p:cBhvr>
                                    </p:animEffect>
                                    <p:set>
                                      <p:cBhvr>
                                        <p:cTn id="76" dur="1" fill="hold">
                                          <p:stCondLst>
                                            <p:cond delay="4999"/>
                                          </p:stCondLst>
                                        </p:cTn>
                                        <p:tgtEl>
                                          <p:spTgt spid="52"/>
                                        </p:tgtEl>
                                        <p:attrNameLst>
                                          <p:attrName>style.visibility</p:attrName>
                                        </p:attrNameLst>
                                      </p:cBhvr>
                                      <p:to>
                                        <p:strVal val="hidden"/>
                                      </p:to>
                                    </p:set>
                                  </p:childTnLst>
                                </p:cTn>
                              </p:par>
                              <p:par>
                                <p:cTn id="77" presetID="5" presetClass="exit" presetSubtype="5" fill="hold" grpId="0" nodeType="withEffect">
                                  <p:stCondLst>
                                    <p:cond delay="0"/>
                                  </p:stCondLst>
                                  <p:childTnLst>
                                    <p:animEffect transition="out" filter="checkerboard(down)">
                                      <p:cBhvr>
                                        <p:cTn id="78" dur="5000"/>
                                        <p:tgtEl>
                                          <p:spTgt spid="24"/>
                                        </p:tgtEl>
                                      </p:cBhvr>
                                    </p:animEffect>
                                    <p:set>
                                      <p:cBhvr>
                                        <p:cTn id="79" dur="1" fill="hold">
                                          <p:stCondLst>
                                            <p:cond delay="4999"/>
                                          </p:stCondLst>
                                        </p:cTn>
                                        <p:tgtEl>
                                          <p:spTgt spid="24"/>
                                        </p:tgtEl>
                                        <p:attrNameLst>
                                          <p:attrName>style.visibility</p:attrName>
                                        </p:attrNameLst>
                                      </p:cBhvr>
                                      <p:to>
                                        <p:strVal val="hidden"/>
                                      </p:to>
                                    </p:set>
                                  </p:childTnLst>
                                </p:cTn>
                              </p:par>
                              <p:par>
                                <p:cTn id="80" presetID="5" presetClass="exit" presetSubtype="5" fill="hold" grpId="0" nodeType="withEffect">
                                  <p:stCondLst>
                                    <p:cond delay="0"/>
                                  </p:stCondLst>
                                  <p:childTnLst>
                                    <p:animEffect transition="out" filter="checkerboard(down)">
                                      <p:cBhvr>
                                        <p:cTn id="81" dur="5000"/>
                                        <p:tgtEl>
                                          <p:spTgt spid="25"/>
                                        </p:tgtEl>
                                      </p:cBhvr>
                                    </p:animEffect>
                                    <p:set>
                                      <p:cBhvr>
                                        <p:cTn id="82" dur="1" fill="hold">
                                          <p:stCondLst>
                                            <p:cond delay="4999"/>
                                          </p:stCondLst>
                                        </p:cTn>
                                        <p:tgtEl>
                                          <p:spTgt spid="25"/>
                                        </p:tgtEl>
                                        <p:attrNameLst>
                                          <p:attrName>style.visibility</p:attrName>
                                        </p:attrNameLst>
                                      </p:cBhvr>
                                      <p:to>
                                        <p:strVal val="hidden"/>
                                      </p:to>
                                    </p:set>
                                  </p:childTnLst>
                                </p:cTn>
                              </p:par>
                              <p:par>
                                <p:cTn id="83" presetID="5" presetClass="exit" presetSubtype="5" fill="hold" grpId="0" nodeType="withEffect">
                                  <p:stCondLst>
                                    <p:cond delay="0"/>
                                  </p:stCondLst>
                                  <p:childTnLst>
                                    <p:animEffect transition="out" filter="checkerboard(down)">
                                      <p:cBhvr>
                                        <p:cTn id="84" dur="5000"/>
                                        <p:tgtEl>
                                          <p:spTgt spid="26"/>
                                        </p:tgtEl>
                                      </p:cBhvr>
                                    </p:animEffect>
                                    <p:set>
                                      <p:cBhvr>
                                        <p:cTn id="85" dur="1" fill="hold">
                                          <p:stCondLst>
                                            <p:cond delay="4999"/>
                                          </p:stCondLst>
                                        </p:cTn>
                                        <p:tgtEl>
                                          <p:spTgt spid="26"/>
                                        </p:tgtEl>
                                        <p:attrNameLst>
                                          <p:attrName>style.visibility</p:attrName>
                                        </p:attrNameLst>
                                      </p:cBhvr>
                                      <p:to>
                                        <p:strVal val="hidden"/>
                                      </p:to>
                                    </p:set>
                                  </p:childTnLst>
                                </p:cTn>
                              </p:par>
                              <p:par>
                                <p:cTn id="86" presetID="5" presetClass="exit" presetSubtype="5" fill="hold" grpId="0" nodeType="withEffect">
                                  <p:stCondLst>
                                    <p:cond delay="0"/>
                                  </p:stCondLst>
                                  <p:childTnLst>
                                    <p:animEffect transition="out" filter="checkerboard(down)">
                                      <p:cBhvr>
                                        <p:cTn id="87" dur="5000"/>
                                        <p:tgtEl>
                                          <p:spTgt spid="27"/>
                                        </p:tgtEl>
                                      </p:cBhvr>
                                    </p:animEffect>
                                    <p:set>
                                      <p:cBhvr>
                                        <p:cTn id="88" dur="1" fill="hold">
                                          <p:stCondLst>
                                            <p:cond delay="4999"/>
                                          </p:stCondLst>
                                        </p:cTn>
                                        <p:tgtEl>
                                          <p:spTgt spid="27"/>
                                        </p:tgtEl>
                                        <p:attrNameLst>
                                          <p:attrName>style.visibility</p:attrName>
                                        </p:attrNameLst>
                                      </p:cBhvr>
                                      <p:to>
                                        <p:strVal val="hidden"/>
                                      </p:to>
                                    </p:set>
                                  </p:childTnLst>
                                </p:cTn>
                              </p:par>
                              <p:par>
                                <p:cTn id="89" presetID="5" presetClass="exit" presetSubtype="5" fill="hold" grpId="0" nodeType="withEffect">
                                  <p:stCondLst>
                                    <p:cond delay="0"/>
                                  </p:stCondLst>
                                  <p:childTnLst>
                                    <p:animEffect transition="out" filter="checkerboard(down)">
                                      <p:cBhvr>
                                        <p:cTn id="90" dur="5000"/>
                                        <p:tgtEl>
                                          <p:spTgt spid="28"/>
                                        </p:tgtEl>
                                      </p:cBhvr>
                                    </p:animEffect>
                                    <p:set>
                                      <p:cBhvr>
                                        <p:cTn id="91" dur="1" fill="hold">
                                          <p:stCondLst>
                                            <p:cond delay="4999"/>
                                          </p:stCondLst>
                                        </p:cTn>
                                        <p:tgtEl>
                                          <p:spTgt spid="28"/>
                                        </p:tgtEl>
                                        <p:attrNameLst>
                                          <p:attrName>style.visibility</p:attrName>
                                        </p:attrNameLst>
                                      </p:cBhvr>
                                      <p:to>
                                        <p:strVal val="hidden"/>
                                      </p:to>
                                    </p:set>
                                  </p:childTnLst>
                                </p:cTn>
                              </p:par>
                              <p:par>
                                <p:cTn id="92" presetID="5" presetClass="exit" presetSubtype="5" fill="hold" grpId="0" nodeType="withEffect">
                                  <p:stCondLst>
                                    <p:cond delay="0"/>
                                  </p:stCondLst>
                                  <p:childTnLst>
                                    <p:animEffect transition="out" filter="checkerboard(down)">
                                      <p:cBhvr>
                                        <p:cTn id="93" dur="5000"/>
                                        <p:tgtEl>
                                          <p:spTgt spid="53"/>
                                        </p:tgtEl>
                                      </p:cBhvr>
                                    </p:animEffect>
                                    <p:set>
                                      <p:cBhvr>
                                        <p:cTn id="94" dur="1" fill="hold">
                                          <p:stCondLst>
                                            <p:cond delay="4999"/>
                                          </p:stCondLst>
                                        </p:cTn>
                                        <p:tgtEl>
                                          <p:spTgt spid="53"/>
                                        </p:tgtEl>
                                        <p:attrNameLst>
                                          <p:attrName>style.visibility</p:attrName>
                                        </p:attrNameLst>
                                      </p:cBhvr>
                                      <p:to>
                                        <p:strVal val="hidden"/>
                                      </p:to>
                                    </p:set>
                                  </p:childTnLst>
                                </p:cTn>
                              </p:par>
                              <p:par>
                                <p:cTn id="95" presetID="8" presetClass="exit" presetSubtype="16" fill="hold" grpId="0" nodeType="withEffect">
                                  <p:stCondLst>
                                    <p:cond delay="0"/>
                                  </p:stCondLst>
                                  <p:childTnLst>
                                    <p:animEffect transition="out" filter="diamond(in)">
                                      <p:cBhvr>
                                        <p:cTn id="96" dur="5000"/>
                                        <p:tgtEl>
                                          <p:spTgt spid="29"/>
                                        </p:tgtEl>
                                      </p:cBhvr>
                                    </p:animEffect>
                                    <p:set>
                                      <p:cBhvr>
                                        <p:cTn id="97" dur="1" fill="hold">
                                          <p:stCondLst>
                                            <p:cond delay="4999"/>
                                          </p:stCondLst>
                                        </p:cTn>
                                        <p:tgtEl>
                                          <p:spTgt spid="29"/>
                                        </p:tgtEl>
                                        <p:attrNameLst>
                                          <p:attrName>style.visibility</p:attrName>
                                        </p:attrNameLst>
                                      </p:cBhvr>
                                      <p:to>
                                        <p:strVal val="hidden"/>
                                      </p:to>
                                    </p:set>
                                  </p:childTnLst>
                                </p:cTn>
                              </p:par>
                              <p:par>
                                <p:cTn id="98" presetID="8" presetClass="exit" presetSubtype="16" fill="hold" grpId="0" nodeType="withEffect">
                                  <p:stCondLst>
                                    <p:cond delay="0"/>
                                  </p:stCondLst>
                                  <p:childTnLst>
                                    <p:animEffect transition="out" filter="diamond(in)">
                                      <p:cBhvr>
                                        <p:cTn id="99" dur="5000"/>
                                        <p:tgtEl>
                                          <p:spTgt spid="30"/>
                                        </p:tgtEl>
                                      </p:cBhvr>
                                    </p:animEffect>
                                    <p:set>
                                      <p:cBhvr>
                                        <p:cTn id="100" dur="1" fill="hold">
                                          <p:stCondLst>
                                            <p:cond delay="4999"/>
                                          </p:stCondLst>
                                        </p:cTn>
                                        <p:tgtEl>
                                          <p:spTgt spid="30"/>
                                        </p:tgtEl>
                                        <p:attrNameLst>
                                          <p:attrName>style.visibility</p:attrName>
                                        </p:attrNameLst>
                                      </p:cBhvr>
                                      <p:to>
                                        <p:strVal val="hidden"/>
                                      </p:to>
                                    </p:set>
                                  </p:childTnLst>
                                </p:cTn>
                              </p:par>
                              <p:par>
                                <p:cTn id="101" presetID="8" presetClass="exit" presetSubtype="16" fill="hold" grpId="0" nodeType="withEffect">
                                  <p:stCondLst>
                                    <p:cond delay="0"/>
                                  </p:stCondLst>
                                  <p:childTnLst>
                                    <p:animEffect transition="out" filter="diamond(in)">
                                      <p:cBhvr>
                                        <p:cTn id="102" dur="5000"/>
                                        <p:tgtEl>
                                          <p:spTgt spid="31"/>
                                        </p:tgtEl>
                                      </p:cBhvr>
                                    </p:animEffect>
                                    <p:set>
                                      <p:cBhvr>
                                        <p:cTn id="103" dur="1" fill="hold">
                                          <p:stCondLst>
                                            <p:cond delay="4999"/>
                                          </p:stCondLst>
                                        </p:cTn>
                                        <p:tgtEl>
                                          <p:spTgt spid="31"/>
                                        </p:tgtEl>
                                        <p:attrNameLst>
                                          <p:attrName>style.visibility</p:attrName>
                                        </p:attrNameLst>
                                      </p:cBhvr>
                                      <p:to>
                                        <p:strVal val="hidden"/>
                                      </p:to>
                                    </p:set>
                                  </p:childTnLst>
                                </p:cTn>
                              </p:par>
                              <p:par>
                                <p:cTn id="104" presetID="8" presetClass="exit" presetSubtype="16" fill="hold" grpId="0" nodeType="withEffect">
                                  <p:stCondLst>
                                    <p:cond delay="0"/>
                                  </p:stCondLst>
                                  <p:childTnLst>
                                    <p:animEffect transition="out" filter="diamond(in)">
                                      <p:cBhvr>
                                        <p:cTn id="105" dur="5000"/>
                                        <p:tgtEl>
                                          <p:spTgt spid="32"/>
                                        </p:tgtEl>
                                      </p:cBhvr>
                                    </p:animEffect>
                                    <p:set>
                                      <p:cBhvr>
                                        <p:cTn id="106" dur="1" fill="hold">
                                          <p:stCondLst>
                                            <p:cond delay="4999"/>
                                          </p:stCondLst>
                                        </p:cTn>
                                        <p:tgtEl>
                                          <p:spTgt spid="32"/>
                                        </p:tgtEl>
                                        <p:attrNameLst>
                                          <p:attrName>style.visibility</p:attrName>
                                        </p:attrNameLst>
                                      </p:cBhvr>
                                      <p:to>
                                        <p:strVal val="hidden"/>
                                      </p:to>
                                    </p:set>
                                  </p:childTnLst>
                                </p:cTn>
                              </p:par>
                              <p:par>
                                <p:cTn id="107" presetID="8" presetClass="exit" presetSubtype="16" fill="hold" grpId="0" nodeType="withEffect">
                                  <p:stCondLst>
                                    <p:cond delay="0"/>
                                  </p:stCondLst>
                                  <p:childTnLst>
                                    <p:animEffect transition="out" filter="diamond(in)">
                                      <p:cBhvr>
                                        <p:cTn id="108" dur="5000"/>
                                        <p:tgtEl>
                                          <p:spTgt spid="33"/>
                                        </p:tgtEl>
                                      </p:cBhvr>
                                    </p:animEffect>
                                    <p:set>
                                      <p:cBhvr>
                                        <p:cTn id="109" dur="1" fill="hold">
                                          <p:stCondLst>
                                            <p:cond delay="4999"/>
                                          </p:stCondLst>
                                        </p:cTn>
                                        <p:tgtEl>
                                          <p:spTgt spid="33"/>
                                        </p:tgtEl>
                                        <p:attrNameLst>
                                          <p:attrName>style.visibility</p:attrName>
                                        </p:attrNameLst>
                                      </p:cBhvr>
                                      <p:to>
                                        <p:strVal val="hidden"/>
                                      </p:to>
                                    </p:set>
                                  </p:childTnLst>
                                </p:cTn>
                              </p:par>
                              <p:par>
                                <p:cTn id="110" presetID="8" presetClass="exit" presetSubtype="16" fill="hold" grpId="0" nodeType="withEffect">
                                  <p:stCondLst>
                                    <p:cond delay="0"/>
                                  </p:stCondLst>
                                  <p:childTnLst>
                                    <p:animEffect transition="out" filter="diamond(in)">
                                      <p:cBhvr>
                                        <p:cTn id="111" dur="5000"/>
                                        <p:tgtEl>
                                          <p:spTgt spid="54"/>
                                        </p:tgtEl>
                                      </p:cBhvr>
                                    </p:animEffect>
                                    <p:set>
                                      <p:cBhvr>
                                        <p:cTn id="112" dur="1" fill="hold">
                                          <p:stCondLst>
                                            <p:cond delay="4999"/>
                                          </p:stCondLst>
                                        </p:cTn>
                                        <p:tgtEl>
                                          <p:spTgt spid="54"/>
                                        </p:tgtEl>
                                        <p:attrNameLst>
                                          <p:attrName>style.visibility</p:attrName>
                                        </p:attrNameLst>
                                      </p:cBhvr>
                                      <p:to>
                                        <p:strVal val="hidden"/>
                                      </p:to>
                                    </p:set>
                                  </p:childTnLst>
                                </p:cTn>
                              </p:par>
                              <p:par>
                                <p:cTn id="113" presetID="5" presetClass="exit" presetSubtype="5" fill="hold" grpId="0" nodeType="withEffect">
                                  <p:stCondLst>
                                    <p:cond delay="0"/>
                                  </p:stCondLst>
                                  <p:childTnLst>
                                    <p:animEffect transition="out" filter="checkerboard(down)">
                                      <p:cBhvr>
                                        <p:cTn id="114" dur="5000"/>
                                        <p:tgtEl>
                                          <p:spTgt spid="34"/>
                                        </p:tgtEl>
                                      </p:cBhvr>
                                    </p:animEffect>
                                    <p:set>
                                      <p:cBhvr>
                                        <p:cTn id="115" dur="1" fill="hold">
                                          <p:stCondLst>
                                            <p:cond delay="4999"/>
                                          </p:stCondLst>
                                        </p:cTn>
                                        <p:tgtEl>
                                          <p:spTgt spid="34"/>
                                        </p:tgtEl>
                                        <p:attrNameLst>
                                          <p:attrName>style.visibility</p:attrName>
                                        </p:attrNameLst>
                                      </p:cBhvr>
                                      <p:to>
                                        <p:strVal val="hidden"/>
                                      </p:to>
                                    </p:set>
                                  </p:childTnLst>
                                </p:cTn>
                              </p:par>
                              <p:par>
                                <p:cTn id="116" presetID="5" presetClass="exit" presetSubtype="5" fill="hold" grpId="0" nodeType="withEffect">
                                  <p:stCondLst>
                                    <p:cond delay="0"/>
                                  </p:stCondLst>
                                  <p:childTnLst>
                                    <p:animEffect transition="out" filter="checkerboard(down)">
                                      <p:cBhvr>
                                        <p:cTn id="117" dur="5000"/>
                                        <p:tgtEl>
                                          <p:spTgt spid="35"/>
                                        </p:tgtEl>
                                      </p:cBhvr>
                                    </p:animEffect>
                                    <p:set>
                                      <p:cBhvr>
                                        <p:cTn id="118" dur="1" fill="hold">
                                          <p:stCondLst>
                                            <p:cond delay="4999"/>
                                          </p:stCondLst>
                                        </p:cTn>
                                        <p:tgtEl>
                                          <p:spTgt spid="35"/>
                                        </p:tgtEl>
                                        <p:attrNameLst>
                                          <p:attrName>style.visibility</p:attrName>
                                        </p:attrNameLst>
                                      </p:cBhvr>
                                      <p:to>
                                        <p:strVal val="hidden"/>
                                      </p:to>
                                    </p:set>
                                  </p:childTnLst>
                                </p:cTn>
                              </p:par>
                              <p:par>
                                <p:cTn id="119" presetID="5" presetClass="exit" presetSubtype="5" fill="hold" grpId="0" nodeType="withEffect">
                                  <p:stCondLst>
                                    <p:cond delay="0"/>
                                  </p:stCondLst>
                                  <p:childTnLst>
                                    <p:animEffect transition="out" filter="checkerboard(down)">
                                      <p:cBhvr>
                                        <p:cTn id="120" dur="5000"/>
                                        <p:tgtEl>
                                          <p:spTgt spid="36"/>
                                        </p:tgtEl>
                                      </p:cBhvr>
                                    </p:animEffect>
                                    <p:set>
                                      <p:cBhvr>
                                        <p:cTn id="121" dur="1" fill="hold">
                                          <p:stCondLst>
                                            <p:cond delay="4999"/>
                                          </p:stCondLst>
                                        </p:cTn>
                                        <p:tgtEl>
                                          <p:spTgt spid="36"/>
                                        </p:tgtEl>
                                        <p:attrNameLst>
                                          <p:attrName>style.visibility</p:attrName>
                                        </p:attrNameLst>
                                      </p:cBhvr>
                                      <p:to>
                                        <p:strVal val="hidden"/>
                                      </p:to>
                                    </p:set>
                                  </p:childTnLst>
                                </p:cTn>
                              </p:par>
                              <p:par>
                                <p:cTn id="122" presetID="5" presetClass="exit" presetSubtype="5" fill="hold" grpId="0" nodeType="withEffect">
                                  <p:stCondLst>
                                    <p:cond delay="0"/>
                                  </p:stCondLst>
                                  <p:childTnLst>
                                    <p:animEffect transition="out" filter="checkerboard(down)">
                                      <p:cBhvr>
                                        <p:cTn id="123" dur="5000"/>
                                        <p:tgtEl>
                                          <p:spTgt spid="37"/>
                                        </p:tgtEl>
                                      </p:cBhvr>
                                    </p:animEffect>
                                    <p:set>
                                      <p:cBhvr>
                                        <p:cTn id="124" dur="1" fill="hold">
                                          <p:stCondLst>
                                            <p:cond delay="4999"/>
                                          </p:stCondLst>
                                        </p:cTn>
                                        <p:tgtEl>
                                          <p:spTgt spid="37"/>
                                        </p:tgtEl>
                                        <p:attrNameLst>
                                          <p:attrName>style.visibility</p:attrName>
                                        </p:attrNameLst>
                                      </p:cBhvr>
                                      <p:to>
                                        <p:strVal val="hidden"/>
                                      </p:to>
                                    </p:set>
                                  </p:childTnLst>
                                </p:cTn>
                              </p:par>
                              <p:par>
                                <p:cTn id="125" presetID="5" presetClass="exit" presetSubtype="5" fill="hold" grpId="0" nodeType="withEffect">
                                  <p:stCondLst>
                                    <p:cond delay="0"/>
                                  </p:stCondLst>
                                  <p:childTnLst>
                                    <p:animEffect transition="out" filter="checkerboard(down)">
                                      <p:cBhvr>
                                        <p:cTn id="126" dur="5000"/>
                                        <p:tgtEl>
                                          <p:spTgt spid="38"/>
                                        </p:tgtEl>
                                      </p:cBhvr>
                                    </p:animEffect>
                                    <p:set>
                                      <p:cBhvr>
                                        <p:cTn id="127" dur="1" fill="hold">
                                          <p:stCondLst>
                                            <p:cond delay="4999"/>
                                          </p:stCondLst>
                                        </p:cTn>
                                        <p:tgtEl>
                                          <p:spTgt spid="38"/>
                                        </p:tgtEl>
                                        <p:attrNameLst>
                                          <p:attrName>style.visibility</p:attrName>
                                        </p:attrNameLst>
                                      </p:cBhvr>
                                      <p:to>
                                        <p:strVal val="hidden"/>
                                      </p:to>
                                    </p:set>
                                  </p:childTnLst>
                                </p:cTn>
                              </p:par>
                              <p:par>
                                <p:cTn id="128" presetID="5" presetClass="exit" presetSubtype="5" fill="hold" grpId="0" nodeType="withEffect">
                                  <p:stCondLst>
                                    <p:cond delay="0"/>
                                  </p:stCondLst>
                                  <p:childTnLst>
                                    <p:animEffect transition="out" filter="checkerboard(down)">
                                      <p:cBhvr>
                                        <p:cTn id="129" dur="5000"/>
                                        <p:tgtEl>
                                          <p:spTgt spid="55"/>
                                        </p:tgtEl>
                                      </p:cBhvr>
                                    </p:animEffect>
                                    <p:set>
                                      <p:cBhvr>
                                        <p:cTn id="130" dur="1" fill="hold">
                                          <p:stCondLst>
                                            <p:cond delay="4999"/>
                                          </p:stCondLst>
                                        </p:cTn>
                                        <p:tgtEl>
                                          <p:spTgt spid="55"/>
                                        </p:tgtEl>
                                        <p:attrNameLst>
                                          <p:attrName>style.visibility</p:attrName>
                                        </p:attrNameLst>
                                      </p:cBhvr>
                                      <p:to>
                                        <p:strVal val="hidden"/>
                                      </p:to>
                                    </p:set>
                                  </p:childTnLst>
                                </p:cTn>
                              </p:par>
                              <p:par>
                                <p:cTn id="131" presetID="8" presetClass="exit" presetSubtype="16" fill="hold" grpId="0" nodeType="withEffect">
                                  <p:stCondLst>
                                    <p:cond delay="0"/>
                                  </p:stCondLst>
                                  <p:childTnLst>
                                    <p:animEffect transition="out" filter="diamond(in)">
                                      <p:cBhvr>
                                        <p:cTn id="132" dur="5000"/>
                                        <p:tgtEl>
                                          <p:spTgt spid="39"/>
                                        </p:tgtEl>
                                      </p:cBhvr>
                                    </p:animEffect>
                                    <p:set>
                                      <p:cBhvr>
                                        <p:cTn id="133" dur="1" fill="hold">
                                          <p:stCondLst>
                                            <p:cond delay="4999"/>
                                          </p:stCondLst>
                                        </p:cTn>
                                        <p:tgtEl>
                                          <p:spTgt spid="39"/>
                                        </p:tgtEl>
                                        <p:attrNameLst>
                                          <p:attrName>style.visibility</p:attrName>
                                        </p:attrNameLst>
                                      </p:cBhvr>
                                      <p:to>
                                        <p:strVal val="hidden"/>
                                      </p:to>
                                    </p:set>
                                  </p:childTnLst>
                                </p:cTn>
                              </p:par>
                              <p:par>
                                <p:cTn id="134" presetID="8" presetClass="exit" presetSubtype="16" fill="hold" grpId="0" nodeType="withEffect">
                                  <p:stCondLst>
                                    <p:cond delay="0"/>
                                  </p:stCondLst>
                                  <p:childTnLst>
                                    <p:animEffect transition="out" filter="diamond(in)">
                                      <p:cBhvr>
                                        <p:cTn id="135" dur="5000"/>
                                        <p:tgtEl>
                                          <p:spTgt spid="40"/>
                                        </p:tgtEl>
                                      </p:cBhvr>
                                    </p:animEffect>
                                    <p:set>
                                      <p:cBhvr>
                                        <p:cTn id="136" dur="1" fill="hold">
                                          <p:stCondLst>
                                            <p:cond delay="4999"/>
                                          </p:stCondLst>
                                        </p:cTn>
                                        <p:tgtEl>
                                          <p:spTgt spid="40"/>
                                        </p:tgtEl>
                                        <p:attrNameLst>
                                          <p:attrName>style.visibility</p:attrName>
                                        </p:attrNameLst>
                                      </p:cBhvr>
                                      <p:to>
                                        <p:strVal val="hidden"/>
                                      </p:to>
                                    </p:set>
                                  </p:childTnLst>
                                </p:cTn>
                              </p:par>
                              <p:par>
                                <p:cTn id="137" presetID="8" presetClass="exit" presetSubtype="16" fill="hold" grpId="0" nodeType="withEffect">
                                  <p:stCondLst>
                                    <p:cond delay="0"/>
                                  </p:stCondLst>
                                  <p:childTnLst>
                                    <p:animEffect transition="out" filter="diamond(in)">
                                      <p:cBhvr>
                                        <p:cTn id="138" dur="5000"/>
                                        <p:tgtEl>
                                          <p:spTgt spid="41"/>
                                        </p:tgtEl>
                                      </p:cBhvr>
                                    </p:animEffect>
                                    <p:set>
                                      <p:cBhvr>
                                        <p:cTn id="139" dur="1" fill="hold">
                                          <p:stCondLst>
                                            <p:cond delay="4999"/>
                                          </p:stCondLst>
                                        </p:cTn>
                                        <p:tgtEl>
                                          <p:spTgt spid="41"/>
                                        </p:tgtEl>
                                        <p:attrNameLst>
                                          <p:attrName>style.visibility</p:attrName>
                                        </p:attrNameLst>
                                      </p:cBhvr>
                                      <p:to>
                                        <p:strVal val="hidden"/>
                                      </p:to>
                                    </p:set>
                                  </p:childTnLst>
                                </p:cTn>
                              </p:par>
                              <p:par>
                                <p:cTn id="140" presetID="8" presetClass="exit" presetSubtype="16" fill="hold" grpId="0" nodeType="withEffect">
                                  <p:stCondLst>
                                    <p:cond delay="0"/>
                                  </p:stCondLst>
                                  <p:childTnLst>
                                    <p:animEffect transition="out" filter="diamond(in)">
                                      <p:cBhvr>
                                        <p:cTn id="141" dur="5000"/>
                                        <p:tgtEl>
                                          <p:spTgt spid="42"/>
                                        </p:tgtEl>
                                      </p:cBhvr>
                                    </p:animEffect>
                                    <p:set>
                                      <p:cBhvr>
                                        <p:cTn id="142" dur="1" fill="hold">
                                          <p:stCondLst>
                                            <p:cond delay="4999"/>
                                          </p:stCondLst>
                                        </p:cTn>
                                        <p:tgtEl>
                                          <p:spTgt spid="42"/>
                                        </p:tgtEl>
                                        <p:attrNameLst>
                                          <p:attrName>style.visibility</p:attrName>
                                        </p:attrNameLst>
                                      </p:cBhvr>
                                      <p:to>
                                        <p:strVal val="hidden"/>
                                      </p:to>
                                    </p:set>
                                  </p:childTnLst>
                                </p:cTn>
                              </p:par>
                              <p:par>
                                <p:cTn id="143" presetID="8" presetClass="exit" presetSubtype="16" fill="hold" grpId="0" nodeType="withEffect">
                                  <p:stCondLst>
                                    <p:cond delay="0"/>
                                  </p:stCondLst>
                                  <p:childTnLst>
                                    <p:animEffect transition="out" filter="diamond(in)">
                                      <p:cBhvr>
                                        <p:cTn id="144" dur="5000"/>
                                        <p:tgtEl>
                                          <p:spTgt spid="43"/>
                                        </p:tgtEl>
                                      </p:cBhvr>
                                    </p:animEffect>
                                    <p:set>
                                      <p:cBhvr>
                                        <p:cTn id="145" dur="1" fill="hold">
                                          <p:stCondLst>
                                            <p:cond delay="4999"/>
                                          </p:stCondLst>
                                        </p:cTn>
                                        <p:tgtEl>
                                          <p:spTgt spid="43"/>
                                        </p:tgtEl>
                                        <p:attrNameLst>
                                          <p:attrName>style.visibility</p:attrName>
                                        </p:attrNameLst>
                                      </p:cBhvr>
                                      <p:to>
                                        <p:strVal val="hidden"/>
                                      </p:to>
                                    </p:set>
                                  </p:childTnLst>
                                </p:cTn>
                              </p:par>
                              <p:par>
                                <p:cTn id="146" presetID="8" presetClass="exit" presetSubtype="16" fill="hold" grpId="0" nodeType="withEffect">
                                  <p:stCondLst>
                                    <p:cond delay="0"/>
                                  </p:stCondLst>
                                  <p:childTnLst>
                                    <p:animEffect transition="out" filter="diamond(in)">
                                      <p:cBhvr>
                                        <p:cTn id="147" dur="5000"/>
                                        <p:tgtEl>
                                          <p:spTgt spid="56"/>
                                        </p:tgtEl>
                                      </p:cBhvr>
                                    </p:animEffect>
                                    <p:set>
                                      <p:cBhvr>
                                        <p:cTn id="148" dur="1" fill="hold">
                                          <p:stCondLst>
                                            <p:cond delay="4999"/>
                                          </p:stCondLst>
                                        </p:cTn>
                                        <p:tgtEl>
                                          <p:spTgt spid="56"/>
                                        </p:tgtEl>
                                        <p:attrNameLst>
                                          <p:attrName>style.visibility</p:attrName>
                                        </p:attrNameLst>
                                      </p:cBhvr>
                                      <p:to>
                                        <p:strVal val="hidden"/>
                                      </p:to>
                                    </p:set>
                                  </p:childTnLst>
                                </p:cTn>
                              </p:par>
                              <p:par>
                                <p:cTn id="149" presetID="5" presetClass="exit" presetSubtype="5" fill="hold" grpId="0" nodeType="withEffect">
                                  <p:stCondLst>
                                    <p:cond delay="0"/>
                                  </p:stCondLst>
                                  <p:childTnLst>
                                    <p:animEffect transition="out" filter="checkerboard(down)">
                                      <p:cBhvr>
                                        <p:cTn id="150" dur="5000"/>
                                        <p:tgtEl>
                                          <p:spTgt spid="44"/>
                                        </p:tgtEl>
                                      </p:cBhvr>
                                    </p:animEffect>
                                    <p:set>
                                      <p:cBhvr>
                                        <p:cTn id="151" dur="1" fill="hold">
                                          <p:stCondLst>
                                            <p:cond delay="4999"/>
                                          </p:stCondLst>
                                        </p:cTn>
                                        <p:tgtEl>
                                          <p:spTgt spid="44"/>
                                        </p:tgtEl>
                                        <p:attrNameLst>
                                          <p:attrName>style.visibility</p:attrName>
                                        </p:attrNameLst>
                                      </p:cBhvr>
                                      <p:to>
                                        <p:strVal val="hidden"/>
                                      </p:to>
                                    </p:set>
                                  </p:childTnLst>
                                </p:cTn>
                              </p:par>
                              <p:par>
                                <p:cTn id="152" presetID="5" presetClass="exit" presetSubtype="5" fill="hold" grpId="0" nodeType="withEffect">
                                  <p:stCondLst>
                                    <p:cond delay="0"/>
                                  </p:stCondLst>
                                  <p:childTnLst>
                                    <p:animEffect transition="out" filter="checkerboard(down)">
                                      <p:cBhvr>
                                        <p:cTn id="153" dur="5000"/>
                                        <p:tgtEl>
                                          <p:spTgt spid="45"/>
                                        </p:tgtEl>
                                      </p:cBhvr>
                                    </p:animEffect>
                                    <p:set>
                                      <p:cBhvr>
                                        <p:cTn id="154" dur="1" fill="hold">
                                          <p:stCondLst>
                                            <p:cond delay="4999"/>
                                          </p:stCondLst>
                                        </p:cTn>
                                        <p:tgtEl>
                                          <p:spTgt spid="45"/>
                                        </p:tgtEl>
                                        <p:attrNameLst>
                                          <p:attrName>style.visibility</p:attrName>
                                        </p:attrNameLst>
                                      </p:cBhvr>
                                      <p:to>
                                        <p:strVal val="hidden"/>
                                      </p:to>
                                    </p:set>
                                  </p:childTnLst>
                                </p:cTn>
                              </p:par>
                              <p:par>
                                <p:cTn id="155" presetID="5" presetClass="exit" presetSubtype="5" fill="hold" grpId="0" nodeType="withEffect">
                                  <p:stCondLst>
                                    <p:cond delay="0"/>
                                  </p:stCondLst>
                                  <p:childTnLst>
                                    <p:animEffect transition="out" filter="checkerboard(down)">
                                      <p:cBhvr>
                                        <p:cTn id="156" dur="5000"/>
                                        <p:tgtEl>
                                          <p:spTgt spid="46"/>
                                        </p:tgtEl>
                                      </p:cBhvr>
                                    </p:animEffect>
                                    <p:set>
                                      <p:cBhvr>
                                        <p:cTn id="157" dur="1" fill="hold">
                                          <p:stCondLst>
                                            <p:cond delay="4999"/>
                                          </p:stCondLst>
                                        </p:cTn>
                                        <p:tgtEl>
                                          <p:spTgt spid="46"/>
                                        </p:tgtEl>
                                        <p:attrNameLst>
                                          <p:attrName>style.visibility</p:attrName>
                                        </p:attrNameLst>
                                      </p:cBhvr>
                                      <p:to>
                                        <p:strVal val="hidden"/>
                                      </p:to>
                                    </p:set>
                                  </p:childTnLst>
                                </p:cTn>
                              </p:par>
                              <p:par>
                                <p:cTn id="158" presetID="5" presetClass="exit" presetSubtype="5" fill="hold" grpId="0" nodeType="withEffect">
                                  <p:stCondLst>
                                    <p:cond delay="0"/>
                                  </p:stCondLst>
                                  <p:childTnLst>
                                    <p:animEffect transition="out" filter="checkerboard(down)">
                                      <p:cBhvr>
                                        <p:cTn id="159" dur="5000"/>
                                        <p:tgtEl>
                                          <p:spTgt spid="47"/>
                                        </p:tgtEl>
                                      </p:cBhvr>
                                    </p:animEffect>
                                    <p:set>
                                      <p:cBhvr>
                                        <p:cTn id="160" dur="1" fill="hold">
                                          <p:stCondLst>
                                            <p:cond delay="4999"/>
                                          </p:stCondLst>
                                        </p:cTn>
                                        <p:tgtEl>
                                          <p:spTgt spid="47"/>
                                        </p:tgtEl>
                                        <p:attrNameLst>
                                          <p:attrName>style.visibility</p:attrName>
                                        </p:attrNameLst>
                                      </p:cBhvr>
                                      <p:to>
                                        <p:strVal val="hidden"/>
                                      </p:to>
                                    </p:set>
                                  </p:childTnLst>
                                </p:cTn>
                              </p:par>
                              <p:par>
                                <p:cTn id="161" presetID="5" presetClass="exit" presetSubtype="5" fill="hold" grpId="0" nodeType="withEffect">
                                  <p:stCondLst>
                                    <p:cond delay="0"/>
                                  </p:stCondLst>
                                  <p:childTnLst>
                                    <p:animEffect transition="out" filter="checkerboard(down)">
                                      <p:cBhvr>
                                        <p:cTn id="162" dur="5000"/>
                                        <p:tgtEl>
                                          <p:spTgt spid="48"/>
                                        </p:tgtEl>
                                      </p:cBhvr>
                                    </p:animEffect>
                                    <p:set>
                                      <p:cBhvr>
                                        <p:cTn id="163" dur="1" fill="hold">
                                          <p:stCondLst>
                                            <p:cond delay="4999"/>
                                          </p:stCondLst>
                                        </p:cTn>
                                        <p:tgtEl>
                                          <p:spTgt spid="48"/>
                                        </p:tgtEl>
                                        <p:attrNameLst>
                                          <p:attrName>style.visibility</p:attrName>
                                        </p:attrNameLst>
                                      </p:cBhvr>
                                      <p:to>
                                        <p:strVal val="hidden"/>
                                      </p:to>
                                    </p:set>
                                  </p:childTnLst>
                                </p:cTn>
                              </p:par>
                              <p:par>
                                <p:cTn id="164" presetID="5" presetClass="exit" presetSubtype="5" fill="hold" grpId="0" nodeType="withEffect">
                                  <p:stCondLst>
                                    <p:cond delay="0"/>
                                  </p:stCondLst>
                                  <p:childTnLst>
                                    <p:animEffect transition="out" filter="checkerboard(down)">
                                      <p:cBhvr>
                                        <p:cTn id="165" dur="5000"/>
                                        <p:tgtEl>
                                          <p:spTgt spid="57"/>
                                        </p:tgtEl>
                                      </p:cBhvr>
                                    </p:animEffect>
                                    <p:set>
                                      <p:cBhvr>
                                        <p:cTn id="166" dur="1" fill="hold">
                                          <p:stCondLst>
                                            <p:cond delay="4999"/>
                                          </p:stCondLst>
                                        </p:cTn>
                                        <p:tgtEl>
                                          <p:spTgt spid="57"/>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1_generou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2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510"/>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201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6" fill="hold" grpId="0" nodeType="withEffect">
                                  <p:stCondLst>
                                    <p:cond delay="0"/>
                                  </p:stCondLst>
                                  <p:childTnLst>
                                    <p:animEffect transition="out" filter="strips(downRigh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8" presetClass="exit" presetSubtype="6" fill="hold" grpId="0" nodeType="withEffect">
                                  <p:stCondLst>
                                    <p:cond delay="0"/>
                                  </p:stCondLst>
                                  <p:childTnLst>
                                    <p:animEffect transition="out" filter="strips(downRigh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18" presetClass="exit" presetSubtype="6" fill="hold" grpId="0" nodeType="withEffect">
                                  <p:stCondLst>
                                    <p:cond delay="0"/>
                                  </p:stCondLst>
                                  <p:childTnLst>
                                    <p:animEffect transition="out" filter="strips(downRigh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18" presetClass="exit" presetSubtype="6" fill="hold" grpId="0" nodeType="withEffect">
                                  <p:stCondLst>
                                    <p:cond delay="0"/>
                                  </p:stCondLst>
                                  <p:childTnLst>
                                    <p:animEffect transition="out" filter="strips(downRight)">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18" presetClass="exit" presetSubtype="6" fill="hold" grpId="0" nodeType="withEffect">
                                  <p:stCondLst>
                                    <p:cond delay="0"/>
                                  </p:stCondLst>
                                  <p:childTnLst>
                                    <p:animEffect transition="out" filter="strips(downRight)">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18" presetClass="exit" presetSubtype="6" fill="hold" grpId="0" nodeType="withEffect">
                                  <p:stCondLst>
                                    <p:cond delay="0"/>
                                  </p:stCondLst>
                                  <p:childTnLst>
                                    <p:animEffect transition="out" filter="strips(downRight)">
                                      <p:cBhvr>
                                        <p:cTn id="30" dur="5000"/>
                                        <p:tgtEl>
                                          <p:spTgt spid="16"/>
                                        </p:tgtEl>
                                      </p:cBhvr>
                                    </p:animEffect>
                                    <p:set>
                                      <p:cBhvr>
                                        <p:cTn id="31" dur="1" fill="hold">
                                          <p:stCondLst>
                                            <p:cond delay="4999"/>
                                          </p:stCondLst>
                                        </p:cTn>
                                        <p:tgtEl>
                                          <p:spTgt spid="16"/>
                                        </p:tgtEl>
                                        <p:attrNameLst>
                                          <p:attrName>style.visibility</p:attrName>
                                        </p:attrNameLst>
                                      </p:cBhvr>
                                      <p:to>
                                        <p:strVal val="hidden"/>
                                      </p:to>
                                    </p:set>
                                  </p:childTnLst>
                                </p:cTn>
                              </p:par>
                              <p:par>
                                <p:cTn id="32" presetID="18" presetClass="exit" presetSubtype="6" fill="hold" grpId="0" nodeType="withEffect">
                                  <p:stCondLst>
                                    <p:cond delay="0"/>
                                  </p:stCondLst>
                                  <p:childTnLst>
                                    <p:animEffect transition="out" filter="strips(downRight)">
                                      <p:cBhvr>
                                        <p:cTn id="33" dur="5000"/>
                                        <p:tgtEl>
                                          <p:spTgt spid="19"/>
                                        </p:tgtEl>
                                      </p:cBhvr>
                                    </p:animEffect>
                                    <p:set>
                                      <p:cBhvr>
                                        <p:cTn id="34" dur="1" fill="hold">
                                          <p:stCondLst>
                                            <p:cond delay="4999"/>
                                          </p:stCondLst>
                                        </p:cTn>
                                        <p:tgtEl>
                                          <p:spTgt spid="19"/>
                                        </p:tgtEl>
                                        <p:attrNameLst>
                                          <p:attrName>style.visibility</p:attrName>
                                        </p:attrNameLst>
                                      </p:cBhvr>
                                      <p:to>
                                        <p:strVal val="hidden"/>
                                      </p:to>
                                    </p:set>
                                  </p:childTnLst>
                                </p:cTn>
                              </p:par>
                              <p:par>
                                <p:cTn id="35" presetID="18" presetClass="exit" presetSubtype="6" fill="hold" grpId="0" nodeType="withEffect">
                                  <p:stCondLst>
                                    <p:cond delay="0"/>
                                  </p:stCondLst>
                                  <p:childTnLst>
                                    <p:animEffect transition="out" filter="strips(downRight)">
                                      <p:cBhvr>
                                        <p:cTn id="36" dur="5000"/>
                                        <p:tgtEl>
                                          <p:spTgt spid="20"/>
                                        </p:tgtEl>
                                      </p:cBhvr>
                                    </p:animEffect>
                                    <p:set>
                                      <p:cBhvr>
                                        <p:cTn id="37" dur="1" fill="hold">
                                          <p:stCondLst>
                                            <p:cond delay="4999"/>
                                          </p:stCondLst>
                                        </p:cTn>
                                        <p:tgtEl>
                                          <p:spTgt spid="20"/>
                                        </p:tgtEl>
                                        <p:attrNameLst>
                                          <p:attrName>style.visibility</p:attrName>
                                        </p:attrNameLst>
                                      </p:cBhvr>
                                      <p:to>
                                        <p:strVal val="hidden"/>
                                      </p:to>
                                    </p:set>
                                  </p:childTnLst>
                                </p:cTn>
                              </p:par>
                              <p:par>
                                <p:cTn id="38" presetID="18" presetClass="exit" presetSubtype="6" fill="hold" grpId="0" nodeType="withEffect">
                                  <p:stCondLst>
                                    <p:cond delay="0"/>
                                  </p:stCondLst>
                                  <p:childTnLst>
                                    <p:animEffect transition="out" filter="strips(downRight)">
                                      <p:cBhvr>
                                        <p:cTn id="39" dur="5000"/>
                                        <p:tgtEl>
                                          <p:spTgt spid="21"/>
                                        </p:tgtEl>
                                      </p:cBhvr>
                                    </p:animEffect>
                                    <p:set>
                                      <p:cBhvr>
                                        <p:cTn id="40" dur="1" fill="hold">
                                          <p:stCondLst>
                                            <p:cond delay="4999"/>
                                          </p:stCondLst>
                                        </p:cTn>
                                        <p:tgtEl>
                                          <p:spTgt spid="21"/>
                                        </p:tgtEl>
                                        <p:attrNameLst>
                                          <p:attrName>style.visibility</p:attrName>
                                        </p:attrNameLst>
                                      </p:cBhvr>
                                      <p:to>
                                        <p:strVal val="hidden"/>
                                      </p:to>
                                    </p:set>
                                  </p:childTnLst>
                                </p:cTn>
                              </p:par>
                              <p:par>
                                <p:cTn id="41" presetID="18" presetClass="exit" presetSubtype="6" fill="hold" grpId="0" nodeType="withEffect">
                                  <p:stCondLst>
                                    <p:cond delay="0"/>
                                  </p:stCondLst>
                                  <p:childTnLst>
                                    <p:animEffect transition="out" filter="strips(downRight)">
                                      <p:cBhvr>
                                        <p:cTn id="42" dur="5000"/>
                                        <p:tgtEl>
                                          <p:spTgt spid="24"/>
                                        </p:tgtEl>
                                      </p:cBhvr>
                                    </p:animEffect>
                                    <p:set>
                                      <p:cBhvr>
                                        <p:cTn id="43" dur="1" fill="hold">
                                          <p:stCondLst>
                                            <p:cond delay="4999"/>
                                          </p:stCondLst>
                                        </p:cTn>
                                        <p:tgtEl>
                                          <p:spTgt spid="24"/>
                                        </p:tgtEl>
                                        <p:attrNameLst>
                                          <p:attrName>style.visibility</p:attrName>
                                        </p:attrNameLst>
                                      </p:cBhvr>
                                      <p:to>
                                        <p:strVal val="hidden"/>
                                      </p:to>
                                    </p:set>
                                  </p:childTnLst>
                                </p:cTn>
                              </p:par>
                              <p:par>
                                <p:cTn id="44" presetID="18" presetClass="exit" presetSubtype="6" fill="hold" grpId="0" nodeType="withEffect">
                                  <p:stCondLst>
                                    <p:cond delay="0"/>
                                  </p:stCondLst>
                                  <p:childTnLst>
                                    <p:animEffect transition="out" filter="strips(downRight)">
                                      <p:cBhvr>
                                        <p:cTn id="45" dur="5000"/>
                                        <p:tgtEl>
                                          <p:spTgt spid="25"/>
                                        </p:tgtEl>
                                      </p:cBhvr>
                                    </p:animEffect>
                                    <p:set>
                                      <p:cBhvr>
                                        <p:cTn id="46" dur="1" fill="hold">
                                          <p:stCondLst>
                                            <p:cond delay="4999"/>
                                          </p:stCondLst>
                                        </p:cTn>
                                        <p:tgtEl>
                                          <p:spTgt spid="25"/>
                                        </p:tgtEl>
                                        <p:attrNameLst>
                                          <p:attrName>style.visibility</p:attrName>
                                        </p:attrNameLst>
                                      </p:cBhvr>
                                      <p:to>
                                        <p:strVal val="hidden"/>
                                      </p:to>
                                    </p:set>
                                  </p:childTnLst>
                                </p:cTn>
                              </p:par>
                              <p:par>
                                <p:cTn id="47" presetID="18" presetClass="exit" presetSubtype="6" fill="hold" grpId="0" nodeType="withEffect">
                                  <p:stCondLst>
                                    <p:cond delay="0"/>
                                  </p:stCondLst>
                                  <p:childTnLst>
                                    <p:animEffect transition="out" filter="strips(downRight)">
                                      <p:cBhvr>
                                        <p:cTn id="48" dur="5000"/>
                                        <p:tgtEl>
                                          <p:spTgt spid="26"/>
                                        </p:tgtEl>
                                      </p:cBhvr>
                                    </p:animEffect>
                                    <p:set>
                                      <p:cBhvr>
                                        <p:cTn id="49" dur="1" fill="hold">
                                          <p:stCondLst>
                                            <p:cond delay="4999"/>
                                          </p:stCondLst>
                                        </p:cTn>
                                        <p:tgtEl>
                                          <p:spTgt spid="26"/>
                                        </p:tgtEl>
                                        <p:attrNameLst>
                                          <p:attrName>style.visibility</p:attrName>
                                        </p:attrNameLst>
                                      </p:cBhvr>
                                      <p:to>
                                        <p:strVal val="hidden"/>
                                      </p:to>
                                    </p:set>
                                  </p:childTnLst>
                                </p:cTn>
                              </p:par>
                              <p:par>
                                <p:cTn id="50" presetID="18" presetClass="exit" presetSubtype="6" fill="hold" grpId="0" nodeType="withEffect">
                                  <p:stCondLst>
                                    <p:cond delay="0"/>
                                  </p:stCondLst>
                                  <p:childTnLst>
                                    <p:animEffect transition="out" filter="strips(downRight)">
                                      <p:cBhvr>
                                        <p:cTn id="51" dur="5000"/>
                                        <p:tgtEl>
                                          <p:spTgt spid="29"/>
                                        </p:tgtEl>
                                      </p:cBhvr>
                                    </p:animEffect>
                                    <p:set>
                                      <p:cBhvr>
                                        <p:cTn id="52" dur="1" fill="hold">
                                          <p:stCondLst>
                                            <p:cond delay="4999"/>
                                          </p:stCondLst>
                                        </p:cTn>
                                        <p:tgtEl>
                                          <p:spTgt spid="29"/>
                                        </p:tgtEl>
                                        <p:attrNameLst>
                                          <p:attrName>style.visibility</p:attrName>
                                        </p:attrNameLst>
                                      </p:cBhvr>
                                      <p:to>
                                        <p:strVal val="hidden"/>
                                      </p:to>
                                    </p:set>
                                  </p:childTnLst>
                                </p:cTn>
                              </p:par>
                              <p:par>
                                <p:cTn id="53" presetID="18" presetClass="exit" presetSubtype="6" fill="hold" grpId="0" nodeType="withEffect">
                                  <p:stCondLst>
                                    <p:cond delay="0"/>
                                  </p:stCondLst>
                                  <p:childTnLst>
                                    <p:animEffect transition="out" filter="strips(downRight)">
                                      <p:cBhvr>
                                        <p:cTn id="54" dur="5000"/>
                                        <p:tgtEl>
                                          <p:spTgt spid="30"/>
                                        </p:tgtEl>
                                      </p:cBhvr>
                                    </p:animEffect>
                                    <p:set>
                                      <p:cBhvr>
                                        <p:cTn id="55" dur="1" fill="hold">
                                          <p:stCondLst>
                                            <p:cond delay="4999"/>
                                          </p:stCondLst>
                                        </p:cTn>
                                        <p:tgtEl>
                                          <p:spTgt spid="30"/>
                                        </p:tgtEl>
                                        <p:attrNameLst>
                                          <p:attrName>style.visibility</p:attrName>
                                        </p:attrNameLst>
                                      </p:cBhvr>
                                      <p:to>
                                        <p:strVal val="hidden"/>
                                      </p:to>
                                    </p:set>
                                  </p:childTnLst>
                                </p:cTn>
                              </p:par>
                              <p:par>
                                <p:cTn id="56" presetID="18" presetClass="exit" presetSubtype="6" fill="hold" grpId="0" nodeType="withEffect">
                                  <p:stCondLst>
                                    <p:cond delay="0"/>
                                  </p:stCondLst>
                                  <p:childTnLst>
                                    <p:animEffect transition="out" filter="strips(downRight)">
                                      <p:cBhvr>
                                        <p:cTn id="57" dur="5000"/>
                                        <p:tgtEl>
                                          <p:spTgt spid="31"/>
                                        </p:tgtEl>
                                      </p:cBhvr>
                                    </p:animEffect>
                                    <p:set>
                                      <p:cBhvr>
                                        <p:cTn id="58" dur="1" fill="hold">
                                          <p:stCondLst>
                                            <p:cond delay="4999"/>
                                          </p:stCondLst>
                                        </p:cTn>
                                        <p:tgtEl>
                                          <p:spTgt spid="31"/>
                                        </p:tgtEl>
                                        <p:attrNameLst>
                                          <p:attrName>style.visibility</p:attrName>
                                        </p:attrNameLst>
                                      </p:cBhvr>
                                      <p:to>
                                        <p:strVal val="hidden"/>
                                      </p:to>
                                    </p:set>
                                  </p:childTnLst>
                                </p:cTn>
                              </p:par>
                              <p:par>
                                <p:cTn id="59" presetID="18" presetClass="exit" presetSubtype="6" fill="hold" grpId="0" nodeType="withEffect">
                                  <p:stCondLst>
                                    <p:cond delay="0"/>
                                  </p:stCondLst>
                                  <p:childTnLst>
                                    <p:animEffect transition="out" filter="strips(downRight)">
                                      <p:cBhvr>
                                        <p:cTn id="60" dur="5000"/>
                                        <p:tgtEl>
                                          <p:spTgt spid="34"/>
                                        </p:tgtEl>
                                      </p:cBhvr>
                                    </p:animEffect>
                                    <p:set>
                                      <p:cBhvr>
                                        <p:cTn id="61" dur="1" fill="hold">
                                          <p:stCondLst>
                                            <p:cond delay="4999"/>
                                          </p:stCondLst>
                                        </p:cTn>
                                        <p:tgtEl>
                                          <p:spTgt spid="34"/>
                                        </p:tgtEl>
                                        <p:attrNameLst>
                                          <p:attrName>style.visibility</p:attrName>
                                        </p:attrNameLst>
                                      </p:cBhvr>
                                      <p:to>
                                        <p:strVal val="hidden"/>
                                      </p:to>
                                    </p:set>
                                  </p:childTnLst>
                                </p:cTn>
                              </p:par>
                              <p:par>
                                <p:cTn id="62" presetID="18" presetClass="exit" presetSubtype="6" fill="hold" grpId="0" nodeType="withEffect">
                                  <p:stCondLst>
                                    <p:cond delay="0"/>
                                  </p:stCondLst>
                                  <p:childTnLst>
                                    <p:animEffect transition="out" filter="strips(downRight)">
                                      <p:cBhvr>
                                        <p:cTn id="63" dur="5000"/>
                                        <p:tgtEl>
                                          <p:spTgt spid="35"/>
                                        </p:tgtEl>
                                      </p:cBhvr>
                                    </p:animEffect>
                                    <p:set>
                                      <p:cBhvr>
                                        <p:cTn id="64" dur="1" fill="hold">
                                          <p:stCondLst>
                                            <p:cond delay="4999"/>
                                          </p:stCondLst>
                                        </p:cTn>
                                        <p:tgtEl>
                                          <p:spTgt spid="35"/>
                                        </p:tgtEl>
                                        <p:attrNameLst>
                                          <p:attrName>style.visibility</p:attrName>
                                        </p:attrNameLst>
                                      </p:cBhvr>
                                      <p:to>
                                        <p:strVal val="hidden"/>
                                      </p:to>
                                    </p:set>
                                  </p:childTnLst>
                                </p:cTn>
                              </p:par>
                              <p:par>
                                <p:cTn id="65" presetID="18" presetClass="exit" presetSubtype="6" fill="hold" grpId="0" nodeType="withEffect">
                                  <p:stCondLst>
                                    <p:cond delay="0"/>
                                  </p:stCondLst>
                                  <p:childTnLst>
                                    <p:animEffect transition="out" filter="strips(downRight)">
                                      <p:cBhvr>
                                        <p:cTn id="66" dur="5000"/>
                                        <p:tgtEl>
                                          <p:spTgt spid="36"/>
                                        </p:tgtEl>
                                      </p:cBhvr>
                                    </p:animEffect>
                                    <p:set>
                                      <p:cBhvr>
                                        <p:cTn id="67" dur="1" fill="hold">
                                          <p:stCondLst>
                                            <p:cond delay="4999"/>
                                          </p:stCondLst>
                                        </p:cTn>
                                        <p:tgtEl>
                                          <p:spTgt spid="36"/>
                                        </p:tgtEl>
                                        <p:attrNameLst>
                                          <p:attrName>style.visibility</p:attrName>
                                        </p:attrNameLst>
                                      </p:cBhvr>
                                      <p:to>
                                        <p:strVal val="hidden"/>
                                      </p:to>
                                    </p:set>
                                  </p:childTnLst>
                                </p:cTn>
                              </p:par>
                              <p:par>
                                <p:cTn id="68" presetID="18" presetClass="exit" presetSubtype="6" fill="hold" grpId="0" nodeType="withEffect">
                                  <p:stCondLst>
                                    <p:cond delay="0"/>
                                  </p:stCondLst>
                                  <p:childTnLst>
                                    <p:animEffect transition="out" filter="strips(downRight)">
                                      <p:cBhvr>
                                        <p:cTn id="69" dur="5000"/>
                                        <p:tgtEl>
                                          <p:spTgt spid="39"/>
                                        </p:tgtEl>
                                      </p:cBhvr>
                                    </p:animEffect>
                                    <p:set>
                                      <p:cBhvr>
                                        <p:cTn id="70" dur="1" fill="hold">
                                          <p:stCondLst>
                                            <p:cond delay="4999"/>
                                          </p:stCondLst>
                                        </p:cTn>
                                        <p:tgtEl>
                                          <p:spTgt spid="39"/>
                                        </p:tgtEl>
                                        <p:attrNameLst>
                                          <p:attrName>style.visibility</p:attrName>
                                        </p:attrNameLst>
                                      </p:cBhvr>
                                      <p:to>
                                        <p:strVal val="hidden"/>
                                      </p:to>
                                    </p:set>
                                  </p:childTnLst>
                                </p:cTn>
                              </p:par>
                              <p:par>
                                <p:cTn id="71" presetID="18" presetClass="exit" presetSubtype="6" fill="hold" grpId="0" nodeType="withEffect">
                                  <p:stCondLst>
                                    <p:cond delay="0"/>
                                  </p:stCondLst>
                                  <p:childTnLst>
                                    <p:animEffect transition="out" filter="strips(downRight)">
                                      <p:cBhvr>
                                        <p:cTn id="72" dur="5000"/>
                                        <p:tgtEl>
                                          <p:spTgt spid="40"/>
                                        </p:tgtEl>
                                      </p:cBhvr>
                                    </p:animEffect>
                                    <p:set>
                                      <p:cBhvr>
                                        <p:cTn id="73" dur="1" fill="hold">
                                          <p:stCondLst>
                                            <p:cond delay="4999"/>
                                          </p:stCondLst>
                                        </p:cTn>
                                        <p:tgtEl>
                                          <p:spTgt spid="40"/>
                                        </p:tgtEl>
                                        <p:attrNameLst>
                                          <p:attrName>style.visibility</p:attrName>
                                        </p:attrNameLst>
                                      </p:cBhvr>
                                      <p:to>
                                        <p:strVal val="hidden"/>
                                      </p:to>
                                    </p:set>
                                  </p:childTnLst>
                                </p:cTn>
                              </p:par>
                              <p:par>
                                <p:cTn id="74" presetID="18" presetClass="exit" presetSubtype="6" fill="hold" grpId="0" nodeType="withEffect">
                                  <p:stCondLst>
                                    <p:cond delay="0"/>
                                  </p:stCondLst>
                                  <p:childTnLst>
                                    <p:animEffect transition="out" filter="strips(downRight)">
                                      <p:cBhvr>
                                        <p:cTn id="75" dur="5000"/>
                                        <p:tgtEl>
                                          <p:spTgt spid="41"/>
                                        </p:tgtEl>
                                      </p:cBhvr>
                                    </p:animEffect>
                                    <p:set>
                                      <p:cBhvr>
                                        <p:cTn id="76" dur="1" fill="hold">
                                          <p:stCondLst>
                                            <p:cond delay="4999"/>
                                          </p:stCondLst>
                                        </p:cTn>
                                        <p:tgtEl>
                                          <p:spTgt spid="41"/>
                                        </p:tgtEl>
                                        <p:attrNameLst>
                                          <p:attrName>style.visibility</p:attrName>
                                        </p:attrNameLst>
                                      </p:cBhvr>
                                      <p:to>
                                        <p:strVal val="hidden"/>
                                      </p:to>
                                    </p:set>
                                  </p:childTnLst>
                                </p:cTn>
                              </p:par>
                              <p:par>
                                <p:cTn id="77" presetID="18" presetClass="exit" presetSubtype="6" fill="hold" grpId="0" nodeType="withEffect">
                                  <p:stCondLst>
                                    <p:cond delay="0"/>
                                  </p:stCondLst>
                                  <p:childTnLst>
                                    <p:animEffect transition="out" filter="strips(downRight)">
                                      <p:cBhvr>
                                        <p:cTn id="78" dur="5000"/>
                                        <p:tgtEl>
                                          <p:spTgt spid="44"/>
                                        </p:tgtEl>
                                      </p:cBhvr>
                                    </p:animEffect>
                                    <p:set>
                                      <p:cBhvr>
                                        <p:cTn id="79" dur="1" fill="hold">
                                          <p:stCondLst>
                                            <p:cond delay="4999"/>
                                          </p:stCondLst>
                                        </p:cTn>
                                        <p:tgtEl>
                                          <p:spTgt spid="44"/>
                                        </p:tgtEl>
                                        <p:attrNameLst>
                                          <p:attrName>style.visibility</p:attrName>
                                        </p:attrNameLst>
                                      </p:cBhvr>
                                      <p:to>
                                        <p:strVal val="hidden"/>
                                      </p:to>
                                    </p:set>
                                  </p:childTnLst>
                                </p:cTn>
                              </p:par>
                              <p:par>
                                <p:cTn id="80" presetID="18" presetClass="exit" presetSubtype="6" fill="hold" grpId="0" nodeType="withEffect">
                                  <p:stCondLst>
                                    <p:cond delay="0"/>
                                  </p:stCondLst>
                                  <p:childTnLst>
                                    <p:animEffect transition="out" filter="strips(downRight)">
                                      <p:cBhvr>
                                        <p:cTn id="81" dur="5000"/>
                                        <p:tgtEl>
                                          <p:spTgt spid="45"/>
                                        </p:tgtEl>
                                      </p:cBhvr>
                                    </p:animEffect>
                                    <p:set>
                                      <p:cBhvr>
                                        <p:cTn id="82" dur="1" fill="hold">
                                          <p:stCondLst>
                                            <p:cond delay="4999"/>
                                          </p:stCondLst>
                                        </p:cTn>
                                        <p:tgtEl>
                                          <p:spTgt spid="45"/>
                                        </p:tgtEl>
                                        <p:attrNameLst>
                                          <p:attrName>style.visibility</p:attrName>
                                        </p:attrNameLst>
                                      </p:cBhvr>
                                      <p:to>
                                        <p:strVal val="hidden"/>
                                      </p:to>
                                    </p:set>
                                  </p:childTnLst>
                                </p:cTn>
                              </p:par>
                              <p:par>
                                <p:cTn id="83" presetID="18" presetClass="exit" presetSubtype="6" fill="hold" grpId="0" nodeType="withEffect">
                                  <p:stCondLst>
                                    <p:cond delay="0"/>
                                  </p:stCondLst>
                                  <p:childTnLst>
                                    <p:animEffect transition="out" filter="strips(downRight)">
                                      <p:cBhvr>
                                        <p:cTn id="84" dur="5000"/>
                                        <p:tgtEl>
                                          <p:spTgt spid="46"/>
                                        </p:tgtEl>
                                      </p:cBhvr>
                                    </p:animEffect>
                                    <p:set>
                                      <p:cBhvr>
                                        <p:cTn id="85" dur="1" fill="hold">
                                          <p:stCondLst>
                                            <p:cond delay="4999"/>
                                          </p:stCondLst>
                                        </p:cTn>
                                        <p:tgtEl>
                                          <p:spTgt spid="46"/>
                                        </p:tgtEl>
                                        <p:attrNameLst>
                                          <p:attrName>style.visibility</p:attrName>
                                        </p:attrNameLst>
                                      </p:cBhvr>
                                      <p:to>
                                        <p:strVal val="hidden"/>
                                      </p:to>
                                    </p:set>
                                  </p:childTnLst>
                                </p:cTn>
                              </p:par>
                              <p:par>
                                <p:cTn id="86" presetID="18" presetClass="exit" presetSubtype="12" fill="hold" grpId="0" nodeType="withEffect">
                                  <p:stCondLst>
                                    <p:cond delay="0"/>
                                  </p:stCondLst>
                                  <p:childTnLst>
                                    <p:animEffect transition="out" filter="strips(downLeft)">
                                      <p:cBhvr>
                                        <p:cTn id="87" dur="5000"/>
                                        <p:tgtEl>
                                          <p:spTgt spid="7"/>
                                        </p:tgtEl>
                                      </p:cBhvr>
                                    </p:animEffect>
                                    <p:set>
                                      <p:cBhvr>
                                        <p:cTn id="88" dur="1" fill="hold">
                                          <p:stCondLst>
                                            <p:cond delay="4999"/>
                                          </p:stCondLst>
                                        </p:cTn>
                                        <p:tgtEl>
                                          <p:spTgt spid="7"/>
                                        </p:tgtEl>
                                        <p:attrNameLst>
                                          <p:attrName>style.visibility</p:attrName>
                                        </p:attrNameLst>
                                      </p:cBhvr>
                                      <p:to>
                                        <p:strVal val="hidden"/>
                                      </p:to>
                                    </p:set>
                                  </p:childTnLst>
                                </p:cTn>
                              </p:par>
                              <p:par>
                                <p:cTn id="89" presetID="18" presetClass="exit" presetSubtype="12" fill="hold" grpId="0" nodeType="withEffect">
                                  <p:stCondLst>
                                    <p:cond delay="0"/>
                                  </p:stCondLst>
                                  <p:childTnLst>
                                    <p:animEffect transition="out" filter="strips(downLeft)">
                                      <p:cBhvr>
                                        <p:cTn id="90" dur="5000"/>
                                        <p:tgtEl>
                                          <p:spTgt spid="8"/>
                                        </p:tgtEl>
                                      </p:cBhvr>
                                    </p:animEffect>
                                    <p:set>
                                      <p:cBhvr>
                                        <p:cTn id="91" dur="1" fill="hold">
                                          <p:stCondLst>
                                            <p:cond delay="4999"/>
                                          </p:stCondLst>
                                        </p:cTn>
                                        <p:tgtEl>
                                          <p:spTgt spid="8"/>
                                        </p:tgtEl>
                                        <p:attrNameLst>
                                          <p:attrName>style.visibility</p:attrName>
                                        </p:attrNameLst>
                                      </p:cBhvr>
                                      <p:to>
                                        <p:strVal val="hidden"/>
                                      </p:to>
                                    </p:set>
                                  </p:childTnLst>
                                </p:cTn>
                              </p:par>
                              <p:par>
                                <p:cTn id="92" presetID="18" presetClass="exit" presetSubtype="12" fill="hold" grpId="0" nodeType="withEffect">
                                  <p:stCondLst>
                                    <p:cond delay="0"/>
                                  </p:stCondLst>
                                  <p:childTnLst>
                                    <p:animEffect transition="out" filter="strips(downLeft)">
                                      <p:cBhvr>
                                        <p:cTn id="93" dur="5000"/>
                                        <p:tgtEl>
                                          <p:spTgt spid="12"/>
                                        </p:tgtEl>
                                      </p:cBhvr>
                                    </p:animEffect>
                                    <p:set>
                                      <p:cBhvr>
                                        <p:cTn id="94" dur="1" fill="hold">
                                          <p:stCondLst>
                                            <p:cond delay="4999"/>
                                          </p:stCondLst>
                                        </p:cTn>
                                        <p:tgtEl>
                                          <p:spTgt spid="12"/>
                                        </p:tgtEl>
                                        <p:attrNameLst>
                                          <p:attrName>style.visibility</p:attrName>
                                        </p:attrNameLst>
                                      </p:cBhvr>
                                      <p:to>
                                        <p:strVal val="hidden"/>
                                      </p:to>
                                    </p:set>
                                  </p:childTnLst>
                                </p:cTn>
                              </p:par>
                              <p:par>
                                <p:cTn id="95" presetID="18" presetClass="exit" presetSubtype="12" fill="hold" grpId="0" nodeType="withEffect">
                                  <p:stCondLst>
                                    <p:cond delay="0"/>
                                  </p:stCondLst>
                                  <p:childTnLst>
                                    <p:animEffect transition="out" filter="strips(downLeft)">
                                      <p:cBhvr>
                                        <p:cTn id="96" dur="5000"/>
                                        <p:tgtEl>
                                          <p:spTgt spid="13"/>
                                        </p:tgtEl>
                                      </p:cBhvr>
                                    </p:animEffect>
                                    <p:set>
                                      <p:cBhvr>
                                        <p:cTn id="97" dur="1" fill="hold">
                                          <p:stCondLst>
                                            <p:cond delay="4999"/>
                                          </p:stCondLst>
                                        </p:cTn>
                                        <p:tgtEl>
                                          <p:spTgt spid="13"/>
                                        </p:tgtEl>
                                        <p:attrNameLst>
                                          <p:attrName>style.visibility</p:attrName>
                                        </p:attrNameLst>
                                      </p:cBhvr>
                                      <p:to>
                                        <p:strVal val="hidden"/>
                                      </p:to>
                                    </p:set>
                                  </p:childTnLst>
                                </p:cTn>
                              </p:par>
                              <p:par>
                                <p:cTn id="98" presetID="18" presetClass="exit" presetSubtype="12" fill="hold" grpId="0" nodeType="withEffect">
                                  <p:stCondLst>
                                    <p:cond delay="0"/>
                                  </p:stCondLst>
                                  <p:childTnLst>
                                    <p:animEffect transition="out" filter="strips(downLeft)">
                                      <p:cBhvr>
                                        <p:cTn id="99" dur="5000"/>
                                        <p:tgtEl>
                                          <p:spTgt spid="17"/>
                                        </p:tgtEl>
                                      </p:cBhvr>
                                    </p:animEffect>
                                    <p:set>
                                      <p:cBhvr>
                                        <p:cTn id="100" dur="1" fill="hold">
                                          <p:stCondLst>
                                            <p:cond delay="4999"/>
                                          </p:stCondLst>
                                        </p:cTn>
                                        <p:tgtEl>
                                          <p:spTgt spid="17"/>
                                        </p:tgtEl>
                                        <p:attrNameLst>
                                          <p:attrName>style.visibility</p:attrName>
                                        </p:attrNameLst>
                                      </p:cBhvr>
                                      <p:to>
                                        <p:strVal val="hidden"/>
                                      </p:to>
                                    </p:set>
                                  </p:childTnLst>
                                </p:cTn>
                              </p:par>
                              <p:par>
                                <p:cTn id="101" presetID="18" presetClass="exit" presetSubtype="12" fill="hold" grpId="0" nodeType="withEffect">
                                  <p:stCondLst>
                                    <p:cond delay="0"/>
                                  </p:stCondLst>
                                  <p:childTnLst>
                                    <p:animEffect transition="out" filter="strips(downLeft)">
                                      <p:cBhvr>
                                        <p:cTn id="102" dur="5000"/>
                                        <p:tgtEl>
                                          <p:spTgt spid="18"/>
                                        </p:tgtEl>
                                      </p:cBhvr>
                                    </p:animEffect>
                                    <p:set>
                                      <p:cBhvr>
                                        <p:cTn id="103" dur="1" fill="hold">
                                          <p:stCondLst>
                                            <p:cond delay="4999"/>
                                          </p:stCondLst>
                                        </p:cTn>
                                        <p:tgtEl>
                                          <p:spTgt spid="18"/>
                                        </p:tgtEl>
                                        <p:attrNameLst>
                                          <p:attrName>style.visibility</p:attrName>
                                        </p:attrNameLst>
                                      </p:cBhvr>
                                      <p:to>
                                        <p:strVal val="hidden"/>
                                      </p:to>
                                    </p:set>
                                  </p:childTnLst>
                                </p:cTn>
                              </p:par>
                              <p:par>
                                <p:cTn id="104" presetID="18" presetClass="exit" presetSubtype="12" fill="hold" grpId="0" nodeType="withEffect">
                                  <p:stCondLst>
                                    <p:cond delay="0"/>
                                  </p:stCondLst>
                                  <p:childTnLst>
                                    <p:animEffect transition="out" filter="strips(downLeft)">
                                      <p:cBhvr>
                                        <p:cTn id="105" dur="5000"/>
                                        <p:tgtEl>
                                          <p:spTgt spid="22"/>
                                        </p:tgtEl>
                                      </p:cBhvr>
                                    </p:animEffect>
                                    <p:set>
                                      <p:cBhvr>
                                        <p:cTn id="106" dur="1" fill="hold">
                                          <p:stCondLst>
                                            <p:cond delay="4999"/>
                                          </p:stCondLst>
                                        </p:cTn>
                                        <p:tgtEl>
                                          <p:spTgt spid="22"/>
                                        </p:tgtEl>
                                        <p:attrNameLst>
                                          <p:attrName>style.visibility</p:attrName>
                                        </p:attrNameLst>
                                      </p:cBhvr>
                                      <p:to>
                                        <p:strVal val="hidden"/>
                                      </p:to>
                                    </p:set>
                                  </p:childTnLst>
                                </p:cTn>
                              </p:par>
                              <p:par>
                                <p:cTn id="107" presetID="18" presetClass="exit" presetSubtype="12" fill="hold" grpId="0" nodeType="withEffect">
                                  <p:stCondLst>
                                    <p:cond delay="0"/>
                                  </p:stCondLst>
                                  <p:childTnLst>
                                    <p:animEffect transition="out" filter="strips(downLeft)">
                                      <p:cBhvr>
                                        <p:cTn id="108" dur="5000"/>
                                        <p:tgtEl>
                                          <p:spTgt spid="23"/>
                                        </p:tgtEl>
                                      </p:cBhvr>
                                    </p:animEffect>
                                    <p:set>
                                      <p:cBhvr>
                                        <p:cTn id="109" dur="1" fill="hold">
                                          <p:stCondLst>
                                            <p:cond delay="4999"/>
                                          </p:stCondLst>
                                        </p:cTn>
                                        <p:tgtEl>
                                          <p:spTgt spid="23"/>
                                        </p:tgtEl>
                                        <p:attrNameLst>
                                          <p:attrName>style.visibility</p:attrName>
                                        </p:attrNameLst>
                                      </p:cBhvr>
                                      <p:to>
                                        <p:strVal val="hidden"/>
                                      </p:to>
                                    </p:set>
                                  </p:childTnLst>
                                </p:cTn>
                              </p:par>
                              <p:par>
                                <p:cTn id="110" presetID="18" presetClass="exit" presetSubtype="12" fill="hold" grpId="0" nodeType="withEffect">
                                  <p:stCondLst>
                                    <p:cond delay="0"/>
                                  </p:stCondLst>
                                  <p:childTnLst>
                                    <p:animEffect transition="out" filter="strips(downLeft)">
                                      <p:cBhvr>
                                        <p:cTn id="111" dur="5000"/>
                                        <p:tgtEl>
                                          <p:spTgt spid="27"/>
                                        </p:tgtEl>
                                      </p:cBhvr>
                                    </p:animEffect>
                                    <p:set>
                                      <p:cBhvr>
                                        <p:cTn id="112" dur="1" fill="hold">
                                          <p:stCondLst>
                                            <p:cond delay="4999"/>
                                          </p:stCondLst>
                                        </p:cTn>
                                        <p:tgtEl>
                                          <p:spTgt spid="27"/>
                                        </p:tgtEl>
                                        <p:attrNameLst>
                                          <p:attrName>style.visibility</p:attrName>
                                        </p:attrNameLst>
                                      </p:cBhvr>
                                      <p:to>
                                        <p:strVal val="hidden"/>
                                      </p:to>
                                    </p:set>
                                  </p:childTnLst>
                                </p:cTn>
                              </p:par>
                              <p:par>
                                <p:cTn id="113" presetID="18" presetClass="exit" presetSubtype="12" fill="hold" grpId="0" nodeType="withEffect">
                                  <p:stCondLst>
                                    <p:cond delay="0"/>
                                  </p:stCondLst>
                                  <p:childTnLst>
                                    <p:animEffect transition="out" filter="strips(downLeft)">
                                      <p:cBhvr>
                                        <p:cTn id="114" dur="5000"/>
                                        <p:tgtEl>
                                          <p:spTgt spid="28"/>
                                        </p:tgtEl>
                                      </p:cBhvr>
                                    </p:animEffect>
                                    <p:set>
                                      <p:cBhvr>
                                        <p:cTn id="115" dur="1" fill="hold">
                                          <p:stCondLst>
                                            <p:cond delay="4999"/>
                                          </p:stCondLst>
                                        </p:cTn>
                                        <p:tgtEl>
                                          <p:spTgt spid="28"/>
                                        </p:tgtEl>
                                        <p:attrNameLst>
                                          <p:attrName>style.visibility</p:attrName>
                                        </p:attrNameLst>
                                      </p:cBhvr>
                                      <p:to>
                                        <p:strVal val="hidden"/>
                                      </p:to>
                                    </p:set>
                                  </p:childTnLst>
                                </p:cTn>
                              </p:par>
                              <p:par>
                                <p:cTn id="116" presetID="18" presetClass="exit" presetSubtype="12" fill="hold" grpId="0" nodeType="withEffect">
                                  <p:stCondLst>
                                    <p:cond delay="0"/>
                                  </p:stCondLst>
                                  <p:childTnLst>
                                    <p:animEffect transition="out" filter="strips(downLeft)">
                                      <p:cBhvr>
                                        <p:cTn id="117" dur="5000"/>
                                        <p:tgtEl>
                                          <p:spTgt spid="32"/>
                                        </p:tgtEl>
                                      </p:cBhvr>
                                    </p:animEffect>
                                    <p:set>
                                      <p:cBhvr>
                                        <p:cTn id="118" dur="1" fill="hold">
                                          <p:stCondLst>
                                            <p:cond delay="4999"/>
                                          </p:stCondLst>
                                        </p:cTn>
                                        <p:tgtEl>
                                          <p:spTgt spid="32"/>
                                        </p:tgtEl>
                                        <p:attrNameLst>
                                          <p:attrName>style.visibility</p:attrName>
                                        </p:attrNameLst>
                                      </p:cBhvr>
                                      <p:to>
                                        <p:strVal val="hidden"/>
                                      </p:to>
                                    </p:set>
                                  </p:childTnLst>
                                </p:cTn>
                              </p:par>
                              <p:par>
                                <p:cTn id="119" presetID="18" presetClass="exit" presetSubtype="12" fill="hold" grpId="0" nodeType="withEffect">
                                  <p:stCondLst>
                                    <p:cond delay="0"/>
                                  </p:stCondLst>
                                  <p:childTnLst>
                                    <p:animEffect transition="out" filter="strips(downLeft)">
                                      <p:cBhvr>
                                        <p:cTn id="120" dur="5000"/>
                                        <p:tgtEl>
                                          <p:spTgt spid="33"/>
                                        </p:tgtEl>
                                      </p:cBhvr>
                                    </p:animEffect>
                                    <p:set>
                                      <p:cBhvr>
                                        <p:cTn id="121" dur="1" fill="hold">
                                          <p:stCondLst>
                                            <p:cond delay="4999"/>
                                          </p:stCondLst>
                                        </p:cTn>
                                        <p:tgtEl>
                                          <p:spTgt spid="33"/>
                                        </p:tgtEl>
                                        <p:attrNameLst>
                                          <p:attrName>style.visibility</p:attrName>
                                        </p:attrNameLst>
                                      </p:cBhvr>
                                      <p:to>
                                        <p:strVal val="hidden"/>
                                      </p:to>
                                    </p:set>
                                  </p:childTnLst>
                                </p:cTn>
                              </p:par>
                              <p:par>
                                <p:cTn id="122" presetID="18" presetClass="exit" presetSubtype="12" fill="hold" grpId="0" nodeType="withEffect">
                                  <p:stCondLst>
                                    <p:cond delay="0"/>
                                  </p:stCondLst>
                                  <p:childTnLst>
                                    <p:animEffect transition="out" filter="strips(downLeft)">
                                      <p:cBhvr>
                                        <p:cTn id="123" dur="5000"/>
                                        <p:tgtEl>
                                          <p:spTgt spid="37"/>
                                        </p:tgtEl>
                                      </p:cBhvr>
                                    </p:animEffect>
                                    <p:set>
                                      <p:cBhvr>
                                        <p:cTn id="124" dur="1" fill="hold">
                                          <p:stCondLst>
                                            <p:cond delay="4999"/>
                                          </p:stCondLst>
                                        </p:cTn>
                                        <p:tgtEl>
                                          <p:spTgt spid="37"/>
                                        </p:tgtEl>
                                        <p:attrNameLst>
                                          <p:attrName>style.visibility</p:attrName>
                                        </p:attrNameLst>
                                      </p:cBhvr>
                                      <p:to>
                                        <p:strVal val="hidden"/>
                                      </p:to>
                                    </p:set>
                                  </p:childTnLst>
                                </p:cTn>
                              </p:par>
                              <p:par>
                                <p:cTn id="125" presetID="18" presetClass="exit" presetSubtype="12" fill="hold" grpId="0" nodeType="withEffect">
                                  <p:stCondLst>
                                    <p:cond delay="0"/>
                                  </p:stCondLst>
                                  <p:childTnLst>
                                    <p:animEffect transition="out" filter="strips(downLeft)">
                                      <p:cBhvr>
                                        <p:cTn id="126" dur="5000"/>
                                        <p:tgtEl>
                                          <p:spTgt spid="38"/>
                                        </p:tgtEl>
                                      </p:cBhvr>
                                    </p:animEffect>
                                    <p:set>
                                      <p:cBhvr>
                                        <p:cTn id="127" dur="1" fill="hold">
                                          <p:stCondLst>
                                            <p:cond delay="4999"/>
                                          </p:stCondLst>
                                        </p:cTn>
                                        <p:tgtEl>
                                          <p:spTgt spid="38"/>
                                        </p:tgtEl>
                                        <p:attrNameLst>
                                          <p:attrName>style.visibility</p:attrName>
                                        </p:attrNameLst>
                                      </p:cBhvr>
                                      <p:to>
                                        <p:strVal val="hidden"/>
                                      </p:to>
                                    </p:set>
                                  </p:childTnLst>
                                </p:cTn>
                              </p:par>
                              <p:par>
                                <p:cTn id="128" presetID="18" presetClass="exit" presetSubtype="12" fill="hold" grpId="0" nodeType="withEffect">
                                  <p:stCondLst>
                                    <p:cond delay="0"/>
                                  </p:stCondLst>
                                  <p:childTnLst>
                                    <p:animEffect transition="out" filter="strips(downLeft)">
                                      <p:cBhvr>
                                        <p:cTn id="129" dur="5000"/>
                                        <p:tgtEl>
                                          <p:spTgt spid="42"/>
                                        </p:tgtEl>
                                      </p:cBhvr>
                                    </p:animEffect>
                                    <p:set>
                                      <p:cBhvr>
                                        <p:cTn id="130" dur="1" fill="hold">
                                          <p:stCondLst>
                                            <p:cond delay="4999"/>
                                          </p:stCondLst>
                                        </p:cTn>
                                        <p:tgtEl>
                                          <p:spTgt spid="42"/>
                                        </p:tgtEl>
                                        <p:attrNameLst>
                                          <p:attrName>style.visibility</p:attrName>
                                        </p:attrNameLst>
                                      </p:cBhvr>
                                      <p:to>
                                        <p:strVal val="hidden"/>
                                      </p:to>
                                    </p:set>
                                  </p:childTnLst>
                                </p:cTn>
                              </p:par>
                              <p:par>
                                <p:cTn id="131" presetID="18" presetClass="exit" presetSubtype="12" fill="hold" grpId="0" nodeType="withEffect">
                                  <p:stCondLst>
                                    <p:cond delay="0"/>
                                  </p:stCondLst>
                                  <p:childTnLst>
                                    <p:animEffect transition="out" filter="strips(downLeft)">
                                      <p:cBhvr>
                                        <p:cTn id="132" dur="5000"/>
                                        <p:tgtEl>
                                          <p:spTgt spid="43"/>
                                        </p:tgtEl>
                                      </p:cBhvr>
                                    </p:animEffect>
                                    <p:set>
                                      <p:cBhvr>
                                        <p:cTn id="133" dur="1" fill="hold">
                                          <p:stCondLst>
                                            <p:cond delay="4999"/>
                                          </p:stCondLst>
                                        </p:cTn>
                                        <p:tgtEl>
                                          <p:spTgt spid="43"/>
                                        </p:tgtEl>
                                        <p:attrNameLst>
                                          <p:attrName>style.visibility</p:attrName>
                                        </p:attrNameLst>
                                      </p:cBhvr>
                                      <p:to>
                                        <p:strVal val="hidden"/>
                                      </p:to>
                                    </p:set>
                                  </p:childTnLst>
                                </p:cTn>
                              </p:par>
                              <p:par>
                                <p:cTn id="134" presetID="18" presetClass="exit" presetSubtype="12" fill="hold" grpId="0" nodeType="withEffect">
                                  <p:stCondLst>
                                    <p:cond delay="0"/>
                                  </p:stCondLst>
                                  <p:childTnLst>
                                    <p:animEffect transition="out" filter="strips(downLeft)">
                                      <p:cBhvr>
                                        <p:cTn id="135" dur="5000"/>
                                        <p:tgtEl>
                                          <p:spTgt spid="47"/>
                                        </p:tgtEl>
                                      </p:cBhvr>
                                    </p:animEffect>
                                    <p:set>
                                      <p:cBhvr>
                                        <p:cTn id="136" dur="1" fill="hold">
                                          <p:stCondLst>
                                            <p:cond delay="4999"/>
                                          </p:stCondLst>
                                        </p:cTn>
                                        <p:tgtEl>
                                          <p:spTgt spid="47"/>
                                        </p:tgtEl>
                                        <p:attrNameLst>
                                          <p:attrName>style.visibility</p:attrName>
                                        </p:attrNameLst>
                                      </p:cBhvr>
                                      <p:to>
                                        <p:strVal val="hidden"/>
                                      </p:to>
                                    </p:set>
                                  </p:childTnLst>
                                </p:cTn>
                              </p:par>
                              <p:par>
                                <p:cTn id="137" presetID="18" presetClass="exit" presetSubtype="12" fill="hold" grpId="0" nodeType="withEffect">
                                  <p:stCondLst>
                                    <p:cond delay="0"/>
                                  </p:stCondLst>
                                  <p:childTnLst>
                                    <p:animEffect transition="out" filter="strips(downLeft)">
                                      <p:cBhvr>
                                        <p:cTn id="138" dur="5000"/>
                                        <p:tgtEl>
                                          <p:spTgt spid="48"/>
                                        </p:tgtEl>
                                      </p:cBhvr>
                                    </p:animEffect>
                                    <p:set>
                                      <p:cBhvr>
                                        <p:cTn id="139" dur="1" fill="hold">
                                          <p:stCondLst>
                                            <p:cond delay="4999"/>
                                          </p:stCondLst>
                                        </p:cTn>
                                        <p:tgtEl>
                                          <p:spTgt spid="48"/>
                                        </p:tgtEl>
                                        <p:attrNameLst>
                                          <p:attrName>style.visibility</p:attrName>
                                        </p:attrNameLst>
                                      </p:cBhvr>
                                      <p:to>
                                        <p:strVal val="hidden"/>
                                      </p:to>
                                    </p:set>
                                  </p:childTnLst>
                                </p:cTn>
                              </p:par>
                              <p:par>
                                <p:cTn id="140" presetID="18" presetClass="exit" presetSubtype="12" fill="hold" grpId="0" nodeType="withEffect">
                                  <p:stCondLst>
                                    <p:cond delay="0"/>
                                  </p:stCondLst>
                                  <p:childTnLst>
                                    <p:animEffect transition="out" filter="strips(downLeft)">
                                      <p:cBhvr>
                                        <p:cTn id="141" dur="5000"/>
                                        <p:tgtEl>
                                          <p:spTgt spid="49"/>
                                        </p:tgtEl>
                                      </p:cBhvr>
                                    </p:animEffect>
                                    <p:set>
                                      <p:cBhvr>
                                        <p:cTn id="142" dur="1" fill="hold">
                                          <p:stCondLst>
                                            <p:cond delay="4999"/>
                                          </p:stCondLst>
                                        </p:cTn>
                                        <p:tgtEl>
                                          <p:spTgt spid="49"/>
                                        </p:tgtEl>
                                        <p:attrNameLst>
                                          <p:attrName>style.visibility</p:attrName>
                                        </p:attrNameLst>
                                      </p:cBhvr>
                                      <p:to>
                                        <p:strVal val="hidden"/>
                                      </p:to>
                                    </p:set>
                                  </p:childTnLst>
                                </p:cTn>
                              </p:par>
                              <p:par>
                                <p:cTn id="143" presetID="18" presetClass="exit" presetSubtype="12" fill="hold" grpId="0" nodeType="withEffect">
                                  <p:stCondLst>
                                    <p:cond delay="0"/>
                                  </p:stCondLst>
                                  <p:childTnLst>
                                    <p:animEffect transition="out" filter="strips(downLeft)">
                                      <p:cBhvr>
                                        <p:cTn id="144" dur="5000"/>
                                        <p:tgtEl>
                                          <p:spTgt spid="50"/>
                                        </p:tgtEl>
                                      </p:cBhvr>
                                    </p:animEffect>
                                    <p:set>
                                      <p:cBhvr>
                                        <p:cTn id="145" dur="1" fill="hold">
                                          <p:stCondLst>
                                            <p:cond delay="4999"/>
                                          </p:stCondLst>
                                        </p:cTn>
                                        <p:tgtEl>
                                          <p:spTgt spid="50"/>
                                        </p:tgtEl>
                                        <p:attrNameLst>
                                          <p:attrName>style.visibility</p:attrName>
                                        </p:attrNameLst>
                                      </p:cBhvr>
                                      <p:to>
                                        <p:strVal val="hidden"/>
                                      </p:to>
                                    </p:set>
                                  </p:childTnLst>
                                </p:cTn>
                              </p:par>
                              <p:par>
                                <p:cTn id="146" presetID="18" presetClass="exit" presetSubtype="12" fill="hold" grpId="0" nodeType="withEffect">
                                  <p:stCondLst>
                                    <p:cond delay="0"/>
                                  </p:stCondLst>
                                  <p:childTnLst>
                                    <p:animEffect transition="out" filter="strips(downLeft)">
                                      <p:cBhvr>
                                        <p:cTn id="147" dur="5000"/>
                                        <p:tgtEl>
                                          <p:spTgt spid="51"/>
                                        </p:tgtEl>
                                      </p:cBhvr>
                                    </p:animEffect>
                                    <p:set>
                                      <p:cBhvr>
                                        <p:cTn id="148" dur="1" fill="hold">
                                          <p:stCondLst>
                                            <p:cond delay="4999"/>
                                          </p:stCondLst>
                                        </p:cTn>
                                        <p:tgtEl>
                                          <p:spTgt spid="51"/>
                                        </p:tgtEl>
                                        <p:attrNameLst>
                                          <p:attrName>style.visibility</p:attrName>
                                        </p:attrNameLst>
                                      </p:cBhvr>
                                      <p:to>
                                        <p:strVal val="hidden"/>
                                      </p:to>
                                    </p:set>
                                  </p:childTnLst>
                                </p:cTn>
                              </p:par>
                              <p:par>
                                <p:cTn id="149" presetID="18" presetClass="exit" presetSubtype="12" fill="hold" grpId="0" nodeType="withEffect">
                                  <p:stCondLst>
                                    <p:cond delay="0"/>
                                  </p:stCondLst>
                                  <p:childTnLst>
                                    <p:animEffect transition="out" filter="strips(downLeft)">
                                      <p:cBhvr>
                                        <p:cTn id="150" dur="5000"/>
                                        <p:tgtEl>
                                          <p:spTgt spid="52"/>
                                        </p:tgtEl>
                                      </p:cBhvr>
                                    </p:animEffect>
                                    <p:set>
                                      <p:cBhvr>
                                        <p:cTn id="151" dur="1" fill="hold">
                                          <p:stCondLst>
                                            <p:cond delay="4999"/>
                                          </p:stCondLst>
                                        </p:cTn>
                                        <p:tgtEl>
                                          <p:spTgt spid="52"/>
                                        </p:tgtEl>
                                        <p:attrNameLst>
                                          <p:attrName>style.visibility</p:attrName>
                                        </p:attrNameLst>
                                      </p:cBhvr>
                                      <p:to>
                                        <p:strVal val="hidden"/>
                                      </p:to>
                                    </p:set>
                                  </p:childTnLst>
                                </p:cTn>
                              </p:par>
                              <p:par>
                                <p:cTn id="152" presetID="18" presetClass="exit" presetSubtype="12" fill="hold" grpId="0" nodeType="withEffect">
                                  <p:stCondLst>
                                    <p:cond delay="0"/>
                                  </p:stCondLst>
                                  <p:childTnLst>
                                    <p:animEffect transition="out" filter="strips(downLeft)">
                                      <p:cBhvr>
                                        <p:cTn id="153" dur="5000"/>
                                        <p:tgtEl>
                                          <p:spTgt spid="53"/>
                                        </p:tgtEl>
                                      </p:cBhvr>
                                    </p:animEffect>
                                    <p:set>
                                      <p:cBhvr>
                                        <p:cTn id="154" dur="1" fill="hold">
                                          <p:stCondLst>
                                            <p:cond delay="4999"/>
                                          </p:stCondLst>
                                        </p:cTn>
                                        <p:tgtEl>
                                          <p:spTgt spid="53"/>
                                        </p:tgtEl>
                                        <p:attrNameLst>
                                          <p:attrName>style.visibility</p:attrName>
                                        </p:attrNameLst>
                                      </p:cBhvr>
                                      <p:to>
                                        <p:strVal val="hidden"/>
                                      </p:to>
                                    </p:set>
                                  </p:childTnLst>
                                </p:cTn>
                              </p:par>
                              <p:par>
                                <p:cTn id="155" presetID="18" presetClass="exit" presetSubtype="12" fill="hold" grpId="0" nodeType="withEffect">
                                  <p:stCondLst>
                                    <p:cond delay="0"/>
                                  </p:stCondLst>
                                  <p:childTnLst>
                                    <p:animEffect transition="out" filter="strips(downLeft)">
                                      <p:cBhvr>
                                        <p:cTn id="156" dur="5000"/>
                                        <p:tgtEl>
                                          <p:spTgt spid="54"/>
                                        </p:tgtEl>
                                      </p:cBhvr>
                                    </p:animEffect>
                                    <p:set>
                                      <p:cBhvr>
                                        <p:cTn id="157" dur="1" fill="hold">
                                          <p:stCondLst>
                                            <p:cond delay="4999"/>
                                          </p:stCondLst>
                                        </p:cTn>
                                        <p:tgtEl>
                                          <p:spTgt spid="54"/>
                                        </p:tgtEl>
                                        <p:attrNameLst>
                                          <p:attrName>style.visibility</p:attrName>
                                        </p:attrNameLst>
                                      </p:cBhvr>
                                      <p:to>
                                        <p:strVal val="hidden"/>
                                      </p:to>
                                    </p:set>
                                  </p:childTnLst>
                                </p:cTn>
                              </p:par>
                              <p:par>
                                <p:cTn id="158" presetID="18" presetClass="exit" presetSubtype="12" fill="hold" grpId="0" nodeType="withEffect">
                                  <p:stCondLst>
                                    <p:cond delay="0"/>
                                  </p:stCondLst>
                                  <p:childTnLst>
                                    <p:animEffect transition="out" filter="strips(downLeft)">
                                      <p:cBhvr>
                                        <p:cTn id="159" dur="5000"/>
                                        <p:tgtEl>
                                          <p:spTgt spid="55"/>
                                        </p:tgtEl>
                                      </p:cBhvr>
                                    </p:animEffect>
                                    <p:set>
                                      <p:cBhvr>
                                        <p:cTn id="160" dur="1" fill="hold">
                                          <p:stCondLst>
                                            <p:cond delay="4999"/>
                                          </p:stCondLst>
                                        </p:cTn>
                                        <p:tgtEl>
                                          <p:spTgt spid="55"/>
                                        </p:tgtEl>
                                        <p:attrNameLst>
                                          <p:attrName>style.visibility</p:attrName>
                                        </p:attrNameLst>
                                      </p:cBhvr>
                                      <p:to>
                                        <p:strVal val="hidden"/>
                                      </p:to>
                                    </p:set>
                                  </p:childTnLst>
                                </p:cTn>
                              </p:par>
                              <p:par>
                                <p:cTn id="161" presetID="18" presetClass="exit" presetSubtype="12" fill="hold" grpId="0" nodeType="withEffect">
                                  <p:stCondLst>
                                    <p:cond delay="0"/>
                                  </p:stCondLst>
                                  <p:childTnLst>
                                    <p:animEffect transition="out" filter="strips(downLeft)">
                                      <p:cBhvr>
                                        <p:cTn id="162" dur="5000"/>
                                        <p:tgtEl>
                                          <p:spTgt spid="56"/>
                                        </p:tgtEl>
                                      </p:cBhvr>
                                    </p:animEffect>
                                    <p:set>
                                      <p:cBhvr>
                                        <p:cTn id="163" dur="1" fill="hold">
                                          <p:stCondLst>
                                            <p:cond delay="4999"/>
                                          </p:stCondLst>
                                        </p:cTn>
                                        <p:tgtEl>
                                          <p:spTgt spid="56"/>
                                        </p:tgtEl>
                                        <p:attrNameLst>
                                          <p:attrName>style.visibility</p:attrName>
                                        </p:attrNameLst>
                                      </p:cBhvr>
                                      <p:to>
                                        <p:strVal val="hidden"/>
                                      </p:to>
                                    </p:set>
                                  </p:childTnLst>
                                </p:cTn>
                              </p:par>
                              <p:par>
                                <p:cTn id="164" presetID="18" presetClass="exit" presetSubtype="12" fill="hold" grpId="0" nodeType="withEffect">
                                  <p:stCondLst>
                                    <p:cond delay="0"/>
                                  </p:stCondLst>
                                  <p:childTnLst>
                                    <p:animEffect transition="out" filter="strips(downLeft)">
                                      <p:cBhvr>
                                        <p:cTn id="165" dur="5000"/>
                                        <p:tgtEl>
                                          <p:spTgt spid="57"/>
                                        </p:tgtEl>
                                      </p:cBhvr>
                                    </p:animEffect>
                                    <p:set>
                                      <p:cBhvr>
                                        <p:cTn id="166" dur="1" fill="hold">
                                          <p:stCondLst>
                                            <p:cond delay="4999"/>
                                          </p:stCondLst>
                                        </p:cTn>
                                        <p:tgtEl>
                                          <p:spTgt spid="57"/>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all-of-istanbul-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2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510"/>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201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10"/>
                                        </p:tgtEl>
                                      </p:cBhvr>
                                    </p:animEffect>
                                    <p:set>
                                      <p:cBhvr>
                                        <p:cTn id="16" dur="1" fill="hold">
                                          <p:stCondLst>
                                            <p:cond delay="4999"/>
                                          </p:stCondLst>
                                        </p:cTn>
                                        <p:tgtEl>
                                          <p:spTgt spid="10"/>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5000"/>
                                        <p:tgtEl>
                                          <p:spTgt spid="14"/>
                                        </p:tgtEl>
                                      </p:cBhvr>
                                    </p:animEffect>
                                    <p:set>
                                      <p:cBhvr>
                                        <p:cTn id="19" dur="1" fill="hold">
                                          <p:stCondLst>
                                            <p:cond delay="4999"/>
                                          </p:stCondLst>
                                        </p:cTn>
                                        <p:tgtEl>
                                          <p:spTgt spid="14"/>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5000"/>
                                        <p:tgtEl>
                                          <p:spTgt spid="15"/>
                                        </p:tgtEl>
                                      </p:cBhvr>
                                    </p:animEffect>
                                    <p:set>
                                      <p:cBhvr>
                                        <p:cTn id="22" dur="1" fill="hold">
                                          <p:stCondLst>
                                            <p:cond delay="4999"/>
                                          </p:stCondLst>
                                        </p:cTn>
                                        <p:tgtEl>
                                          <p:spTgt spid="15"/>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5000"/>
                                        <p:tgtEl>
                                          <p:spTgt spid="19"/>
                                        </p:tgtEl>
                                      </p:cBhvr>
                                    </p:animEffect>
                                    <p:set>
                                      <p:cBhvr>
                                        <p:cTn id="25" dur="1" fill="hold">
                                          <p:stCondLst>
                                            <p:cond delay="4999"/>
                                          </p:stCondLst>
                                        </p:cTn>
                                        <p:tgtEl>
                                          <p:spTgt spid="19"/>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5000"/>
                                        <p:tgtEl>
                                          <p:spTgt spid="20"/>
                                        </p:tgtEl>
                                      </p:cBhvr>
                                    </p:animEffect>
                                    <p:set>
                                      <p:cBhvr>
                                        <p:cTn id="28" dur="1" fill="hold">
                                          <p:stCondLst>
                                            <p:cond delay="4999"/>
                                          </p:stCondLst>
                                        </p:cTn>
                                        <p:tgtEl>
                                          <p:spTgt spid="20"/>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5000"/>
                                        <p:tgtEl>
                                          <p:spTgt spid="24"/>
                                        </p:tgtEl>
                                      </p:cBhvr>
                                    </p:animEffect>
                                    <p:set>
                                      <p:cBhvr>
                                        <p:cTn id="31" dur="1" fill="hold">
                                          <p:stCondLst>
                                            <p:cond delay="4999"/>
                                          </p:stCondLst>
                                        </p:cTn>
                                        <p:tgtEl>
                                          <p:spTgt spid="24"/>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5000"/>
                                        <p:tgtEl>
                                          <p:spTgt spid="25"/>
                                        </p:tgtEl>
                                      </p:cBhvr>
                                    </p:animEffect>
                                    <p:set>
                                      <p:cBhvr>
                                        <p:cTn id="34" dur="1" fill="hold">
                                          <p:stCondLst>
                                            <p:cond delay="4999"/>
                                          </p:stCondLst>
                                        </p:cTn>
                                        <p:tgtEl>
                                          <p:spTgt spid="25"/>
                                        </p:tgtEl>
                                        <p:attrNameLst>
                                          <p:attrName>style.visibility</p:attrName>
                                        </p:attrNameLst>
                                      </p:cBhvr>
                                      <p:to>
                                        <p:strVal val="hidden"/>
                                      </p:to>
                                    </p:set>
                                  </p:childTnLst>
                                </p:cTn>
                              </p:par>
                              <p:par>
                                <p:cTn id="35" presetID="8" presetClass="exit" presetSubtype="32" fill="hold" grpId="0" nodeType="withEffect">
                                  <p:stCondLst>
                                    <p:cond delay="0"/>
                                  </p:stCondLst>
                                  <p:childTnLst>
                                    <p:animEffect transition="out" filter="diamond(out)">
                                      <p:cBhvr>
                                        <p:cTn id="36" dur="5000"/>
                                        <p:tgtEl>
                                          <p:spTgt spid="29"/>
                                        </p:tgtEl>
                                      </p:cBhvr>
                                    </p:animEffect>
                                    <p:set>
                                      <p:cBhvr>
                                        <p:cTn id="37" dur="1" fill="hold">
                                          <p:stCondLst>
                                            <p:cond delay="4999"/>
                                          </p:stCondLst>
                                        </p:cTn>
                                        <p:tgtEl>
                                          <p:spTgt spid="29"/>
                                        </p:tgtEl>
                                        <p:attrNameLst>
                                          <p:attrName>style.visibility</p:attrName>
                                        </p:attrNameLst>
                                      </p:cBhvr>
                                      <p:to>
                                        <p:strVal val="hidden"/>
                                      </p:to>
                                    </p:set>
                                  </p:childTnLst>
                                </p:cTn>
                              </p:par>
                              <p:par>
                                <p:cTn id="38" presetID="8" presetClass="exit" presetSubtype="32" fill="hold" grpId="0" nodeType="withEffect">
                                  <p:stCondLst>
                                    <p:cond delay="0"/>
                                  </p:stCondLst>
                                  <p:childTnLst>
                                    <p:animEffect transition="out" filter="diamond(out)">
                                      <p:cBhvr>
                                        <p:cTn id="39" dur="5000"/>
                                        <p:tgtEl>
                                          <p:spTgt spid="30"/>
                                        </p:tgtEl>
                                      </p:cBhvr>
                                    </p:animEffect>
                                    <p:set>
                                      <p:cBhvr>
                                        <p:cTn id="40" dur="1" fill="hold">
                                          <p:stCondLst>
                                            <p:cond delay="4999"/>
                                          </p:stCondLst>
                                        </p:cTn>
                                        <p:tgtEl>
                                          <p:spTgt spid="30"/>
                                        </p:tgtEl>
                                        <p:attrNameLst>
                                          <p:attrName>style.visibility</p:attrName>
                                        </p:attrNameLst>
                                      </p:cBhvr>
                                      <p:to>
                                        <p:strVal val="hidden"/>
                                      </p:to>
                                    </p:set>
                                  </p:childTnLst>
                                </p:cTn>
                              </p:par>
                              <p:par>
                                <p:cTn id="41" presetID="8" presetClass="exit" presetSubtype="32" fill="hold" grpId="0" nodeType="withEffect">
                                  <p:stCondLst>
                                    <p:cond delay="0"/>
                                  </p:stCondLst>
                                  <p:childTnLst>
                                    <p:animEffect transition="out" filter="diamond(out)">
                                      <p:cBhvr>
                                        <p:cTn id="42" dur="5000"/>
                                        <p:tgtEl>
                                          <p:spTgt spid="34"/>
                                        </p:tgtEl>
                                      </p:cBhvr>
                                    </p:animEffect>
                                    <p:set>
                                      <p:cBhvr>
                                        <p:cTn id="43" dur="1" fill="hold">
                                          <p:stCondLst>
                                            <p:cond delay="4999"/>
                                          </p:stCondLst>
                                        </p:cTn>
                                        <p:tgtEl>
                                          <p:spTgt spid="34"/>
                                        </p:tgtEl>
                                        <p:attrNameLst>
                                          <p:attrName>style.visibility</p:attrName>
                                        </p:attrNameLst>
                                      </p:cBhvr>
                                      <p:to>
                                        <p:strVal val="hidden"/>
                                      </p:to>
                                    </p:set>
                                  </p:childTnLst>
                                </p:cTn>
                              </p:par>
                              <p:par>
                                <p:cTn id="44" presetID="8" presetClass="exit" presetSubtype="32" fill="hold" grpId="0" nodeType="withEffect">
                                  <p:stCondLst>
                                    <p:cond delay="0"/>
                                  </p:stCondLst>
                                  <p:childTnLst>
                                    <p:animEffect transition="out" filter="diamond(out)">
                                      <p:cBhvr>
                                        <p:cTn id="45" dur="5000"/>
                                        <p:tgtEl>
                                          <p:spTgt spid="35"/>
                                        </p:tgtEl>
                                      </p:cBhvr>
                                    </p:animEffect>
                                    <p:set>
                                      <p:cBhvr>
                                        <p:cTn id="46" dur="1" fill="hold">
                                          <p:stCondLst>
                                            <p:cond delay="4999"/>
                                          </p:stCondLst>
                                        </p:cTn>
                                        <p:tgtEl>
                                          <p:spTgt spid="35"/>
                                        </p:tgtEl>
                                        <p:attrNameLst>
                                          <p:attrName>style.visibility</p:attrName>
                                        </p:attrNameLst>
                                      </p:cBhvr>
                                      <p:to>
                                        <p:strVal val="hidden"/>
                                      </p:to>
                                    </p:set>
                                  </p:childTnLst>
                                </p:cTn>
                              </p:par>
                              <p:par>
                                <p:cTn id="47" presetID="8" presetClass="exit" presetSubtype="32" fill="hold" grpId="0" nodeType="withEffect">
                                  <p:stCondLst>
                                    <p:cond delay="0"/>
                                  </p:stCondLst>
                                  <p:childTnLst>
                                    <p:animEffect transition="out" filter="diamond(out)">
                                      <p:cBhvr>
                                        <p:cTn id="48" dur="5000"/>
                                        <p:tgtEl>
                                          <p:spTgt spid="39"/>
                                        </p:tgtEl>
                                      </p:cBhvr>
                                    </p:animEffect>
                                    <p:set>
                                      <p:cBhvr>
                                        <p:cTn id="49" dur="1" fill="hold">
                                          <p:stCondLst>
                                            <p:cond delay="4999"/>
                                          </p:stCondLst>
                                        </p:cTn>
                                        <p:tgtEl>
                                          <p:spTgt spid="39"/>
                                        </p:tgtEl>
                                        <p:attrNameLst>
                                          <p:attrName>style.visibility</p:attrName>
                                        </p:attrNameLst>
                                      </p:cBhvr>
                                      <p:to>
                                        <p:strVal val="hidden"/>
                                      </p:to>
                                    </p:set>
                                  </p:childTnLst>
                                </p:cTn>
                              </p:par>
                              <p:par>
                                <p:cTn id="50" presetID="8" presetClass="exit" presetSubtype="32" fill="hold" grpId="0" nodeType="withEffect">
                                  <p:stCondLst>
                                    <p:cond delay="0"/>
                                  </p:stCondLst>
                                  <p:childTnLst>
                                    <p:animEffect transition="out" filter="diamond(out)">
                                      <p:cBhvr>
                                        <p:cTn id="51" dur="5000"/>
                                        <p:tgtEl>
                                          <p:spTgt spid="40"/>
                                        </p:tgtEl>
                                      </p:cBhvr>
                                    </p:animEffect>
                                    <p:set>
                                      <p:cBhvr>
                                        <p:cTn id="52" dur="1" fill="hold">
                                          <p:stCondLst>
                                            <p:cond delay="4999"/>
                                          </p:stCondLst>
                                        </p:cTn>
                                        <p:tgtEl>
                                          <p:spTgt spid="40"/>
                                        </p:tgtEl>
                                        <p:attrNameLst>
                                          <p:attrName>style.visibility</p:attrName>
                                        </p:attrNameLst>
                                      </p:cBhvr>
                                      <p:to>
                                        <p:strVal val="hidden"/>
                                      </p:to>
                                    </p:set>
                                  </p:childTnLst>
                                </p:cTn>
                              </p:par>
                              <p:par>
                                <p:cTn id="53" presetID="8" presetClass="exit" presetSubtype="32" fill="hold" grpId="0" nodeType="withEffect">
                                  <p:stCondLst>
                                    <p:cond delay="0"/>
                                  </p:stCondLst>
                                  <p:childTnLst>
                                    <p:animEffect transition="out" filter="diamond(out)">
                                      <p:cBhvr>
                                        <p:cTn id="54" dur="5000"/>
                                        <p:tgtEl>
                                          <p:spTgt spid="44"/>
                                        </p:tgtEl>
                                      </p:cBhvr>
                                    </p:animEffect>
                                    <p:set>
                                      <p:cBhvr>
                                        <p:cTn id="55" dur="1" fill="hold">
                                          <p:stCondLst>
                                            <p:cond delay="4999"/>
                                          </p:stCondLst>
                                        </p:cTn>
                                        <p:tgtEl>
                                          <p:spTgt spid="44"/>
                                        </p:tgtEl>
                                        <p:attrNameLst>
                                          <p:attrName>style.visibility</p:attrName>
                                        </p:attrNameLst>
                                      </p:cBhvr>
                                      <p:to>
                                        <p:strVal val="hidden"/>
                                      </p:to>
                                    </p:set>
                                  </p:childTnLst>
                                </p:cTn>
                              </p:par>
                              <p:par>
                                <p:cTn id="56" presetID="8" presetClass="exit" presetSubtype="32" fill="hold" grpId="0" nodeType="withEffect">
                                  <p:stCondLst>
                                    <p:cond delay="0"/>
                                  </p:stCondLst>
                                  <p:childTnLst>
                                    <p:animEffect transition="out" filter="diamond(out)">
                                      <p:cBhvr>
                                        <p:cTn id="57" dur="5000"/>
                                        <p:tgtEl>
                                          <p:spTgt spid="45"/>
                                        </p:tgtEl>
                                      </p:cBhvr>
                                    </p:animEffect>
                                    <p:set>
                                      <p:cBhvr>
                                        <p:cTn id="58" dur="1" fill="hold">
                                          <p:stCondLst>
                                            <p:cond delay="4999"/>
                                          </p:stCondLst>
                                        </p:cTn>
                                        <p:tgtEl>
                                          <p:spTgt spid="45"/>
                                        </p:tgtEl>
                                        <p:attrNameLst>
                                          <p:attrName>style.visibility</p:attrName>
                                        </p:attrNameLst>
                                      </p:cBhvr>
                                      <p:to>
                                        <p:strVal val="hidden"/>
                                      </p:to>
                                    </p:set>
                                  </p:childTnLst>
                                </p:cTn>
                              </p:par>
                              <p:par>
                                <p:cTn id="59" presetID="8" presetClass="exit" presetSubtype="32" fill="hold" grpId="0" nodeType="withEffect">
                                  <p:stCondLst>
                                    <p:cond delay="0"/>
                                  </p:stCondLst>
                                  <p:childTnLst>
                                    <p:animEffect transition="out" filter="diamond(out)">
                                      <p:cBhvr>
                                        <p:cTn id="60" dur="5000"/>
                                        <p:tgtEl>
                                          <p:spTgt spid="8"/>
                                        </p:tgtEl>
                                      </p:cBhvr>
                                    </p:animEffect>
                                    <p:set>
                                      <p:cBhvr>
                                        <p:cTn id="61" dur="1" fill="hold">
                                          <p:stCondLst>
                                            <p:cond delay="4999"/>
                                          </p:stCondLst>
                                        </p:cTn>
                                        <p:tgtEl>
                                          <p:spTgt spid="8"/>
                                        </p:tgtEl>
                                        <p:attrNameLst>
                                          <p:attrName>style.visibility</p:attrName>
                                        </p:attrNameLst>
                                      </p:cBhvr>
                                      <p:to>
                                        <p:strVal val="hidden"/>
                                      </p:to>
                                    </p:set>
                                  </p:childTnLst>
                                </p:cTn>
                              </p:par>
                              <p:par>
                                <p:cTn id="62" presetID="8" presetClass="exit" presetSubtype="32" fill="hold" grpId="0" nodeType="withEffect">
                                  <p:stCondLst>
                                    <p:cond delay="0"/>
                                  </p:stCondLst>
                                  <p:childTnLst>
                                    <p:animEffect transition="out" filter="diamond(out)">
                                      <p:cBhvr>
                                        <p:cTn id="63" dur="5000"/>
                                        <p:tgtEl>
                                          <p:spTgt spid="13"/>
                                        </p:tgtEl>
                                      </p:cBhvr>
                                    </p:animEffect>
                                    <p:set>
                                      <p:cBhvr>
                                        <p:cTn id="64" dur="1" fill="hold">
                                          <p:stCondLst>
                                            <p:cond delay="4999"/>
                                          </p:stCondLst>
                                        </p:cTn>
                                        <p:tgtEl>
                                          <p:spTgt spid="13"/>
                                        </p:tgtEl>
                                        <p:attrNameLst>
                                          <p:attrName>style.visibility</p:attrName>
                                        </p:attrNameLst>
                                      </p:cBhvr>
                                      <p:to>
                                        <p:strVal val="hidden"/>
                                      </p:to>
                                    </p:set>
                                  </p:childTnLst>
                                </p:cTn>
                              </p:par>
                              <p:par>
                                <p:cTn id="65" presetID="8" presetClass="exit" presetSubtype="32" fill="hold" grpId="0" nodeType="withEffect">
                                  <p:stCondLst>
                                    <p:cond delay="0"/>
                                  </p:stCondLst>
                                  <p:childTnLst>
                                    <p:animEffect transition="out" filter="diamond(out)">
                                      <p:cBhvr>
                                        <p:cTn id="66" dur="5000"/>
                                        <p:tgtEl>
                                          <p:spTgt spid="18"/>
                                        </p:tgtEl>
                                      </p:cBhvr>
                                    </p:animEffect>
                                    <p:set>
                                      <p:cBhvr>
                                        <p:cTn id="67" dur="1" fill="hold">
                                          <p:stCondLst>
                                            <p:cond delay="4999"/>
                                          </p:stCondLst>
                                        </p:cTn>
                                        <p:tgtEl>
                                          <p:spTgt spid="18"/>
                                        </p:tgtEl>
                                        <p:attrNameLst>
                                          <p:attrName>style.visibility</p:attrName>
                                        </p:attrNameLst>
                                      </p:cBhvr>
                                      <p:to>
                                        <p:strVal val="hidden"/>
                                      </p:to>
                                    </p:set>
                                  </p:childTnLst>
                                </p:cTn>
                              </p:par>
                              <p:par>
                                <p:cTn id="68" presetID="8" presetClass="exit" presetSubtype="32" fill="hold" grpId="0" nodeType="withEffect">
                                  <p:stCondLst>
                                    <p:cond delay="0"/>
                                  </p:stCondLst>
                                  <p:childTnLst>
                                    <p:animEffect transition="out" filter="diamond(out)">
                                      <p:cBhvr>
                                        <p:cTn id="69" dur="5000"/>
                                        <p:tgtEl>
                                          <p:spTgt spid="23"/>
                                        </p:tgtEl>
                                      </p:cBhvr>
                                    </p:animEffect>
                                    <p:set>
                                      <p:cBhvr>
                                        <p:cTn id="70" dur="1" fill="hold">
                                          <p:stCondLst>
                                            <p:cond delay="4999"/>
                                          </p:stCondLst>
                                        </p:cTn>
                                        <p:tgtEl>
                                          <p:spTgt spid="23"/>
                                        </p:tgtEl>
                                        <p:attrNameLst>
                                          <p:attrName>style.visibility</p:attrName>
                                        </p:attrNameLst>
                                      </p:cBhvr>
                                      <p:to>
                                        <p:strVal val="hidden"/>
                                      </p:to>
                                    </p:set>
                                  </p:childTnLst>
                                </p:cTn>
                              </p:par>
                              <p:par>
                                <p:cTn id="71" presetID="8" presetClass="exit" presetSubtype="32" fill="hold" grpId="0" nodeType="withEffect">
                                  <p:stCondLst>
                                    <p:cond delay="0"/>
                                  </p:stCondLst>
                                  <p:childTnLst>
                                    <p:animEffect transition="out" filter="diamond(out)">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8" presetClass="exit" presetSubtype="32" fill="hold" grpId="0" nodeType="withEffect">
                                  <p:stCondLst>
                                    <p:cond delay="0"/>
                                  </p:stCondLst>
                                  <p:childTnLst>
                                    <p:animEffect transition="out" filter="diamond(out)">
                                      <p:cBhvr>
                                        <p:cTn id="75" dur="5000"/>
                                        <p:tgtEl>
                                          <p:spTgt spid="33"/>
                                        </p:tgtEl>
                                      </p:cBhvr>
                                    </p:animEffect>
                                    <p:set>
                                      <p:cBhvr>
                                        <p:cTn id="76" dur="1" fill="hold">
                                          <p:stCondLst>
                                            <p:cond delay="4999"/>
                                          </p:stCondLst>
                                        </p:cTn>
                                        <p:tgtEl>
                                          <p:spTgt spid="33"/>
                                        </p:tgtEl>
                                        <p:attrNameLst>
                                          <p:attrName>style.visibility</p:attrName>
                                        </p:attrNameLst>
                                      </p:cBhvr>
                                      <p:to>
                                        <p:strVal val="hidden"/>
                                      </p:to>
                                    </p:set>
                                  </p:childTnLst>
                                </p:cTn>
                              </p:par>
                              <p:par>
                                <p:cTn id="77" presetID="8" presetClass="exit" presetSubtype="32" fill="hold" grpId="0" nodeType="withEffect">
                                  <p:stCondLst>
                                    <p:cond delay="0"/>
                                  </p:stCondLst>
                                  <p:childTnLst>
                                    <p:animEffect transition="out" filter="diamond(out)">
                                      <p:cBhvr>
                                        <p:cTn id="78" dur="5000"/>
                                        <p:tgtEl>
                                          <p:spTgt spid="38"/>
                                        </p:tgtEl>
                                      </p:cBhvr>
                                    </p:animEffect>
                                    <p:set>
                                      <p:cBhvr>
                                        <p:cTn id="79" dur="1" fill="hold">
                                          <p:stCondLst>
                                            <p:cond delay="4999"/>
                                          </p:stCondLst>
                                        </p:cTn>
                                        <p:tgtEl>
                                          <p:spTgt spid="38"/>
                                        </p:tgtEl>
                                        <p:attrNameLst>
                                          <p:attrName>style.visibility</p:attrName>
                                        </p:attrNameLst>
                                      </p:cBhvr>
                                      <p:to>
                                        <p:strVal val="hidden"/>
                                      </p:to>
                                    </p:set>
                                  </p:childTnLst>
                                </p:cTn>
                              </p:par>
                              <p:par>
                                <p:cTn id="80" presetID="8" presetClass="exit" presetSubtype="32" fill="hold" grpId="0" nodeType="withEffect">
                                  <p:stCondLst>
                                    <p:cond delay="0"/>
                                  </p:stCondLst>
                                  <p:childTnLst>
                                    <p:animEffect transition="out" filter="diamond(out)">
                                      <p:cBhvr>
                                        <p:cTn id="81" dur="5000"/>
                                        <p:tgtEl>
                                          <p:spTgt spid="43"/>
                                        </p:tgtEl>
                                      </p:cBhvr>
                                    </p:animEffect>
                                    <p:set>
                                      <p:cBhvr>
                                        <p:cTn id="82" dur="1" fill="hold">
                                          <p:stCondLst>
                                            <p:cond delay="4999"/>
                                          </p:stCondLst>
                                        </p:cTn>
                                        <p:tgtEl>
                                          <p:spTgt spid="43"/>
                                        </p:tgtEl>
                                        <p:attrNameLst>
                                          <p:attrName>style.visibility</p:attrName>
                                        </p:attrNameLst>
                                      </p:cBhvr>
                                      <p:to>
                                        <p:strVal val="hidden"/>
                                      </p:to>
                                    </p:set>
                                  </p:childTnLst>
                                </p:cTn>
                              </p:par>
                              <p:par>
                                <p:cTn id="83" presetID="8" presetClass="exit" presetSubtype="32" fill="hold" grpId="0" nodeType="withEffect">
                                  <p:stCondLst>
                                    <p:cond delay="0"/>
                                  </p:stCondLst>
                                  <p:childTnLst>
                                    <p:animEffect transition="out" filter="diamond(out)">
                                      <p:cBhvr>
                                        <p:cTn id="84" dur="5000"/>
                                        <p:tgtEl>
                                          <p:spTgt spid="48"/>
                                        </p:tgtEl>
                                      </p:cBhvr>
                                    </p:animEffect>
                                    <p:set>
                                      <p:cBhvr>
                                        <p:cTn id="85" dur="1" fill="hold">
                                          <p:stCondLst>
                                            <p:cond delay="4999"/>
                                          </p:stCondLst>
                                        </p:cTn>
                                        <p:tgtEl>
                                          <p:spTgt spid="48"/>
                                        </p:tgtEl>
                                        <p:attrNameLst>
                                          <p:attrName>style.visibility</p:attrName>
                                        </p:attrNameLst>
                                      </p:cBhvr>
                                      <p:to>
                                        <p:strVal val="hidden"/>
                                      </p:to>
                                    </p:set>
                                  </p:childTnLst>
                                </p:cTn>
                              </p:par>
                              <p:par>
                                <p:cTn id="86" presetID="8" presetClass="exit" presetSubtype="32" fill="hold" grpId="0" nodeType="withEffect">
                                  <p:stCondLst>
                                    <p:cond delay="0"/>
                                  </p:stCondLst>
                                  <p:childTnLst>
                                    <p:animEffect transition="out" filter="diamond(out)">
                                      <p:cBhvr>
                                        <p:cTn id="87" dur="5000"/>
                                        <p:tgtEl>
                                          <p:spTgt spid="49"/>
                                        </p:tgtEl>
                                      </p:cBhvr>
                                    </p:animEffect>
                                    <p:set>
                                      <p:cBhvr>
                                        <p:cTn id="88" dur="1" fill="hold">
                                          <p:stCondLst>
                                            <p:cond delay="4999"/>
                                          </p:stCondLst>
                                        </p:cTn>
                                        <p:tgtEl>
                                          <p:spTgt spid="49"/>
                                        </p:tgtEl>
                                        <p:attrNameLst>
                                          <p:attrName>style.visibility</p:attrName>
                                        </p:attrNameLst>
                                      </p:cBhvr>
                                      <p:to>
                                        <p:strVal val="hidden"/>
                                      </p:to>
                                    </p:set>
                                  </p:childTnLst>
                                </p:cTn>
                              </p:par>
                              <p:par>
                                <p:cTn id="89" presetID="8" presetClass="exit" presetSubtype="32" fill="hold" grpId="0" nodeType="withEffect">
                                  <p:stCondLst>
                                    <p:cond delay="0"/>
                                  </p:stCondLst>
                                  <p:childTnLst>
                                    <p:animEffect transition="out" filter="diamond(out)">
                                      <p:cBhvr>
                                        <p:cTn id="90" dur="5000"/>
                                        <p:tgtEl>
                                          <p:spTgt spid="50"/>
                                        </p:tgtEl>
                                      </p:cBhvr>
                                    </p:animEffect>
                                    <p:set>
                                      <p:cBhvr>
                                        <p:cTn id="91" dur="1" fill="hold">
                                          <p:stCondLst>
                                            <p:cond delay="4999"/>
                                          </p:stCondLst>
                                        </p:cTn>
                                        <p:tgtEl>
                                          <p:spTgt spid="50"/>
                                        </p:tgtEl>
                                        <p:attrNameLst>
                                          <p:attrName>style.visibility</p:attrName>
                                        </p:attrNameLst>
                                      </p:cBhvr>
                                      <p:to>
                                        <p:strVal val="hidden"/>
                                      </p:to>
                                    </p:set>
                                  </p:childTnLst>
                                </p:cTn>
                              </p:par>
                              <p:par>
                                <p:cTn id="92" presetID="8" presetClass="exit" presetSubtype="32" fill="hold" grpId="0" nodeType="withEffect">
                                  <p:stCondLst>
                                    <p:cond delay="0"/>
                                  </p:stCondLst>
                                  <p:childTnLst>
                                    <p:animEffect transition="out" filter="diamond(out)">
                                      <p:cBhvr>
                                        <p:cTn id="93" dur="5000"/>
                                        <p:tgtEl>
                                          <p:spTgt spid="51"/>
                                        </p:tgtEl>
                                      </p:cBhvr>
                                    </p:animEffect>
                                    <p:set>
                                      <p:cBhvr>
                                        <p:cTn id="94" dur="1" fill="hold">
                                          <p:stCondLst>
                                            <p:cond delay="4999"/>
                                          </p:stCondLst>
                                        </p:cTn>
                                        <p:tgtEl>
                                          <p:spTgt spid="51"/>
                                        </p:tgtEl>
                                        <p:attrNameLst>
                                          <p:attrName>style.visibility</p:attrName>
                                        </p:attrNameLst>
                                      </p:cBhvr>
                                      <p:to>
                                        <p:strVal val="hidden"/>
                                      </p:to>
                                    </p:set>
                                  </p:childTnLst>
                                </p:cTn>
                              </p:par>
                              <p:par>
                                <p:cTn id="95" presetID="8" presetClass="exit" presetSubtype="32" fill="hold" grpId="0" nodeType="withEffect">
                                  <p:stCondLst>
                                    <p:cond delay="0"/>
                                  </p:stCondLst>
                                  <p:childTnLst>
                                    <p:animEffect transition="out" filter="diamond(out)">
                                      <p:cBhvr>
                                        <p:cTn id="96" dur="5000"/>
                                        <p:tgtEl>
                                          <p:spTgt spid="52"/>
                                        </p:tgtEl>
                                      </p:cBhvr>
                                    </p:animEffect>
                                    <p:set>
                                      <p:cBhvr>
                                        <p:cTn id="97" dur="1" fill="hold">
                                          <p:stCondLst>
                                            <p:cond delay="4999"/>
                                          </p:stCondLst>
                                        </p:cTn>
                                        <p:tgtEl>
                                          <p:spTgt spid="52"/>
                                        </p:tgtEl>
                                        <p:attrNameLst>
                                          <p:attrName>style.visibility</p:attrName>
                                        </p:attrNameLst>
                                      </p:cBhvr>
                                      <p:to>
                                        <p:strVal val="hidden"/>
                                      </p:to>
                                    </p:set>
                                  </p:childTnLst>
                                </p:cTn>
                              </p:par>
                              <p:par>
                                <p:cTn id="98" presetID="8" presetClass="exit" presetSubtype="32" fill="hold" grpId="0" nodeType="withEffect">
                                  <p:stCondLst>
                                    <p:cond delay="0"/>
                                  </p:stCondLst>
                                  <p:childTnLst>
                                    <p:animEffect transition="out" filter="diamond(out)">
                                      <p:cBhvr>
                                        <p:cTn id="99" dur="5000"/>
                                        <p:tgtEl>
                                          <p:spTgt spid="53"/>
                                        </p:tgtEl>
                                      </p:cBhvr>
                                    </p:animEffect>
                                    <p:set>
                                      <p:cBhvr>
                                        <p:cTn id="100" dur="1" fill="hold">
                                          <p:stCondLst>
                                            <p:cond delay="4999"/>
                                          </p:stCondLst>
                                        </p:cTn>
                                        <p:tgtEl>
                                          <p:spTgt spid="53"/>
                                        </p:tgtEl>
                                        <p:attrNameLst>
                                          <p:attrName>style.visibility</p:attrName>
                                        </p:attrNameLst>
                                      </p:cBhvr>
                                      <p:to>
                                        <p:strVal val="hidden"/>
                                      </p:to>
                                    </p:set>
                                  </p:childTnLst>
                                </p:cTn>
                              </p:par>
                              <p:par>
                                <p:cTn id="101" presetID="8" presetClass="exit" presetSubtype="32" fill="hold" grpId="0" nodeType="withEffect">
                                  <p:stCondLst>
                                    <p:cond delay="0"/>
                                  </p:stCondLst>
                                  <p:childTnLst>
                                    <p:animEffect transition="out" filter="diamond(out)">
                                      <p:cBhvr>
                                        <p:cTn id="102" dur="5000"/>
                                        <p:tgtEl>
                                          <p:spTgt spid="54"/>
                                        </p:tgtEl>
                                      </p:cBhvr>
                                    </p:animEffect>
                                    <p:set>
                                      <p:cBhvr>
                                        <p:cTn id="103" dur="1" fill="hold">
                                          <p:stCondLst>
                                            <p:cond delay="4999"/>
                                          </p:stCondLst>
                                        </p:cTn>
                                        <p:tgtEl>
                                          <p:spTgt spid="54"/>
                                        </p:tgtEl>
                                        <p:attrNameLst>
                                          <p:attrName>style.visibility</p:attrName>
                                        </p:attrNameLst>
                                      </p:cBhvr>
                                      <p:to>
                                        <p:strVal val="hidden"/>
                                      </p:to>
                                    </p:set>
                                  </p:childTnLst>
                                </p:cTn>
                              </p:par>
                              <p:par>
                                <p:cTn id="104" presetID="8" presetClass="exit" presetSubtype="32" fill="hold" grpId="0" nodeType="withEffect">
                                  <p:stCondLst>
                                    <p:cond delay="0"/>
                                  </p:stCondLst>
                                  <p:childTnLst>
                                    <p:animEffect transition="out" filter="diamond(out)">
                                      <p:cBhvr>
                                        <p:cTn id="105" dur="5000"/>
                                        <p:tgtEl>
                                          <p:spTgt spid="55"/>
                                        </p:tgtEl>
                                      </p:cBhvr>
                                    </p:animEffect>
                                    <p:set>
                                      <p:cBhvr>
                                        <p:cTn id="106" dur="1" fill="hold">
                                          <p:stCondLst>
                                            <p:cond delay="4999"/>
                                          </p:stCondLst>
                                        </p:cTn>
                                        <p:tgtEl>
                                          <p:spTgt spid="55"/>
                                        </p:tgtEl>
                                        <p:attrNameLst>
                                          <p:attrName>style.visibility</p:attrName>
                                        </p:attrNameLst>
                                      </p:cBhvr>
                                      <p:to>
                                        <p:strVal val="hidden"/>
                                      </p:to>
                                    </p:set>
                                  </p:childTnLst>
                                </p:cTn>
                              </p:par>
                              <p:par>
                                <p:cTn id="107" presetID="8" presetClass="exit" presetSubtype="32" fill="hold" grpId="0" nodeType="withEffect">
                                  <p:stCondLst>
                                    <p:cond delay="0"/>
                                  </p:stCondLst>
                                  <p:childTnLst>
                                    <p:animEffect transition="out" filter="diamond(out)">
                                      <p:cBhvr>
                                        <p:cTn id="108" dur="5000"/>
                                        <p:tgtEl>
                                          <p:spTgt spid="56"/>
                                        </p:tgtEl>
                                      </p:cBhvr>
                                    </p:animEffect>
                                    <p:set>
                                      <p:cBhvr>
                                        <p:cTn id="109" dur="1" fill="hold">
                                          <p:stCondLst>
                                            <p:cond delay="4999"/>
                                          </p:stCondLst>
                                        </p:cTn>
                                        <p:tgtEl>
                                          <p:spTgt spid="56"/>
                                        </p:tgtEl>
                                        <p:attrNameLst>
                                          <p:attrName>style.visibility</p:attrName>
                                        </p:attrNameLst>
                                      </p:cBhvr>
                                      <p:to>
                                        <p:strVal val="hidden"/>
                                      </p:to>
                                    </p:set>
                                  </p:childTnLst>
                                </p:cTn>
                              </p:par>
                              <p:par>
                                <p:cTn id="110" presetID="8" presetClass="exit" presetSubtype="32" fill="hold" grpId="0" nodeType="withEffect">
                                  <p:stCondLst>
                                    <p:cond delay="0"/>
                                  </p:stCondLst>
                                  <p:childTnLst>
                                    <p:animEffect transition="out" filter="diamond(out)">
                                      <p:cBhvr>
                                        <p:cTn id="111" dur="5000"/>
                                        <p:tgtEl>
                                          <p:spTgt spid="57"/>
                                        </p:tgtEl>
                                      </p:cBhvr>
                                    </p:animEffect>
                                    <p:set>
                                      <p:cBhvr>
                                        <p:cTn id="112" dur="1" fill="hold">
                                          <p:stCondLst>
                                            <p:cond delay="4999"/>
                                          </p:stCondLst>
                                        </p:cTn>
                                        <p:tgtEl>
                                          <p:spTgt spid="57"/>
                                        </p:tgtEl>
                                        <p:attrNameLst>
                                          <p:attrName>style.visibility</p:attrName>
                                        </p:attrNameLst>
                                      </p:cBhvr>
                                      <p:to>
                                        <p:strVal val="hidden"/>
                                      </p:to>
                                    </p:set>
                                  </p:childTnLst>
                                </p:cTn>
                              </p:par>
                              <p:par>
                                <p:cTn id="113" presetID="8" presetClass="exit" presetSubtype="32" fill="hold" grpId="0" nodeType="withEffect">
                                  <p:stCondLst>
                                    <p:cond delay="0"/>
                                  </p:stCondLst>
                                  <p:childTnLst>
                                    <p:animEffect transition="out" filter="diamond(out)">
                                      <p:cBhvr>
                                        <p:cTn id="114" dur="5000"/>
                                        <p:tgtEl>
                                          <p:spTgt spid="6"/>
                                        </p:tgtEl>
                                      </p:cBhvr>
                                    </p:animEffect>
                                    <p:set>
                                      <p:cBhvr>
                                        <p:cTn id="115" dur="1" fill="hold">
                                          <p:stCondLst>
                                            <p:cond delay="4999"/>
                                          </p:stCondLst>
                                        </p:cTn>
                                        <p:tgtEl>
                                          <p:spTgt spid="6"/>
                                        </p:tgtEl>
                                        <p:attrNameLst>
                                          <p:attrName>style.visibility</p:attrName>
                                        </p:attrNameLst>
                                      </p:cBhvr>
                                      <p:to>
                                        <p:strVal val="hidden"/>
                                      </p:to>
                                    </p:set>
                                  </p:childTnLst>
                                </p:cTn>
                              </p:par>
                              <p:par>
                                <p:cTn id="116" presetID="8" presetClass="exit" presetSubtype="32" fill="hold" grpId="0" nodeType="withEffect">
                                  <p:stCondLst>
                                    <p:cond delay="0"/>
                                  </p:stCondLst>
                                  <p:childTnLst>
                                    <p:animEffect transition="out" filter="diamond(out)">
                                      <p:cBhvr>
                                        <p:cTn id="117" dur="5000"/>
                                        <p:tgtEl>
                                          <p:spTgt spid="7"/>
                                        </p:tgtEl>
                                      </p:cBhvr>
                                    </p:animEffect>
                                    <p:set>
                                      <p:cBhvr>
                                        <p:cTn id="118" dur="1" fill="hold">
                                          <p:stCondLst>
                                            <p:cond delay="4999"/>
                                          </p:stCondLst>
                                        </p:cTn>
                                        <p:tgtEl>
                                          <p:spTgt spid="7"/>
                                        </p:tgtEl>
                                        <p:attrNameLst>
                                          <p:attrName>style.visibility</p:attrName>
                                        </p:attrNameLst>
                                      </p:cBhvr>
                                      <p:to>
                                        <p:strVal val="hidden"/>
                                      </p:to>
                                    </p:set>
                                  </p:childTnLst>
                                </p:cTn>
                              </p:par>
                              <p:par>
                                <p:cTn id="119" presetID="8" presetClass="exit" presetSubtype="32" fill="hold" grpId="0" nodeType="withEffect">
                                  <p:stCondLst>
                                    <p:cond delay="0"/>
                                  </p:stCondLst>
                                  <p:childTnLst>
                                    <p:animEffect transition="out" filter="diamond(out)">
                                      <p:cBhvr>
                                        <p:cTn id="120" dur="5000"/>
                                        <p:tgtEl>
                                          <p:spTgt spid="11"/>
                                        </p:tgtEl>
                                      </p:cBhvr>
                                    </p:animEffect>
                                    <p:set>
                                      <p:cBhvr>
                                        <p:cTn id="121" dur="1" fill="hold">
                                          <p:stCondLst>
                                            <p:cond delay="4999"/>
                                          </p:stCondLst>
                                        </p:cTn>
                                        <p:tgtEl>
                                          <p:spTgt spid="11"/>
                                        </p:tgtEl>
                                        <p:attrNameLst>
                                          <p:attrName>style.visibility</p:attrName>
                                        </p:attrNameLst>
                                      </p:cBhvr>
                                      <p:to>
                                        <p:strVal val="hidden"/>
                                      </p:to>
                                    </p:set>
                                  </p:childTnLst>
                                </p:cTn>
                              </p:par>
                              <p:par>
                                <p:cTn id="122" presetID="8" presetClass="exit" presetSubtype="32" fill="hold" grpId="0" nodeType="withEffect">
                                  <p:stCondLst>
                                    <p:cond delay="0"/>
                                  </p:stCondLst>
                                  <p:childTnLst>
                                    <p:animEffect transition="out" filter="diamond(out)">
                                      <p:cBhvr>
                                        <p:cTn id="123" dur="5000"/>
                                        <p:tgtEl>
                                          <p:spTgt spid="12"/>
                                        </p:tgtEl>
                                      </p:cBhvr>
                                    </p:animEffect>
                                    <p:set>
                                      <p:cBhvr>
                                        <p:cTn id="124" dur="1" fill="hold">
                                          <p:stCondLst>
                                            <p:cond delay="4999"/>
                                          </p:stCondLst>
                                        </p:cTn>
                                        <p:tgtEl>
                                          <p:spTgt spid="12"/>
                                        </p:tgtEl>
                                        <p:attrNameLst>
                                          <p:attrName>style.visibility</p:attrName>
                                        </p:attrNameLst>
                                      </p:cBhvr>
                                      <p:to>
                                        <p:strVal val="hidden"/>
                                      </p:to>
                                    </p:set>
                                  </p:childTnLst>
                                </p:cTn>
                              </p:par>
                              <p:par>
                                <p:cTn id="125" presetID="8" presetClass="exit" presetSubtype="32" fill="hold" grpId="0" nodeType="withEffect">
                                  <p:stCondLst>
                                    <p:cond delay="0"/>
                                  </p:stCondLst>
                                  <p:childTnLst>
                                    <p:animEffect transition="out" filter="diamond(out)">
                                      <p:cBhvr>
                                        <p:cTn id="126" dur="5000"/>
                                        <p:tgtEl>
                                          <p:spTgt spid="16"/>
                                        </p:tgtEl>
                                      </p:cBhvr>
                                    </p:animEffect>
                                    <p:set>
                                      <p:cBhvr>
                                        <p:cTn id="127" dur="1" fill="hold">
                                          <p:stCondLst>
                                            <p:cond delay="4999"/>
                                          </p:stCondLst>
                                        </p:cTn>
                                        <p:tgtEl>
                                          <p:spTgt spid="16"/>
                                        </p:tgtEl>
                                        <p:attrNameLst>
                                          <p:attrName>style.visibility</p:attrName>
                                        </p:attrNameLst>
                                      </p:cBhvr>
                                      <p:to>
                                        <p:strVal val="hidden"/>
                                      </p:to>
                                    </p:set>
                                  </p:childTnLst>
                                </p:cTn>
                              </p:par>
                              <p:par>
                                <p:cTn id="128" presetID="8" presetClass="exit" presetSubtype="32" fill="hold" grpId="0" nodeType="withEffect">
                                  <p:stCondLst>
                                    <p:cond delay="0"/>
                                  </p:stCondLst>
                                  <p:childTnLst>
                                    <p:animEffect transition="out" filter="diamond(out)">
                                      <p:cBhvr>
                                        <p:cTn id="129" dur="5000"/>
                                        <p:tgtEl>
                                          <p:spTgt spid="17"/>
                                        </p:tgtEl>
                                      </p:cBhvr>
                                    </p:animEffect>
                                    <p:set>
                                      <p:cBhvr>
                                        <p:cTn id="130" dur="1" fill="hold">
                                          <p:stCondLst>
                                            <p:cond delay="4999"/>
                                          </p:stCondLst>
                                        </p:cTn>
                                        <p:tgtEl>
                                          <p:spTgt spid="17"/>
                                        </p:tgtEl>
                                        <p:attrNameLst>
                                          <p:attrName>style.visibility</p:attrName>
                                        </p:attrNameLst>
                                      </p:cBhvr>
                                      <p:to>
                                        <p:strVal val="hidden"/>
                                      </p:to>
                                    </p:set>
                                  </p:childTnLst>
                                </p:cTn>
                              </p:par>
                              <p:par>
                                <p:cTn id="131" presetID="8" presetClass="exit" presetSubtype="32" fill="hold" grpId="0" nodeType="withEffect">
                                  <p:stCondLst>
                                    <p:cond delay="0"/>
                                  </p:stCondLst>
                                  <p:childTnLst>
                                    <p:animEffect transition="out" filter="diamond(out)">
                                      <p:cBhvr>
                                        <p:cTn id="132" dur="5000"/>
                                        <p:tgtEl>
                                          <p:spTgt spid="21"/>
                                        </p:tgtEl>
                                      </p:cBhvr>
                                    </p:animEffect>
                                    <p:set>
                                      <p:cBhvr>
                                        <p:cTn id="133" dur="1" fill="hold">
                                          <p:stCondLst>
                                            <p:cond delay="4999"/>
                                          </p:stCondLst>
                                        </p:cTn>
                                        <p:tgtEl>
                                          <p:spTgt spid="21"/>
                                        </p:tgtEl>
                                        <p:attrNameLst>
                                          <p:attrName>style.visibility</p:attrName>
                                        </p:attrNameLst>
                                      </p:cBhvr>
                                      <p:to>
                                        <p:strVal val="hidden"/>
                                      </p:to>
                                    </p:set>
                                  </p:childTnLst>
                                </p:cTn>
                              </p:par>
                              <p:par>
                                <p:cTn id="134" presetID="8" presetClass="exit" presetSubtype="32" fill="hold" grpId="0" nodeType="withEffect">
                                  <p:stCondLst>
                                    <p:cond delay="0"/>
                                  </p:stCondLst>
                                  <p:childTnLst>
                                    <p:animEffect transition="out" filter="diamond(out)">
                                      <p:cBhvr>
                                        <p:cTn id="135" dur="5000"/>
                                        <p:tgtEl>
                                          <p:spTgt spid="22"/>
                                        </p:tgtEl>
                                      </p:cBhvr>
                                    </p:animEffect>
                                    <p:set>
                                      <p:cBhvr>
                                        <p:cTn id="136" dur="1" fill="hold">
                                          <p:stCondLst>
                                            <p:cond delay="4999"/>
                                          </p:stCondLst>
                                        </p:cTn>
                                        <p:tgtEl>
                                          <p:spTgt spid="22"/>
                                        </p:tgtEl>
                                        <p:attrNameLst>
                                          <p:attrName>style.visibility</p:attrName>
                                        </p:attrNameLst>
                                      </p:cBhvr>
                                      <p:to>
                                        <p:strVal val="hidden"/>
                                      </p:to>
                                    </p:set>
                                  </p:childTnLst>
                                </p:cTn>
                              </p:par>
                              <p:par>
                                <p:cTn id="137" presetID="8" presetClass="exit" presetSubtype="32" fill="hold" grpId="0" nodeType="withEffect">
                                  <p:stCondLst>
                                    <p:cond delay="0"/>
                                  </p:stCondLst>
                                  <p:childTnLst>
                                    <p:animEffect transition="out" filter="diamond(out)">
                                      <p:cBhvr>
                                        <p:cTn id="138" dur="5000"/>
                                        <p:tgtEl>
                                          <p:spTgt spid="26"/>
                                        </p:tgtEl>
                                      </p:cBhvr>
                                    </p:animEffect>
                                    <p:set>
                                      <p:cBhvr>
                                        <p:cTn id="139" dur="1" fill="hold">
                                          <p:stCondLst>
                                            <p:cond delay="4999"/>
                                          </p:stCondLst>
                                        </p:cTn>
                                        <p:tgtEl>
                                          <p:spTgt spid="26"/>
                                        </p:tgtEl>
                                        <p:attrNameLst>
                                          <p:attrName>style.visibility</p:attrName>
                                        </p:attrNameLst>
                                      </p:cBhvr>
                                      <p:to>
                                        <p:strVal val="hidden"/>
                                      </p:to>
                                    </p:set>
                                  </p:childTnLst>
                                </p:cTn>
                              </p:par>
                              <p:par>
                                <p:cTn id="140" presetID="8" presetClass="exit" presetSubtype="32" fill="hold" grpId="0" nodeType="withEffect">
                                  <p:stCondLst>
                                    <p:cond delay="0"/>
                                  </p:stCondLst>
                                  <p:childTnLst>
                                    <p:animEffect transition="out" filter="diamond(out)">
                                      <p:cBhvr>
                                        <p:cTn id="141" dur="5000"/>
                                        <p:tgtEl>
                                          <p:spTgt spid="27"/>
                                        </p:tgtEl>
                                      </p:cBhvr>
                                    </p:animEffect>
                                    <p:set>
                                      <p:cBhvr>
                                        <p:cTn id="142" dur="1" fill="hold">
                                          <p:stCondLst>
                                            <p:cond delay="4999"/>
                                          </p:stCondLst>
                                        </p:cTn>
                                        <p:tgtEl>
                                          <p:spTgt spid="27"/>
                                        </p:tgtEl>
                                        <p:attrNameLst>
                                          <p:attrName>style.visibility</p:attrName>
                                        </p:attrNameLst>
                                      </p:cBhvr>
                                      <p:to>
                                        <p:strVal val="hidden"/>
                                      </p:to>
                                    </p:set>
                                  </p:childTnLst>
                                </p:cTn>
                              </p:par>
                              <p:par>
                                <p:cTn id="143" presetID="8" presetClass="exit" presetSubtype="32" fill="hold" grpId="0" nodeType="withEffect">
                                  <p:stCondLst>
                                    <p:cond delay="0"/>
                                  </p:stCondLst>
                                  <p:childTnLst>
                                    <p:animEffect transition="out" filter="diamond(out)">
                                      <p:cBhvr>
                                        <p:cTn id="144" dur="5000"/>
                                        <p:tgtEl>
                                          <p:spTgt spid="31"/>
                                        </p:tgtEl>
                                      </p:cBhvr>
                                    </p:animEffect>
                                    <p:set>
                                      <p:cBhvr>
                                        <p:cTn id="145" dur="1" fill="hold">
                                          <p:stCondLst>
                                            <p:cond delay="4999"/>
                                          </p:stCondLst>
                                        </p:cTn>
                                        <p:tgtEl>
                                          <p:spTgt spid="31"/>
                                        </p:tgtEl>
                                        <p:attrNameLst>
                                          <p:attrName>style.visibility</p:attrName>
                                        </p:attrNameLst>
                                      </p:cBhvr>
                                      <p:to>
                                        <p:strVal val="hidden"/>
                                      </p:to>
                                    </p:set>
                                  </p:childTnLst>
                                </p:cTn>
                              </p:par>
                              <p:par>
                                <p:cTn id="146" presetID="8" presetClass="exit" presetSubtype="32" fill="hold" grpId="0" nodeType="withEffect">
                                  <p:stCondLst>
                                    <p:cond delay="0"/>
                                  </p:stCondLst>
                                  <p:childTnLst>
                                    <p:animEffect transition="out" filter="diamond(out)">
                                      <p:cBhvr>
                                        <p:cTn id="147" dur="5000"/>
                                        <p:tgtEl>
                                          <p:spTgt spid="32"/>
                                        </p:tgtEl>
                                      </p:cBhvr>
                                    </p:animEffect>
                                    <p:set>
                                      <p:cBhvr>
                                        <p:cTn id="148" dur="1" fill="hold">
                                          <p:stCondLst>
                                            <p:cond delay="4999"/>
                                          </p:stCondLst>
                                        </p:cTn>
                                        <p:tgtEl>
                                          <p:spTgt spid="32"/>
                                        </p:tgtEl>
                                        <p:attrNameLst>
                                          <p:attrName>style.visibility</p:attrName>
                                        </p:attrNameLst>
                                      </p:cBhvr>
                                      <p:to>
                                        <p:strVal val="hidden"/>
                                      </p:to>
                                    </p:set>
                                  </p:childTnLst>
                                </p:cTn>
                              </p:par>
                              <p:par>
                                <p:cTn id="149" presetID="8" presetClass="exit" presetSubtype="32" fill="hold" grpId="0" nodeType="withEffect">
                                  <p:stCondLst>
                                    <p:cond delay="0"/>
                                  </p:stCondLst>
                                  <p:childTnLst>
                                    <p:animEffect transition="out" filter="diamond(out)">
                                      <p:cBhvr>
                                        <p:cTn id="150" dur="5000"/>
                                        <p:tgtEl>
                                          <p:spTgt spid="36"/>
                                        </p:tgtEl>
                                      </p:cBhvr>
                                    </p:animEffect>
                                    <p:set>
                                      <p:cBhvr>
                                        <p:cTn id="151" dur="1" fill="hold">
                                          <p:stCondLst>
                                            <p:cond delay="4999"/>
                                          </p:stCondLst>
                                        </p:cTn>
                                        <p:tgtEl>
                                          <p:spTgt spid="36"/>
                                        </p:tgtEl>
                                        <p:attrNameLst>
                                          <p:attrName>style.visibility</p:attrName>
                                        </p:attrNameLst>
                                      </p:cBhvr>
                                      <p:to>
                                        <p:strVal val="hidden"/>
                                      </p:to>
                                    </p:set>
                                  </p:childTnLst>
                                </p:cTn>
                              </p:par>
                              <p:par>
                                <p:cTn id="152" presetID="8" presetClass="exit" presetSubtype="32" fill="hold" grpId="0" nodeType="withEffect">
                                  <p:stCondLst>
                                    <p:cond delay="0"/>
                                  </p:stCondLst>
                                  <p:childTnLst>
                                    <p:animEffect transition="out" filter="diamond(out)">
                                      <p:cBhvr>
                                        <p:cTn id="153" dur="5000"/>
                                        <p:tgtEl>
                                          <p:spTgt spid="37"/>
                                        </p:tgtEl>
                                      </p:cBhvr>
                                    </p:animEffect>
                                    <p:set>
                                      <p:cBhvr>
                                        <p:cTn id="154" dur="1" fill="hold">
                                          <p:stCondLst>
                                            <p:cond delay="4999"/>
                                          </p:stCondLst>
                                        </p:cTn>
                                        <p:tgtEl>
                                          <p:spTgt spid="37"/>
                                        </p:tgtEl>
                                        <p:attrNameLst>
                                          <p:attrName>style.visibility</p:attrName>
                                        </p:attrNameLst>
                                      </p:cBhvr>
                                      <p:to>
                                        <p:strVal val="hidden"/>
                                      </p:to>
                                    </p:set>
                                  </p:childTnLst>
                                </p:cTn>
                              </p:par>
                              <p:par>
                                <p:cTn id="155" presetID="8" presetClass="exit" presetSubtype="32" fill="hold" grpId="0" nodeType="withEffect">
                                  <p:stCondLst>
                                    <p:cond delay="0"/>
                                  </p:stCondLst>
                                  <p:childTnLst>
                                    <p:animEffect transition="out" filter="diamond(out)">
                                      <p:cBhvr>
                                        <p:cTn id="156" dur="5000"/>
                                        <p:tgtEl>
                                          <p:spTgt spid="41"/>
                                        </p:tgtEl>
                                      </p:cBhvr>
                                    </p:animEffect>
                                    <p:set>
                                      <p:cBhvr>
                                        <p:cTn id="157" dur="1" fill="hold">
                                          <p:stCondLst>
                                            <p:cond delay="4999"/>
                                          </p:stCondLst>
                                        </p:cTn>
                                        <p:tgtEl>
                                          <p:spTgt spid="41"/>
                                        </p:tgtEl>
                                        <p:attrNameLst>
                                          <p:attrName>style.visibility</p:attrName>
                                        </p:attrNameLst>
                                      </p:cBhvr>
                                      <p:to>
                                        <p:strVal val="hidden"/>
                                      </p:to>
                                    </p:set>
                                  </p:childTnLst>
                                </p:cTn>
                              </p:par>
                              <p:par>
                                <p:cTn id="158" presetID="8" presetClass="exit" presetSubtype="32" fill="hold" grpId="0" nodeType="withEffect">
                                  <p:stCondLst>
                                    <p:cond delay="0"/>
                                  </p:stCondLst>
                                  <p:childTnLst>
                                    <p:animEffect transition="out" filter="diamond(out)">
                                      <p:cBhvr>
                                        <p:cTn id="159" dur="5000"/>
                                        <p:tgtEl>
                                          <p:spTgt spid="42"/>
                                        </p:tgtEl>
                                      </p:cBhvr>
                                    </p:animEffect>
                                    <p:set>
                                      <p:cBhvr>
                                        <p:cTn id="160" dur="1" fill="hold">
                                          <p:stCondLst>
                                            <p:cond delay="4999"/>
                                          </p:stCondLst>
                                        </p:cTn>
                                        <p:tgtEl>
                                          <p:spTgt spid="42"/>
                                        </p:tgtEl>
                                        <p:attrNameLst>
                                          <p:attrName>style.visibility</p:attrName>
                                        </p:attrNameLst>
                                      </p:cBhvr>
                                      <p:to>
                                        <p:strVal val="hidden"/>
                                      </p:to>
                                    </p:set>
                                  </p:childTnLst>
                                </p:cTn>
                              </p:par>
                              <p:par>
                                <p:cTn id="161" presetID="8" presetClass="exit" presetSubtype="32" fill="hold" grpId="0" nodeType="withEffect">
                                  <p:stCondLst>
                                    <p:cond delay="0"/>
                                  </p:stCondLst>
                                  <p:childTnLst>
                                    <p:animEffect transition="out" filter="diamond(out)">
                                      <p:cBhvr>
                                        <p:cTn id="162" dur="5000"/>
                                        <p:tgtEl>
                                          <p:spTgt spid="46"/>
                                        </p:tgtEl>
                                      </p:cBhvr>
                                    </p:animEffect>
                                    <p:set>
                                      <p:cBhvr>
                                        <p:cTn id="163" dur="1" fill="hold">
                                          <p:stCondLst>
                                            <p:cond delay="4999"/>
                                          </p:stCondLst>
                                        </p:cTn>
                                        <p:tgtEl>
                                          <p:spTgt spid="46"/>
                                        </p:tgtEl>
                                        <p:attrNameLst>
                                          <p:attrName>style.visibility</p:attrName>
                                        </p:attrNameLst>
                                      </p:cBhvr>
                                      <p:to>
                                        <p:strVal val="hidden"/>
                                      </p:to>
                                    </p:set>
                                  </p:childTnLst>
                                </p:cTn>
                              </p:par>
                              <p:par>
                                <p:cTn id="164" presetID="8" presetClass="exit" presetSubtype="32" fill="hold" grpId="0" nodeType="withEffect">
                                  <p:stCondLst>
                                    <p:cond delay="0"/>
                                  </p:stCondLst>
                                  <p:childTnLst>
                                    <p:animEffect transition="out" filter="diamond(out)">
                                      <p:cBhvr>
                                        <p:cTn id="165" dur="5000"/>
                                        <p:tgtEl>
                                          <p:spTgt spid="47"/>
                                        </p:tgtEl>
                                      </p:cBhvr>
                                    </p:animEffect>
                                    <p:set>
                                      <p:cBhvr>
                                        <p:cTn id="166" dur="1" fill="hold">
                                          <p:stCondLst>
                                            <p:cond delay="4999"/>
                                          </p:stCondLst>
                                        </p:cTn>
                                        <p:tgtEl>
                                          <p:spTgt spid="47"/>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932ucmb3lkf1ci3o321ago9jq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299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2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510"/>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201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grpId="0" nodeType="withEffect">
                                  <p:stCondLst>
                                    <p:cond delay="0"/>
                                  </p:stCondLst>
                                  <p:childTnLst>
                                    <p:animEffect transition="out" filter="box(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4" presetClass="exit" presetSubtype="16" fill="hold" grpId="0" nodeType="withEffect">
                                  <p:stCondLst>
                                    <p:cond delay="0"/>
                                  </p:stCondLst>
                                  <p:childTnLst>
                                    <p:animEffect transition="out" filter="box(i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4" presetClass="exit" presetSubtype="16" fill="hold" grpId="0" nodeType="withEffect">
                                  <p:stCondLst>
                                    <p:cond delay="0"/>
                                  </p:stCondLst>
                                  <p:childTnLst>
                                    <p:animEffect transition="out" filter="box(in)">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4" presetClass="exit" presetSubtype="16" fill="hold" grpId="0" nodeType="withEffect">
                                  <p:stCondLst>
                                    <p:cond delay="0"/>
                                  </p:stCondLst>
                                  <p:childTnLst>
                                    <p:animEffect transition="out" filter="box(in)">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4" presetClass="exit" presetSubtype="16" fill="hold" grpId="0" nodeType="withEffect">
                                  <p:stCondLst>
                                    <p:cond delay="0"/>
                                  </p:stCondLst>
                                  <p:childTnLst>
                                    <p:animEffect transition="out" filter="box(in)">
                                      <p:cBhvr>
                                        <p:cTn id="18" dur="5000"/>
                                        <p:tgtEl>
                                          <p:spTgt spid="8"/>
                                        </p:tgtEl>
                                      </p:cBhvr>
                                    </p:animEffect>
                                    <p:set>
                                      <p:cBhvr>
                                        <p:cTn id="19" dur="1" fill="hold">
                                          <p:stCondLst>
                                            <p:cond delay="4999"/>
                                          </p:stCondLst>
                                        </p:cTn>
                                        <p:tgtEl>
                                          <p:spTgt spid="8"/>
                                        </p:tgtEl>
                                        <p:attrNameLst>
                                          <p:attrName>style.visibility</p:attrName>
                                        </p:attrNameLst>
                                      </p:cBhvr>
                                      <p:to>
                                        <p:strVal val="hidden"/>
                                      </p:to>
                                    </p:set>
                                  </p:childTnLst>
                                </p:cTn>
                              </p:par>
                              <p:par>
                                <p:cTn id="20" presetID="4" presetClass="exit" presetSubtype="16" fill="hold" grpId="0" nodeType="withEffect">
                                  <p:stCondLst>
                                    <p:cond delay="0"/>
                                  </p:stCondLst>
                                  <p:childTnLst>
                                    <p:animEffect transition="out" filter="box(in)">
                                      <p:cBhvr>
                                        <p:cTn id="21" dur="5000"/>
                                        <p:tgtEl>
                                          <p:spTgt spid="49"/>
                                        </p:tgtEl>
                                      </p:cBhvr>
                                    </p:animEffect>
                                    <p:set>
                                      <p:cBhvr>
                                        <p:cTn id="22" dur="1" fill="hold">
                                          <p:stCondLst>
                                            <p:cond delay="4999"/>
                                          </p:stCondLst>
                                        </p:cTn>
                                        <p:tgtEl>
                                          <p:spTgt spid="49"/>
                                        </p:tgtEl>
                                        <p:attrNameLst>
                                          <p:attrName>style.visibility</p:attrName>
                                        </p:attrNameLst>
                                      </p:cBhvr>
                                      <p:to>
                                        <p:strVal val="hidden"/>
                                      </p:to>
                                    </p:set>
                                  </p:childTnLst>
                                </p:cTn>
                              </p:par>
                              <p:par>
                                <p:cTn id="23" presetID="5" presetClass="exit" presetSubtype="10" fill="hold" grpId="0" nodeType="withEffect">
                                  <p:stCondLst>
                                    <p:cond delay="0"/>
                                  </p:stCondLst>
                                  <p:childTnLst>
                                    <p:animEffect transition="out" filter="checkerboard(across)">
                                      <p:cBhvr>
                                        <p:cTn id="24" dur="5000"/>
                                        <p:tgtEl>
                                          <p:spTgt spid="9"/>
                                        </p:tgtEl>
                                      </p:cBhvr>
                                    </p:animEffect>
                                    <p:set>
                                      <p:cBhvr>
                                        <p:cTn id="25" dur="1" fill="hold">
                                          <p:stCondLst>
                                            <p:cond delay="4999"/>
                                          </p:stCondLst>
                                        </p:cTn>
                                        <p:tgtEl>
                                          <p:spTgt spid="9"/>
                                        </p:tgtEl>
                                        <p:attrNameLst>
                                          <p:attrName>style.visibility</p:attrName>
                                        </p:attrNameLst>
                                      </p:cBhvr>
                                      <p:to>
                                        <p:strVal val="hidden"/>
                                      </p:to>
                                    </p:set>
                                  </p:childTnLst>
                                </p:cTn>
                              </p:par>
                              <p:par>
                                <p:cTn id="26" presetID="5" presetClass="exit" presetSubtype="5" fill="hold" grpId="0" nodeType="withEffect">
                                  <p:stCondLst>
                                    <p:cond delay="0"/>
                                  </p:stCondLst>
                                  <p:childTnLst>
                                    <p:animEffect transition="out" filter="checkerboard(down)">
                                      <p:cBhvr>
                                        <p:cTn id="27" dur="5000"/>
                                        <p:tgtEl>
                                          <p:spTgt spid="10"/>
                                        </p:tgtEl>
                                      </p:cBhvr>
                                    </p:animEffect>
                                    <p:set>
                                      <p:cBhvr>
                                        <p:cTn id="28" dur="1" fill="hold">
                                          <p:stCondLst>
                                            <p:cond delay="4999"/>
                                          </p:stCondLst>
                                        </p:cTn>
                                        <p:tgtEl>
                                          <p:spTgt spid="10"/>
                                        </p:tgtEl>
                                        <p:attrNameLst>
                                          <p:attrName>style.visibility</p:attrName>
                                        </p:attrNameLst>
                                      </p:cBhvr>
                                      <p:to>
                                        <p:strVal val="hidden"/>
                                      </p:to>
                                    </p:set>
                                  </p:childTnLst>
                                </p:cTn>
                              </p:par>
                              <p:par>
                                <p:cTn id="29" presetID="5" presetClass="exit" presetSubtype="10" fill="hold" grpId="0" nodeType="withEffect">
                                  <p:stCondLst>
                                    <p:cond delay="0"/>
                                  </p:stCondLst>
                                  <p:childTnLst>
                                    <p:animEffect transition="out" filter="checkerboard(across)">
                                      <p:cBhvr>
                                        <p:cTn id="30" dur="5000"/>
                                        <p:tgtEl>
                                          <p:spTgt spid="11"/>
                                        </p:tgtEl>
                                      </p:cBhvr>
                                    </p:animEffect>
                                    <p:set>
                                      <p:cBhvr>
                                        <p:cTn id="31" dur="1" fill="hold">
                                          <p:stCondLst>
                                            <p:cond delay="4999"/>
                                          </p:stCondLst>
                                        </p:cTn>
                                        <p:tgtEl>
                                          <p:spTgt spid="11"/>
                                        </p:tgtEl>
                                        <p:attrNameLst>
                                          <p:attrName>style.visibility</p:attrName>
                                        </p:attrNameLst>
                                      </p:cBhvr>
                                      <p:to>
                                        <p:strVal val="hidden"/>
                                      </p:to>
                                    </p:set>
                                  </p:childTnLst>
                                </p:cTn>
                              </p:par>
                              <p:par>
                                <p:cTn id="32" presetID="5" presetClass="exit" presetSubtype="5" fill="hold" grpId="0" nodeType="withEffect">
                                  <p:stCondLst>
                                    <p:cond delay="0"/>
                                  </p:stCondLst>
                                  <p:childTnLst>
                                    <p:animEffect transition="out" filter="checkerboard(down)">
                                      <p:cBhvr>
                                        <p:cTn id="33" dur="5000"/>
                                        <p:tgtEl>
                                          <p:spTgt spid="12"/>
                                        </p:tgtEl>
                                      </p:cBhvr>
                                    </p:animEffect>
                                    <p:set>
                                      <p:cBhvr>
                                        <p:cTn id="34" dur="1" fill="hold">
                                          <p:stCondLst>
                                            <p:cond delay="4999"/>
                                          </p:stCondLst>
                                        </p:cTn>
                                        <p:tgtEl>
                                          <p:spTgt spid="12"/>
                                        </p:tgtEl>
                                        <p:attrNameLst>
                                          <p:attrName>style.visibility</p:attrName>
                                        </p:attrNameLst>
                                      </p:cBhvr>
                                      <p:to>
                                        <p:strVal val="hidden"/>
                                      </p:to>
                                    </p:set>
                                  </p:childTnLst>
                                </p:cTn>
                              </p:par>
                              <p:par>
                                <p:cTn id="35" presetID="5" presetClass="exit" presetSubtype="10" fill="hold" grpId="0" nodeType="withEffect">
                                  <p:stCondLst>
                                    <p:cond delay="0"/>
                                  </p:stCondLst>
                                  <p:childTnLst>
                                    <p:animEffect transition="out" filter="checkerboard(across)">
                                      <p:cBhvr>
                                        <p:cTn id="36" dur="5000"/>
                                        <p:tgtEl>
                                          <p:spTgt spid="13"/>
                                        </p:tgtEl>
                                      </p:cBhvr>
                                    </p:animEffect>
                                    <p:set>
                                      <p:cBhvr>
                                        <p:cTn id="37" dur="1" fill="hold">
                                          <p:stCondLst>
                                            <p:cond delay="4999"/>
                                          </p:stCondLst>
                                        </p:cTn>
                                        <p:tgtEl>
                                          <p:spTgt spid="13"/>
                                        </p:tgtEl>
                                        <p:attrNameLst>
                                          <p:attrName>style.visibility</p:attrName>
                                        </p:attrNameLst>
                                      </p:cBhvr>
                                      <p:to>
                                        <p:strVal val="hidden"/>
                                      </p:to>
                                    </p:set>
                                  </p:childTnLst>
                                </p:cTn>
                              </p:par>
                              <p:par>
                                <p:cTn id="38" presetID="5" presetClass="exit" presetSubtype="5" fill="hold" grpId="0" nodeType="withEffect">
                                  <p:stCondLst>
                                    <p:cond delay="0"/>
                                  </p:stCondLst>
                                  <p:childTnLst>
                                    <p:animEffect transition="out" filter="checkerboard(down)">
                                      <p:cBhvr>
                                        <p:cTn id="39" dur="5000"/>
                                        <p:tgtEl>
                                          <p:spTgt spid="50"/>
                                        </p:tgtEl>
                                      </p:cBhvr>
                                    </p:animEffect>
                                    <p:set>
                                      <p:cBhvr>
                                        <p:cTn id="40" dur="1" fill="hold">
                                          <p:stCondLst>
                                            <p:cond delay="4999"/>
                                          </p:stCondLst>
                                        </p:cTn>
                                        <p:tgtEl>
                                          <p:spTgt spid="50"/>
                                        </p:tgtEl>
                                        <p:attrNameLst>
                                          <p:attrName>style.visibility</p:attrName>
                                        </p:attrNameLst>
                                      </p:cBhvr>
                                      <p:to>
                                        <p:strVal val="hidden"/>
                                      </p:to>
                                    </p:set>
                                  </p:childTnLst>
                                </p:cTn>
                              </p:par>
                              <p:par>
                                <p:cTn id="41" presetID="4" presetClass="exit" presetSubtype="16" fill="hold" grpId="0" nodeType="withEffect">
                                  <p:stCondLst>
                                    <p:cond delay="0"/>
                                  </p:stCondLst>
                                  <p:childTnLst>
                                    <p:animEffect transition="out" filter="box(in)">
                                      <p:cBhvr>
                                        <p:cTn id="42" dur="5000"/>
                                        <p:tgtEl>
                                          <p:spTgt spid="14"/>
                                        </p:tgtEl>
                                      </p:cBhvr>
                                    </p:animEffect>
                                    <p:set>
                                      <p:cBhvr>
                                        <p:cTn id="43" dur="1" fill="hold">
                                          <p:stCondLst>
                                            <p:cond delay="4999"/>
                                          </p:stCondLst>
                                        </p:cTn>
                                        <p:tgtEl>
                                          <p:spTgt spid="14"/>
                                        </p:tgtEl>
                                        <p:attrNameLst>
                                          <p:attrName>style.visibility</p:attrName>
                                        </p:attrNameLst>
                                      </p:cBhvr>
                                      <p:to>
                                        <p:strVal val="hidden"/>
                                      </p:to>
                                    </p:set>
                                  </p:childTnLst>
                                </p:cTn>
                              </p:par>
                              <p:par>
                                <p:cTn id="44" presetID="4" presetClass="exit" presetSubtype="16" fill="hold" grpId="0" nodeType="withEffect">
                                  <p:stCondLst>
                                    <p:cond delay="0"/>
                                  </p:stCondLst>
                                  <p:childTnLst>
                                    <p:animEffect transition="out" filter="box(in)">
                                      <p:cBhvr>
                                        <p:cTn id="45" dur="5000"/>
                                        <p:tgtEl>
                                          <p:spTgt spid="15"/>
                                        </p:tgtEl>
                                      </p:cBhvr>
                                    </p:animEffect>
                                    <p:set>
                                      <p:cBhvr>
                                        <p:cTn id="46" dur="1" fill="hold">
                                          <p:stCondLst>
                                            <p:cond delay="4999"/>
                                          </p:stCondLst>
                                        </p:cTn>
                                        <p:tgtEl>
                                          <p:spTgt spid="15"/>
                                        </p:tgtEl>
                                        <p:attrNameLst>
                                          <p:attrName>style.visibility</p:attrName>
                                        </p:attrNameLst>
                                      </p:cBhvr>
                                      <p:to>
                                        <p:strVal val="hidden"/>
                                      </p:to>
                                    </p:set>
                                  </p:childTnLst>
                                </p:cTn>
                              </p:par>
                              <p:par>
                                <p:cTn id="47" presetID="4" presetClass="exit" presetSubtype="16" fill="hold" grpId="0" nodeType="withEffect">
                                  <p:stCondLst>
                                    <p:cond delay="0"/>
                                  </p:stCondLst>
                                  <p:childTnLst>
                                    <p:animEffect transition="out" filter="box(in)">
                                      <p:cBhvr>
                                        <p:cTn id="48" dur="5000"/>
                                        <p:tgtEl>
                                          <p:spTgt spid="16"/>
                                        </p:tgtEl>
                                      </p:cBhvr>
                                    </p:animEffect>
                                    <p:set>
                                      <p:cBhvr>
                                        <p:cTn id="49" dur="1" fill="hold">
                                          <p:stCondLst>
                                            <p:cond delay="4999"/>
                                          </p:stCondLst>
                                        </p:cTn>
                                        <p:tgtEl>
                                          <p:spTgt spid="16"/>
                                        </p:tgtEl>
                                        <p:attrNameLst>
                                          <p:attrName>style.visibility</p:attrName>
                                        </p:attrNameLst>
                                      </p:cBhvr>
                                      <p:to>
                                        <p:strVal val="hidden"/>
                                      </p:to>
                                    </p:set>
                                  </p:childTnLst>
                                </p:cTn>
                              </p:par>
                              <p:par>
                                <p:cTn id="50" presetID="4" presetClass="exit" presetSubtype="16" fill="hold" grpId="0" nodeType="withEffect">
                                  <p:stCondLst>
                                    <p:cond delay="0"/>
                                  </p:stCondLst>
                                  <p:childTnLst>
                                    <p:animEffect transition="out" filter="box(in)">
                                      <p:cBhvr>
                                        <p:cTn id="51" dur="5000"/>
                                        <p:tgtEl>
                                          <p:spTgt spid="17"/>
                                        </p:tgtEl>
                                      </p:cBhvr>
                                    </p:animEffect>
                                    <p:set>
                                      <p:cBhvr>
                                        <p:cTn id="52" dur="1" fill="hold">
                                          <p:stCondLst>
                                            <p:cond delay="4999"/>
                                          </p:stCondLst>
                                        </p:cTn>
                                        <p:tgtEl>
                                          <p:spTgt spid="17"/>
                                        </p:tgtEl>
                                        <p:attrNameLst>
                                          <p:attrName>style.visibility</p:attrName>
                                        </p:attrNameLst>
                                      </p:cBhvr>
                                      <p:to>
                                        <p:strVal val="hidden"/>
                                      </p:to>
                                    </p:set>
                                  </p:childTnLst>
                                </p:cTn>
                              </p:par>
                              <p:par>
                                <p:cTn id="53" presetID="4" presetClass="exit" presetSubtype="16" fill="hold" grpId="0" nodeType="withEffect">
                                  <p:stCondLst>
                                    <p:cond delay="0"/>
                                  </p:stCondLst>
                                  <p:childTnLst>
                                    <p:animEffect transition="out" filter="box(in)">
                                      <p:cBhvr>
                                        <p:cTn id="54" dur="5000"/>
                                        <p:tgtEl>
                                          <p:spTgt spid="18"/>
                                        </p:tgtEl>
                                      </p:cBhvr>
                                    </p:animEffect>
                                    <p:set>
                                      <p:cBhvr>
                                        <p:cTn id="55" dur="1" fill="hold">
                                          <p:stCondLst>
                                            <p:cond delay="4999"/>
                                          </p:stCondLst>
                                        </p:cTn>
                                        <p:tgtEl>
                                          <p:spTgt spid="18"/>
                                        </p:tgtEl>
                                        <p:attrNameLst>
                                          <p:attrName>style.visibility</p:attrName>
                                        </p:attrNameLst>
                                      </p:cBhvr>
                                      <p:to>
                                        <p:strVal val="hidden"/>
                                      </p:to>
                                    </p:set>
                                  </p:childTnLst>
                                </p:cTn>
                              </p:par>
                              <p:par>
                                <p:cTn id="56" presetID="4" presetClass="exit" presetSubtype="16" fill="hold" grpId="0" nodeType="withEffect">
                                  <p:stCondLst>
                                    <p:cond delay="0"/>
                                  </p:stCondLst>
                                  <p:childTnLst>
                                    <p:animEffect transition="out" filter="box(in)">
                                      <p:cBhvr>
                                        <p:cTn id="57" dur="5000"/>
                                        <p:tgtEl>
                                          <p:spTgt spid="51"/>
                                        </p:tgtEl>
                                      </p:cBhvr>
                                    </p:animEffect>
                                    <p:set>
                                      <p:cBhvr>
                                        <p:cTn id="58" dur="1" fill="hold">
                                          <p:stCondLst>
                                            <p:cond delay="4999"/>
                                          </p:stCondLst>
                                        </p:cTn>
                                        <p:tgtEl>
                                          <p:spTgt spid="51"/>
                                        </p:tgtEl>
                                        <p:attrNameLst>
                                          <p:attrName>style.visibility</p:attrName>
                                        </p:attrNameLst>
                                      </p:cBhvr>
                                      <p:to>
                                        <p:strVal val="hidden"/>
                                      </p:to>
                                    </p:set>
                                  </p:childTnLst>
                                </p:cTn>
                              </p:par>
                              <p:par>
                                <p:cTn id="59" presetID="5" presetClass="exit" presetSubtype="10" fill="hold" grpId="0" nodeType="withEffect">
                                  <p:stCondLst>
                                    <p:cond delay="0"/>
                                  </p:stCondLst>
                                  <p:childTnLst>
                                    <p:animEffect transition="out" filter="checkerboard(across)">
                                      <p:cBhvr>
                                        <p:cTn id="60" dur="5000"/>
                                        <p:tgtEl>
                                          <p:spTgt spid="19"/>
                                        </p:tgtEl>
                                      </p:cBhvr>
                                    </p:animEffect>
                                    <p:set>
                                      <p:cBhvr>
                                        <p:cTn id="61" dur="1" fill="hold">
                                          <p:stCondLst>
                                            <p:cond delay="4999"/>
                                          </p:stCondLst>
                                        </p:cTn>
                                        <p:tgtEl>
                                          <p:spTgt spid="19"/>
                                        </p:tgtEl>
                                        <p:attrNameLst>
                                          <p:attrName>style.visibility</p:attrName>
                                        </p:attrNameLst>
                                      </p:cBhvr>
                                      <p:to>
                                        <p:strVal val="hidden"/>
                                      </p:to>
                                    </p:set>
                                  </p:childTnLst>
                                </p:cTn>
                              </p:par>
                              <p:par>
                                <p:cTn id="62" presetID="5" presetClass="exit" presetSubtype="5" fill="hold" grpId="0" nodeType="withEffect">
                                  <p:stCondLst>
                                    <p:cond delay="0"/>
                                  </p:stCondLst>
                                  <p:childTnLst>
                                    <p:animEffect transition="out" filter="checkerboard(down)">
                                      <p:cBhvr>
                                        <p:cTn id="63" dur="5000"/>
                                        <p:tgtEl>
                                          <p:spTgt spid="20"/>
                                        </p:tgtEl>
                                      </p:cBhvr>
                                    </p:animEffect>
                                    <p:set>
                                      <p:cBhvr>
                                        <p:cTn id="64" dur="1" fill="hold">
                                          <p:stCondLst>
                                            <p:cond delay="4999"/>
                                          </p:stCondLst>
                                        </p:cTn>
                                        <p:tgtEl>
                                          <p:spTgt spid="20"/>
                                        </p:tgtEl>
                                        <p:attrNameLst>
                                          <p:attrName>style.visibility</p:attrName>
                                        </p:attrNameLst>
                                      </p:cBhvr>
                                      <p:to>
                                        <p:strVal val="hidden"/>
                                      </p:to>
                                    </p:set>
                                  </p:childTnLst>
                                </p:cTn>
                              </p:par>
                              <p:par>
                                <p:cTn id="65" presetID="5" presetClass="exit" presetSubtype="10" fill="hold" grpId="0" nodeType="withEffect">
                                  <p:stCondLst>
                                    <p:cond delay="0"/>
                                  </p:stCondLst>
                                  <p:childTnLst>
                                    <p:animEffect transition="out" filter="checkerboard(across)">
                                      <p:cBhvr>
                                        <p:cTn id="66" dur="5000"/>
                                        <p:tgtEl>
                                          <p:spTgt spid="21"/>
                                        </p:tgtEl>
                                      </p:cBhvr>
                                    </p:animEffect>
                                    <p:set>
                                      <p:cBhvr>
                                        <p:cTn id="67" dur="1" fill="hold">
                                          <p:stCondLst>
                                            <p:cond delay="4999"/>
                                          </p:stCondLst>
                                        </p:cTn>
                                        <p:tgtEl>
                                          <p:spTgt spid="21"/>
                                        </p:tgtEl>
                                        <p:attrNameLst>
                                          <p:attrName>style.visibility</p:attrName>
                                        </p:attrNameLst>
                                      </p:cBhvr>
                                      <p:to>
                                        <p:strVal val="hidden"/>
                                      </p:to>
                                    </p:set>
                                  </p:childTnLst>
                                </p:cTn>
                              </p:par>
                              <p:par>
                                <p:cTn id="68" presetID="5" presetClass="exit" presetSubtype="5" fill="hold" grpId="0" nodeType="withEffect">
                                  <p:stCondLst>
                                    <p:cond delay="0"/>
                                  </p:stCondLst>
                                  <p:childTnLst>
                                    <p:animEffect transition="out" filter="checkerboard(down)">
                                      <p:cBhvr>
                                        <p:cTn id="69" dur="5000"/>
                                        <p:tgtEl>
                                          <p:spTgt spid="22"/>
                                        </p:tgtEl>
                                      </p:cBhvr>
                                    </p:animEffect>
                                    <p:set>
                                      <p:cBhvr>
                                        <p:cTn id="70" dur="1" fill="hold">
                                          <p:stCondLst>
                                            <p:cond delay="4999"/>
                                          </p:stCondLst>
                                        </p:cTn>
                                        <p:tgtEl>
                                          <p:spTgt spid="22"/>
                                        </p:tgtEl>
                                        <p:attrNameLst>
                                          <p:attrName>style.visibility</p:attrName>
                                        </p:attrNameLst>
                                      </p:cBhvr>
                                      <p:to>
                                        <p:strVal val="hidden"/>
                                      </p:to>
                                    </p:set>
                                  </p:childTnLst>
                                </p:cTn>
                              </p:par>
                              <p:par>
                                <p:cTn id="71" presetID="5" presetClass="exit" presetSubtype="10" fill="hold" grpId="0" nodeType="withEffect">
                                  <p:stCondLst>
                                    <p:cond delay="0"/>
                                  </p:stCondLst>
                                  <p:childTnLst>
                                    <p:animEffect transition="out" filter="checkerboard(across)">
                                      <p:cBhvr>
                                        <p:cTn id="72" dur="5000"/>
                                        <p:tgtEl>
                                          <p:spTgt spid="23"/>
                                        </p:tgtEl>
                                      </p:cBhvr>
                                    </p:animEffect>
                                    <p:set>
                                      <p:cBhvr>
                                        <p:cTn id="73" dur="1" fill="hold">
                                          <p:stCondLst>
                                            <p:cond delay="4999"/>
                                          </p:stCondLst>
                                        </p:cTn>
                                        <p:tgtEl>
                                          <p:spTgt spid="23"/>
                                        </p:tgtEl>
                                        <p:attrNameLst>
                                          <p:attrName>style.visibility</p:attrName>
                                        </p:attrNameLst>
                                      </p:cBhvr>
                                      <p:to>
                                        <p:strVal val="hidden"/>
                                      </p:to>
                                    </p:set>
                                  </p:childTnLst>
                                </p:cTn>
                              </p:par>
                              <p:par>
                                <p:cTn id="74" presetID="5" presetClass="exit" presetSubtype="5" fill="hold" grpId="0" nodeType="withEffect">
                                  <p:stCondLst>
                                    <p:cond delay="0"/>
                                  </p:stCondLst>
                                  <p:childTnLst>
                                    <p:animEffect transition="out" filter="checkerboard(down)">
                                      <p:cBhvr>
                                        <p:cTn id="75" dur="5000"/>
                                        <p:tgtEl>
                                          <p:spTgt spid="52"/>
                                        </p:tgtEl>
                                      </p:cBhvr>
                                    </p:animEffect>
                                    <p:set>
                                      <p:cBhvr>
                                        <p:cTn id="76" dur="1" fill="hold">
                                          <p:stCondLst>
                                            <p:cond delay="4999"/>
                                          </p:stCondLst>
                                        </p:cTn>
                                        <p:tgtEl>
                                          <p:spTgt spid="52"/>
                                        </p:tgtEl>
                                        <p:attrNameLst>
                                          <p:attrName>style.visibility</p:attrName>
                                        </p:attrNameLst>
                                      </p:cBhvr>
                                      <p:to>
                                        <p:strVal val="hidden"/>
                                      </p:to>
                                    </p:set>
                                  </p:childTnLst>
                                </p:cTn>
                              </p:par>
                              <p:par>
                                <p:cTn id="77" presetID="4" presetClass="exit" presetSubtype="16" fill="hold" grpId="0" nodeType="withEffect">
                                  <p:stCondLst>
                                    <p:cond delay="0"/>
                                  </p:stCondLst>
                                  <p:childTnLst>
                                    <p:animEffect transition="out" filter="box(in)">
                                      <p:cBhvr>
                                        <p:cTn id="78" dur="5000"/>
                                        <p:tgtEl>
                                          <p:spTgt spid="24"/>
                                        </p:tgtEl>
                                      </p:cBhvr>
                                    </p:animEffect>
                                    <p:set>
                                      <p:cBhvr>
                                        <p:cTn id="79" dur="1" fill="hold">
                                          <p:stCondLst>
                                            <p:cond delay="4999"/>
                                          </p:stCondLst>
                                        </p:cTn>
                                        <p:tgtEl>
                                          <p:spTgt spid="24"/>
                                        </p:tgtEl>
                                        <p:attrNameLst>
                                          <p:attrName>style.visibility</p:attrName>
                                        </p:attrNameLst>
                                      </p:cBhvr>
                                      <p:to>
                                        <p:strVal val="hidden"/>
                                      </p:to>
                                    </p:set>
                                  </p:childTnLst>
                                </p:cTn>
                              </p:par>
                              <p:par>
                                <p:cTn id="80" presetID="4" presetClass="exit" presetSubtype="16" fill="hold" grpId="0" nodeType="withEffect">
                                  <p:stCondLst>
                                    <p:cond delay="0"/>
                                  </p:stCondLst>
                                  <p:childTnLst>
                                    <p:animEffect transition="out" filter="box(in)">
                                      <p:cBhvr>
                                        <p:cTn id="81" dur="5000"/>
                                        <p:tgtEl>
                                          <p:spTgt spid="25"/>
                                        </p:tgtEl>
                                      </p:cBhvr>
                                    </p:animEffect>
                                    <p:set>
                                      <p:cBhvr>
                                        <p:cTn id="82" dur="1" fill="hold">
                                          <p:stCondLst>
                                            <p:cond delay="4999"/>
                                          </p:stCondLst>
                                        </p:cTn>
                                        <p:tgtEl>
                                          <p:spTgt spid="25"/>
                                        </p:tgtEl>
                                        <p:attrNameLst>
                                          <p:attrName>style.visibility</p:attrName>
                                        </p:attrNameLst>
                                      </p:cBhvr>
                                      <p:to>
                                        <p:strVal val="hidden"/>
                                      </p:to>
                                    </p:set>
                                  </p:childTnLst>
                                </p:cTn>
                              </p:par>
                              <p:par>
                                <p:cTn id="83" presetID="4" presetClass="exit" presetSubtype="16" fill="hold" grpId="0" nodeType="withEffect">
                                  <p:stCondLst>
                                    <p:cond delay="0"/>
                                  </p:stCondLst>
                                  <p:childTnLst>
                                    <p:animEffect transition="out" filter="box(in)">
                                      <p:cBhvr>
                                        <p:cTn id="84" dur="5000"/>
                                        <p:tgtEl>
                                          <p:spTgt spid="26"/>
                                        </p:tgtEl>
                                      </p:cBhvr>
                                    </p:animEffect>
                                    <p:set>
                                      <p:cBhvr>
                                        <p:cTn id="85" dur="1" fill="hold">
                                          <p:stCondLst>
                                            <p:cond delay="4999"/>
                                          </p:stCondLst>
                                        </p:cTn>
                                        <p:tgtEl>
                                          <p:spTgt spid="26"/>
                                        </p:tgtEl>
                                        <p:attrNameLst>
                                          <p:attrName>style.visibility</p:attrName>
                                        </p:attrNameLst>
                                      </p:cBhvr>
                                      <p:to>
                                        <p:strVal val="hidden"/>
                                      </p:to>
                                    </p:set>
                                  </p:childTnLst>
                                </p:cTn>
                              </p:par>
                              <p:par>
                                <p:cTn id="86" presetID="4" presetClass="exit" presetSubtype="16" fill="hold" grpId="0" nodeType="withEffect">
                                  <p:stCondLst>
                                    <p:cond delay="0"/>
                                  </p:stCondLst>
                                  <p:childTnLst>
                                    <p:animEffect transition="out" filter="box(in)">
                                      <p:cBhvr>
                                        <p:cTn id="87" dur="5000"/>
                                        <p:tgtEl>
                                          <p:spTgt spid="27"/>
                                        </p:tgtEl>
                                      </p:cBhvr>
                                    </p:animEffect>
                                    <p:set>
                                      <p:cBhvr>
                                        <p:cTn id="88" dur="1" fill="hold">
                                          <p:stCondLst>
                                            <p:cond delay="4999"/>
                                          </p:stCondLst>
                                        </p:cTn>
                                        <p:tgtEl>
                                          <p:spTgt spid="27"/>
                                        </p:tgtEl>
                                        <p:attrNameLst>
                                          <p:attrName>style.visibility</p:attrName>
                                        </p:attrNameLst>
                                      </p:cBhvr>
                                      <p:to>
                                        <p:strVal val="hidden"/>
                                      </p:to>
                                    </p:set>
                                  </p:childTnLst>
                                </p:cTn>
                              </p:par>
                              <p:par>
                                <p:cTn id="89" presetID="4" presetClass="exit" presetSubtype="16" fill="hold" grpId="0" nodeType="withEffect">
                                  <p:stCondLst>
                                    <p:cond delay="0"/>
                                  </p:stCondLst>
                                  <p:childTnLst>
                                    <p:animEffect transition="out" filter="box(in)">
                                      <p:cBhvr>
                                        <p:cTn id="90" dur="5000"/>
                                        <p:tgtEl>
                                          <p:spTgt spid="28"/>
                                        </p:tgtEl>
                                      </p:cBhvr>
                                    </p:animEffect>
                                    <p:set>
                                      <p:cBhvr>
                                        <p:cTn id="91" dur="1" fill="hold">
                                          <p:stCondLst>
                                            <p:cond delay="4999"/>
                                          </p:stCondLst>
                                        </p:cTn>
                                        <p:tgtEl>
                                          <p:spTgt spid="28"/>
                                        </p:tgtEl>
                                        <p:attrNameLst>
                                          <p:attrName>style.visibility</p:attrName>
                                        </p:attrNameLst>
                                      </p:cBhvr>
                                      <p:to>
                                        <p:strVal val="hidden"/>
                                      </p:to>
                                    </p:set>
                                  </p:childTnLst>
                                </p:cTn>
                              </p:par>
                              <p:par>
                                <p:cTn id="92" presetID="4" presetClass="exit" presetSubtype="16" fill="hold" grpId="0" nodeType="withEffect">
                                  <p:stCondLst>
                                    <p:cond delay="0"/>
                                  </p:stCondLst>
                                  <p:childTnLst>
                                    <p:animEffect transition="out" filter="box(in)">
                                      <p:cBhvr>
                                        <p:cTn id="93" dur="5000"/>
                                        <p:tgtEl>
                                          <p:spTgt spid="53"/>
                                        </p:tgtEl>
                                      </p:cBhvr>
                                    </p:animEffect>
                                    <p:set>
                                      <p:cBhvr>
                                        <p:cTn id="94" dur="1" fill="hold">
                                          <p:stCondLst>
                                            <p:cond delay="4999"/>
                                          </p:stCondLst>
                                        </p:cTn>
                                        <p:tgtEl>
                                          <p:spTgt spid="53"/>
                                        </p:tgtEl>
                                        <p:attrNameLst>
                                          <p:attrName>style.visibility</p:attrName>
                                        </p:attrNameLst>
                                      </p:cBhvr>
                                      <p:to>
                                        <p:strVal val="hidden"/>
                                      </p:to>
                                    </p:set>
                                  </p:childTnLst>
                                </p:cTn>
                              </p:par>
                              <p:par>
                                <p:cTn id="95" presetID="5" presetClass="exit" presetSubtype="5" fill="hold" grpId="0" nodeType="withEffect">
                                  <p:stCondLst>
                                    <p:cond delay="0"/>
                                  </p:stCondLst>
                                  <p:childTnLst>
                                    <p:animEffect transition="out" filter="checkerboard(down)">
                                      <p:cBhvr>
                                        <p:cTn id="96" dur="5000"/>
                                        <p:tgtEl>
                                          <p:spTgt spid="29"/>
                                        </p:tgtEl>
                                      </p:cBhvr>
                                    </p:animEffect>
                                    <p:set>
                                      <p:cBhvr>
                                        <p:cTn id="97" dur="1" fill="hold">
                                          <p:stCondLst>
                                            <p:cond delay="4999"/>
                                          </p:stCondLst>
                                        </p:cTn>
                                        <p:tgtEl>
                                          <p:spTgt spid="29"/>
                                        </p:tgtEl>
                                        <p:attrNameLst>
                                          <p:attrName>style.visibility</p:attrName>
                                        </p:attrNameLst>
                                      </p:cBhvr>
                                      <p:to>
                                        <p:strVal val="hidden"/>
                                      </p:to>
                                    </p:set>
                                  </p:childTnLst>
                                </p:cTn>
                              </p:par>
                              <p:par>
                                <p:cTn id="98" presetID="5" presetClass="exit" presetSubtype="10" fill="hold" grpId="0" nodeType="withEffect">
                                  <p:stCondLst>
                                    <p:cond delay="0"/>
                                  </p:stCondLst>
                                  <p:childTnLst>
                                    <p:animEffect transition="out" filter="checkerboard(across)">
                                      <p:cBhvr>
                                        <p:cTn id="99" dur="5000"/>
                                        <p:tgtEl>
                                          <p:spTgt spid="30"/>
                                        </p:tgtEl>
                                      </p:cBhvr>
                                    </p:animEffect>
                                    <p:set>
                                      <p:cBhvr>
                                        <p:cTn id="100" dur="1" fill="hold">
                                          <p:stCondLst>
                                            <p:cond delay="4999"/>
                                          </p:stCondLst>
                                        </p:cTn>
                                        <p:tgtEl>
                                          <p:spTgt spid="30"/>
                                        </p:tgtEl>
                                        <p:attrNameLst>
                                          <p:attrName>style.visibility</p:attrName>
                                        </p:attrNameLst>
                                      </p:cBhvr>
                                      <p:to>
                                        <p:strVal val="hidden"/>
                                      </p:to>
                                    </p:set>
                                  </p:childTnLst>
                                </p:cTn>
                              </p:par>
                              <p:par>
                                <p:cTn id="101" presetID="5" presetClass="exit" presetSubtype="5" fill="hold" grpId="0" nodeType="withEffect">
                                  <p:stCondLst>
                                    <p:cond delay="0"/>
                                  </p:stCondLst>
                                  <p:childTnLst>
                                    <p:animEffect transition="out" filter="checkerboard(down)">
                                      <p:cBhvr>
                                        <p:cTn id="102" dur="5000"/>
                                        <p:tgtEl>
                                          <p:spTgt spid="31"/>
                                        </p:tgtEl>
                                      </p:cBhvr>
                                    </p:animEffect>
                                    <p:set>
                                      <p:cBhvr>
                                        <p:cTn id="103" dur="1" fill="hold">
                                          <p:stCondLst>
                                            <p:cond delay="4999"/>
                                          </p:stCondLst>
                                        </p:cTn>
                                        <p:tgtEl>
                                          <p:spTgt spid="31"/>
                                        </p:tgtEl>
                                        <p:attrNameLst>
                                          <p:attrName>style.visibility</p:attrName>
                                        </p:attrNameLst>
                                      </p:cBhvr>
                                      <p:to>
                                        <p:strVal val="hidden"/>
                                      </p:to>
                                    </p:set>
                                  </p:childTnLst>
                                </p:cTn>
                              </p:par>
                              <p:par>
                                <p:cTn id="104" presetID="5" presetClass="exit" presetSubtype="10" fill="hold" grpId="0" nodeType="withEffect">
                                  <p:stCondLst>
                                    <p:cond delay="0"/>
                                  </p:stCondLst>
                                  <p:childTnLst>
                                    <p:animEffect transition="out" filter="checkerboard(across)">
                                      <p:cBhvr>
                                        <p:cTn id="105" dur="5000"/>
                                        <p:tgtEl>
                                          <p:spTgt spid="32"/>
                                        </p:tgtEl>
                                      </p:cBhvr>
                                    </p:animEffect>
                                    <p:set>
                                      <p:cBhvr>
                                        <p:cTn id="106" dur="1" fill="hold">
                                          <p:stCondLst>
                                            <p:cond delay="4999"/>
                                          </p:stCondLst>
                                        </p:cTn>
                                        <p:tgtEl>
                                          <p:spTgt spid="32"/>
                                        </p:tgtEl>
                                        <p:attrNameLst>
                                          <p:attrName>style.visibility</p:attrName>
                                        </p:attrNameLst>
                                      </p:cBhvr>
                                      <p:to>
                                        <p:strVal val="hidden"/>
                                      </p:to>
                                    </p:set>
                                  </p:childTnLst>
                                </p:cTn>
                              </p:par>
                              <p:par>
                                <p:cTn id="107" presetID="5" presetClass="exit" presetSubtype="5" fill="hold" grpId="0" nodeType="withEffect">
                                  <p:stCondLst>
                                    <p:cond delay="0"/>
                                  </p:stCondLst>
                                  <p:childTnLst>
                                    <p:animEffect transition="out" filter="checkerboard(down)">
                                      <p:cBhvr>
                                        <p:cTn id="108" dur="5000"/>
                                        <p:tgtEl>
                                          <p:spTgt spid="33"/>
                                        </p:tgtEl>
                                      </p:cBhvr>
                                    </p:animEffect>
                                    <p:set>
                                      <p:cBhvr>
                                        <p:cTn id="109" dur="1" fill="hold">
                                          <p:stCondLst>
                                            <p:cond delay="4999"/>
                                          </p:stCondLst>
                                        </p:cTn>
                                        <p:tgtEl>
                                          <p:spTgt spid="33"/>
                                        </p:tgtEl>
                                        <p:attrNameLst>
                                          <p:attrName>style.visibility</p:attrName>
                                        </p:attrNameLst>
                                      </p:cBhvr>
                                      <p:to>
                                        <p:strVal val="hidden"/>
                                      </p:to>
                                    </p:set>
                                  </p:childTnLst>
                                </p:cTn>
                              </p:par>
                              <p:par>
                                <p:cTn id="110" presetID="5" presetClass="exit" presetSubtype="10" fill="hold" grpId="0" nodeType="withEffect">
                                  <p:stCondLst>
                                    <p:cond delay="0"/>
                                  </p:stCondLst>
                                  <p:childTnLst>
                                    <p:animEffect transition="out" filter="checkerboard(across)">
                                      <p:cBhvr>
                                        <p:cTn id="111" dur="5000"/>
                                        <p:tgtEl>
                                          <p:spTgt spid="54"/>
                                        </p:tgtEl>
                                      </p:cBhvr>
                                    </p:animEffect>
                                    <p:set>
                                      <p:cBhvr>
                                        <p:cTn id="112" dur="1" fill="hold">
                                          <p:stCondLst>
                                            <p:cond delay="4999"/>
                                          </p:stCondLst>
                                        </p:cTn>
                                        <p:tgtEl>
                                          <p:spTgt spid="54"/>
                                        </p:tgtEl>
                                        <p:attrNameLst>
                                          <p:attrName>style.visibility</p:attrName>
                                        </p:attrNameLst>
                                      </p:cBhvr>
                                      <p:to>
                                        <p:strVal val="hidden"/>
                                      </p:to>
                                    </p:set>
                                  </p:childTnLst>
                                </p:cTn>
                              </p:par>
                              <p:par>
                                <p:cTn id="113" presetID="4" presetClass="exit" presetSubtype="16" fill="hold" grpId="0" nodeType="withEffect">
                                  <p:stCondLst>
                                    <p:cond delay="0"/>
                                  </p:stCondLst>
                                  <p:childTnLst>
                                    <p:animEffect transition="out" filter="box(in)">
                                      <p:cBhvr>
                                        <p:cTn id="114" dur="5000"/>
                                        <p:tgtEl>
                                          <p:spTgt spid="34"/>
                                        </p:tgtEl>
                                      </p:cBhvr>
                                    </p:animEffect>
                                    <p:set>
                                      <p:cBhvr>
                                        <p:cTn id="115" dur="1" fill="hold">
                                          <p:stCondLst>
                                            <p:cond delay="4999"/>
                                          </p:stCondLst>
                                        </p:cTn>
                                        <p:tgtEl>
                                          <p:spTgt spid="34"/>
                                        </p:tgtEl>
                                        <p:attrNameLst>
                                          <p:attrName>style.visibility</p:attrName>
                                        </p:attrNameLst>
                                      </p:cBhvr>
                                      <p:to>
                                        <p:strVal val="hidden"/>
                                      </p:to>
                                    </p:set>
                                  </p:childTnLst>
                                </p:cTn>
                              </p:par>
                              <p:par>
                                <p:cTn id="116" presetID="4" presetClass="exit" presetSubtype="16" fill="hold" grpId="0" nodeType="withEffect">
                                  <p:stCondLst>
                                    <p:cond delay="0"/>
                                  </p:stCondLst>
                                  <p:childTnLst>
                                    <p:animEffect transition="out" filter="box(in)">
                                      <p:cBhvr>
                                        <p:cTn id="117" dur="5000"/>
                                        <p:tgtEl>
                                          <p:spTgt spid="35"/>
                                        </p:tgtEl>
                                      </p:cBhvr>
                                    </p:animEffect>
                                    <p:set>
                                      <p:cBhvr>
                                        <p:cTn id="118" dur="1" fill="hold">
                                          <p:stCondLst>
                                            <p:cond delay="4999"/>
                                          </p:stCondLst>
                                        </p:cTn>
                                        <p:tgtEl>
                                          <p:spTgt spid="35"/>
                                        </p:tgtEl>
                                        <p:attrNameLst>
                                          <p:attrName>style.visibility</p:attrName>
                                        </p:attrNameLst>
                                      </p:cBhvr>
                                      <p:to>
                                        <p:strVal val="hidden"/>
                                      </p:to>
                                    </p:set>
                                  </p:childTnLst>
                                </p:cTn>
                              </p:par>
                              <p:par>
                                <p:cTn id="119" presetID="4" presetClass="exit" presetSubtype="16" fill="hold" grpId="0" nodeType="withEffect">
                                  <p:stCondLst>
                                    <p:cond delay="0"/>
                                  </p:stCondLst>
                                  <p:childTnLst>
                                    <p:animEffect transition="out" filter="box(in)">
                                      <p:cBhvr>
                                        <p:cTn id="120" dur="5000"/>
                                        <p:tgtEl>
                                          <p:spTgt spid="36"/>
                                        </p:tgtEl>
                                      </p:cBhvr>
                                    </p:animEffect>
                                    <p:set>
                                      <p:cBhvr>
                                        <p:cTn id="121" dur="1" fill="hold">
                                          <p:stCondLst>
                                            <p:cond delay="4999"/>
                                          </p:stCondLst>
                                        </p:cTn>
                                        <p:tgtEl>
                                          <p:spTgt spid="36"/>
                                        </p:tgtEl>
                                        <p:attrNameLst>
                                          <p:attrName>style.visibility</p:attrName>
                                        </p:attrNameLst>
                                      </p:cBhvr>
                                      <p:to>
                                        <p:strVal val="hidden"/>
                                      </p:to>
                                    </p:set>
                                  </p:childTnLst>
                                </p:cTn>
                              </p:par>
                              <p:par>
                                <p:cTn id="122" presetID="4" presetClass="exit" presetSubtype="16" fill="hold" grpId="0" nodeType="withEffect">
                                  <p:stCondLst>
                                    <p:cond delay="0"/>
                                  </p:stCondLst>
                                  <p:childTnLst>
                                    <p:animEffect transition="out" filter="box(in)">
                                      <p:cBhvr>
                                        <p:cTn id="123" dur="5000"/>
                                        <p:tgtEl>
                                          <p:spTgt spid="37"/>
                                        </p:tgtEl>
                                      </p:cBhvr>
                                    </p:animEffect>
                                    <p:set>
                                      <p:cBhvr>
                                        <p:cTn id="124" dur="1" fill="hold">
                                          <p:stCondLst>
                                            <p:cond delay="4999"/>
                                          </p:stCondLst>
                                        </p:cTn>
                                        <p:tgtEl>
                                          <p:spTgt spid="37"/>
                                        </p:tgtEl>
                                        <p:attrNameLst>
                                          <p:attrName>style.visibility</p:attrName>
                                        </p:attrNameLst>
                                      </p:cBhvr>
                                      <p:to>
                                        <p:strVal val="hidden"/>
                                      </p:to>
                                    </p:set>
                                  </p:childTnLst>
                                </p:cTn>
                              </p:par>
                              <p:par>
                                <p:cTn id="125" presetID="4" presetClass="exit" presetSubtype="16" fill="hold" grpId="0" nodeType="withEffect">
                                  <p:stCondLst>
                                    <p:cond delay="0"/>
                                  </p:stCondLst>
                                  <p:childTnLst>
                                    <p:animEffect transition="out" filter="box(in)">
                                      <p:cBhvr>
                                        <p:cTn id="126" dur="5000"/>
                                        <p:tgtEl>
                                          <p:spTgt spid="38"/>
                                        </p:tgtEl>
                                      </p:cBhvr>
                                    </p:animEffect>
                                    <p:set>
                                      <p:cBhvr>
                                        <p:cTn id="127" dur="1" fill="hold">
                                          <p:stCondLst>
                                            <p:cond delay="4999"/>
                                          </p:stCondLst>
                                        </p:cTn>
                                        <p:tgtEl>
                                          <p:spTgt spid="38"/>
                                        </p:tgtEl>
                                        <p:attrNameLst>
                                          <p:attrName>style.visibility</p:attrName>
                                        </p:attrNameLst>
                                      </p:cBhvr>
                                      <p:to>
                                        <p:strVal val="hidden"/>
                                      </p:to>
                                    </p:set>
                                  </p:childTnLst>
                                </p:cTn>
                              </p:par>
                              <p:par>
                                <p:cTn id="128" presetID="4" presetClass="exit" presetSubtype="16" fill="hold" grpId="0" nodeType="withEffect">
                                  <p:stCondLst>
                                    <p:cond delay="0"/>
                                  </p:stCondLst>
                                  <p:childTnLst>
                                    <p:animEffect transition="out" filter="box(in)">
                                      <p:cBhvr>
                                        <p:cTn id="129" dur="5000"/>
                                        <p:tgtEl>
                                          <p:spTgt spid="55"/>
                                        </p:tgtEl>
                                      </p:cBhvr>
                                    </p:animEffect>
                                    <p:set>
                                      <p:cBhvr>
                                        <p:cTn id="130" dur="1" fill="hold">
                                          <p:stCondLst>
                                            <p:cond delay="4999"/>
                                          </p:stCondLst>
                                        </p:cTn>
                                        <p:tgtEl>
                                          <p:spTgt spid="55"/>
                                        </p:tgtEl>
                                        <p:attrNameLst>
                                          <p:attrName>style.visibility</p:attrName>
                                        </p:attrNameLst>
                                      </p:cBhvr>
                                      <p:to>
                                        <p:strVal val="hidden"/>
                                      </p:to>
                                    </p:set>
                                  </p:childTnLst>
                                </p:cTn>
                              </p:par>
                              <p:par>
                                <p:cTn id="131" presetID="5" presetClass="exit" presetSubtype="10" fill="hold" grpId="0" nodeType="withEffect">
                                  <p:stCondLst>
                                    <p:cond delay="0"/>
                                  </p:stCondLst>
                                  <p:childTnLst>
                                    <p:animEffect transition="out" filter="checkerboard(across)">
                                      <p:cBhvr>
                                        <p:cTn id="132" dur="5000"/>
                                        <p:tgtEl>
                                          <p:spTgt spid="39"/>
                                        </p:tgtEl>
                                      </p:cBhvr>
                                    </p:animEffect>
                                    <p:set>
                                      <p:cBhvr>
                                        <p:cTn id="133" dur="1" fill="hold">
                                          <p:stCondLst>
                                            <p:cond delay="4999"/>
                                          </p:stCondLst>
                                        </p:cTn>
                                        <p:tgtEl>
                                          <p:spTgt spid="39"/>
                                        </p:tgtEl>
                                        <p:attrNameLst>
                                          <p:attrName>style.visibility</p:attrName>
                                        </p:attrNameLst>
                                      </p:cBhvr>
                                      <p:to>
                                        <p:strVal val="hidden"/>
                                      </p:to>
                                    </p:set>
                                  </p:childTnLst>
                                </p:cTn>
                              </p:par>
                              <p:par>
                                <p:cTn id="134" presetID="5" presetClass="exit" presetSubtype="5" fill="hold" grpId="0" nodeType="withEffect">
                                  <p:stCondLst>
                                    <p:cond delay="0"/>
                                  </p:stCondLst>
                                  <p:childTnLst>
                                    <p:animEffect transition="out" filter="checkerboard(down)">
                                      <p:cBhvr>
                                        <p:cTn id="135" dur="5000"/>
                                        <p:tgtEl>
                                          <p:spTgt spid="40"/>
                                        </p:tgtEl>
                                      </p:cBhvr>
                                    </p:animEffect>
                                    <p:set>
                                      <p:cBhvr>
                                        <p:cTn id="136" dur="1" fill="hold">
                                          <p:stCondLst>
                                            <p:cond delay="4999"/>
                                          </p:stCondLst>
                                        </p:cTn>
                                        <p:tgtEl>
                                          <p:spTgt spid="40"/>
                                        </p:tgtEl>
                                        <p:attrNameLst>
                                          <p:attrName>style.visibility</p:attrName>
                                        </p:attrNameLst>
                                      </p:cBhvr>
                                      <p:to>
                                        <p:strVal val="hidden"/>
                                      </p:to>
                                    </p:set>
                                  </p:childTnLst>
                                </p:cTn>
                              </p:par>
                              <p:par>
                                <p:cTn id="137" presetID="5" presetClass="exit" presetSubtype="10" fill="hold" grpId="0" nodeType="withEffect">
                                  <p:stCondLst>
                                    <p:cond delay="0"/>
                                  </p:stCondLst>
                                  <p:childTnLst>
                                    <p:animEffect transition="out" filter="checkerboard(across)">
                                      <p:cBhvr>
                                        <p:cTn id="138" dur="5000"/>
                                        <p:tgtEl>
                                          <p:spTgt spid="41"/>
                                        </p:tgtEl>
                                      </p:cBhvr>
                                    </p:animEffect>
                                    <p:set>
                                      <p:cBhvr>
                                        <p:cTn id="139" dur="1" fill="hold">
                                          <p:stCondLst>
                                            <p:cond delay="4999"/>
                                          </p:stCondLst>
                                        </p:cTn>
                                        <p:tgtEl>
                                          <p:spTgt spid="41"/>
                                        </p:tgtEl>
                                        <p:attrNameLst>
                                          <p:attrName>style.visibility</p:attrName>
                                        </p:attrNameLst>
                                      </p:cBhvr>
                                      <p:to>
                                        <p:strVal val="hidden"/>
                                      </p:to>
                                    </p:set>
                                  </p:childTnLst>
                                </p:cTn>
                              </p:par>
                              <p:par>
                                <p:cTn id="140" presetID="5" presetClass="exit" presetSubtype="5" fill="hold" grpId="0" nodeType="withEffect">
                                  <p:stCondLst>
                                    <p:cond delay="0"/>
                                  </p:stCondLst>
                                  <p:childTnLst>
                                    <p:animEffect transition="out" filter="checkerboard(down)">
                                      <p:cBhvr>
                                        <p:cTn id="141" dur="5000"/>
                                        <p:tgtEl>
                                          <p:spTgt spid="42"/>
                                        </p:tgtEl>
                                      </p:cBhvr>
                                    </p:animEffect>
                                    <p:set>
                                      <p:cBhvr>
                                        <p:cTn id="142" dur="1" fill="hold">
                                          <p:stCondLst>
                                            <p:cond delay="4999"/>
                                          </p:stCondLst>
                                        </p:cTn>
                                        <p:tgtEl>
                                          <p:spTgt spid="42"/>
                                        </p:tgtEl>
                                        <p:attrNameLst>
                                          <p:attrName>style.visibility</p:attrName>
                                        </p:attrNameLst>
                                      </p:cBhvr>
                                      <p:to>
                                        <p:strVal val="hidden"/>
                                      </p:to>
                                    </p:set>
                                  </p:childTnLst>
                                </p:cTn>
                              </p:par>
                              <p:par>
                                <p:cTn id="143" presetID="5" presetClass="exit" presetSubtype="10" fill="hold" grpId="0" nodeType="withEffect">
                                  <p:stCondLst>
                                    <p:cond delay="0"/>
                                  </p:stCondLst>
                                  <p:childTnLst>
                                    <p:animEffect transition="out" filter="checkerboard(across)">
                                      <p:cBhvr>
                                        <p:cTn id="144" dur="5000"/>
                                        <p:tgtEl>
                                          <p:spTgt spid="43"/>
                                        </p:tgtEl>
                                      </p:cBhvr>
                                    </p:animEffect>
                                    <p:set>
                                      <p:cBhvr>
                                        <p:cTn id="145" dur="1" fill="hold">
                                          <p:stCondLst>
                                            <p:cond delay="4999"/>
                                          </p:stCondLst>
                                        </p:cTn>
                                        <p:tgtEl>
                                          <p:spTgt spid="43"/>
                                        </p:tgtEl>
                                        <p:attrNameLst>
                                          <p:attrName>style.visibility</p:attrName>
                                        </p:attrNameLst>
                                      </p:cBhvr>
                                      <p:to>
                                        <p:strVal val="hidden"/>
                                      </p:to>
                                    </p:set>
                                  </p:childTnLst>
                                </p:cTn>
                              </p:par>
                              <p:par>
                                <p:cTn id="146" presetID="5" presetClass="exit" presetSubtype="5" fill="hold" grpId="0" nodeType="withEffect">
                                  <p:stCondLst>
                                    <p:cond delay="0"/>
                                  </p:stCondLst>
                                  <p:childTnLst>
                                    <p:animEffect transition="out" filter="checkerboard(down)">
                                      <p:cBhvr>
                                        <p:cTn id="147" dur="5000"/>
                                        <p:tgtEl>
                                          <p:spTgt spid="56"/>
                                        </p:tgtEl>
                                      </p:cBhvr>
                                    </p:animEffect>
                                    <p:set>
                                      <p:cBhvr>
                                        <p:cTn id="148" dur="1" fill="hold">
                                          <p:stCondLst>
                                            <p:cond delay="4999"/>
                                          </p:stCondLst>
                                        </p:cTn>
                                        <p:tgtEl>
                                          <p:spTgt spid="56"/>
                                        </p:tgtEl>
                                        <p:attrNameLst>
                                          <p:attrName>style.visibility</p:attrName>
                                        </p:attrNameLst>
                                      </p:cBhvr>
                                      <p:to>
                                        <p:strVal val="hidden"/>
                                      </p:to>
                                    </p:set>
                                  </p:childTnLst>
                                </p:cTn>
                              </p:par>
                              <p:par>
                                <p:cTn id="149" presetID="4" presetClass="exit" presetSubtype="16" fill="hold" grpId="0" nodeType="withEffect">
                                  <p:stCondLst>
                                    <p:cond delay="0"/>
                                  </p:stCondLst>
                                  <p:childTnLst>
                                    <p:animEffect transition="out" filter="box(in)">
                                      <p:cBhvr>
                                        <p:cTn id="150" dur="5000"/>
                                        <p:tgtEl>
                                          <p:spTgt spid="44"/>
                                        </p:tgtEl>
                                      </p:cBhvr>
                                    </p:animEffect>
                                    <p:set>
                                      <p:cBhvr>
                                        <p:cTn id="151" dur="1" fill="hold">
                                          <p:stCondLst>
                                            <p:cond delay="4999"/>
                                          </p:stCondLst>
                                        </p:cTn>
                                        <p:tgtEl>
                                          <p:spTgt spid="44"/>
                                        </p:tgtEl>
                                        <p:attrNameLst>
                                          <p:attrName>style.visibility</p:attrName>
                                        </p:attrNameLst>
                                      </p:cBhvr>
                                      <p:to>
                                        <p:strVal val="hidden"/>
                                      </p:to>
                                    </p:set>
                                  </p:childTnLst>
                                </p:cTn>
                              </p:par>
                              <p:par>
                                <p:cTn id="152" presetID="4" presetClass="exit" presetSubtype="16" fill="hold" grpId="0" nodeType="withEffect">
                                  <p:stCondLst>
                                    <p:cond delay="0"/>
                                  </p:stCondLst>
                                  <p:childTnLst>
                                    <p:animEffect transition="out" filter="box(in)">
                                      <p:cBhvr>
                                        <p:cTn id="153" dur="5000"/>
                                        <p:tgtEl>
                                          <p:spTgt spid="45"/>
                                        </p:tgtEl>
                                      </p:cBhvr>
                                    </p:animEffect>
                                    <p:set>
                                      <p:cBhvr>
                                        <p:cTn id="154" dur="1" fill="hold">
                                          <p:stCondLst>
                                            <p:cond delay="4999"/>
                                          </p:stCondLst>
                                        </p:cTn>
                                        <p:tgtEl>
                                          <p:spTgt spid="45"/>
                                        </p:tgtEl>
                                        <p:attrNameLst>
                                          <p:attrName>style.visibility</p:attrName>
                                        </p:attrNameLst>
                                      </p:cBhvr>
                                      <p:to>
                                        <p:strVal val="hidden"/>
                                      </p:to>
                                    </p:set>
                                  </p:childTnLst>
                                </p:cTn>
                              </p:par>
                              <p:par>
                                <p:cTn id="155" presetID="4" presetClass="exit" presetSubtype="16" fill="hold" grpId="0" nodeType="withEffect">
                                  <p:stCondLst>
                                    <p:cond delay="0"/>
                                  </p:stCondLst>
                                  <p:childTnLst>
                                    <p:animEffect transition="out" filter="box(in)">
                                      <p:cBhvr>
                                        <p:cTn id="156" dur="5000"/>
                                        <p:tgtEl>
                                          <p:spTgt spid="46"/>
                                        </p:tgtEl>
                                      </p:cBhvr>
                                    </p:animEffect>
                                    <p:set>
                                      <p:cBhvr>
                                        <p:cTn id="157" dur="1" fill="hold">
                                          <p:stCondLst>
                                            <p:cond delay="4999"/>
                                          </p:stCondLst>
                                        </p:cTn>
                                        <p:tgtEl>
                                          <p:spTgt spid="46"/>
                                        </p:tgtEl>
                                        <p:attrNameLst>
                                          <p:attrName>style.visibility</p:attrName>
                                        </p:attrNameLst>
                                      </p:cBhvr>
                                      <p:to>
                                        <p:strVal val="hidden"/>
                                      </p:to>
                                    </p:set>
                                  </p:childTnLst>
                                </p:cTn>
                              </p:par>
                              <p:par>
                                <p:cTn id="158" presetID="4" presetClass="exit" presetSubtype="16" fill="hold" grpId="0" nodeType="withEffect">
                                  <p:stCondLst>
                                    <p:cond delay="0"/>
                                  </p:stCondLst>
                                  <p:childTnLst>
                                    <p:animEffect transition="out" filter="box(in)">
                                      <p:cBhvr>
                                        <p:cTn id="159" dur="5000"/>
                                        <p:tgtEl>
                                          <p:spTgt spid="47"/>
                                        </p:tgtEl>
                                      </p:cBhvr>
                                    </p:animEffect>
                                    <p:set>
                                      <p:cBhvr>
                                        <p:cTn id="160" dur="1" fill="hold">
                                          <p:stCondLst>
                                            <p:cond delay="4999"/>
                                          </p:stCondLst>
                                        </p:cTn>
                                        <p:tgtEl>
                                          <p:spTgt spid="47"/>
                                        </p:tgtEl>
                                        <p:attrNameLst>
                                          <p:attrName>style.visibility</p:attrName>
                                        </p:attrNameLst>
                                      </p:cBhvr>
                                      <p:to>
                                        <p:strVal val="hidden"/>
                                      </p:to>
                                    </p:set>
                                  </p:childTnLst>
                                </p:cTn>
                              </p:par>
                              <p:par>
                                <p:cTn id="161" presetID="4" presetClass="exit" presetSubtype="16" fill="hold" grpId="0" nodeType="withEffect">
                                  <p:stCondLst>
                                    <p:cond delay="0"/>
                                  </p:stCondLst>
                                  <p:childTnLst>
                                    <p:animEffect transition="out" filter="box(in)">
                                      <p:cBhvr>
                                        <p:cTn id="162" dur="5000"/>
                                        <p:tgtEl>
                                          <p:spTgt spid="48"/>
                                        </p:tgtEl>
                                      </p:cBhvr>
                                    </p:animEffect>
                                    <p:set>
                                      <p:cBhvr>
                                        <p:cTn id="163" dur="1" fill="hold">
                                          <p:stCondLst>
                                            <p:cond delay="4999"/>
                                          </p:stCondLst>
                                        </p:cTn>
                                        <p:tgtEl>
                                          <p:spTgt spid="48"/>
                                        </p:tgtEl>
                                        <p:attrNameLst>
                                          <p:attrName>style.visibility</p:attrName>
                                        </p:attrNameLst>
                                      </p:cBhvr>
                                      <p:to>
                                        <p:strVal val="hidden"/>
                                      </p:to>
                                    </p:set>
                                  </p:childTnLst>
                                </p:cTn>
                              </p:par>
                              <p:par>
                                <p:cTn id="164" presetID="4" presetClass="exit" presetSubtype="16" fill="hold" grpId="0" nodeType="withEffect">
                                  <p:stCondLst>
                                    <p:cond delay="0"/>
                                  </p:stCondLst>
                                  <p:childTnLst>
                                    <p:animEffect transition="out" filter="box(in)">
                                      <p:cBhvr>
                                        <p:cTn id="165" dur="5000"/>
                                        <p:tgtEl>
                                          <p:spTgt spid="57"/>
                                        </p:tgtEl>
                                      </p:cBhvr>
                                    </p:animEffect>
                                    <p:set>
                                      <p:cBhvr>
                                        <p:cTn id="166" dur="1" fill="hold">
                                          <p:stCondLst>
                                            <p:cond delay="4999"/>
                                          </p:stCondLst>
                                        </p:cTn>
                                        <p:tgtEl>
                                          <p:spTgt spid="57"/>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 Istanbul, Turke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0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492"/>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199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5000"/>
                                        <p:tgtEl>
                                          <p:spTgt spid="14"/>
                                        </p:tgtEl>
                                      </p:cBhvr>
                                    </p:animEffect>
                                    <p:set>
                                      <p:cBhvr>
                                        <p:cTn id="13" dur="1" fill="hold">
                                          <p:stCondLst>
                                            <p:cond delay="4999"/>
                                          </p:stCondLst>
                                        </p:cTn>
                                        <p:tgtEl>
                                          <p:spTgt spid="14"/>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5000"/>
                                        <p:tgtEl>
                                          <p:spTgt spid="19"/>
                                        </p:tgtEl>
                                      </p:cBhvr>
                                    </p:animEffect>
                                    <p:set>
                                      <p:cBhvr>
                                        <p:cTn id="16" dur="1" fill="hold">
                                          <p:stCondLst>
                                            <p:cond delay="4999"/>
                                          </p:stCondLst>
                                        </p:cTn>
                                        <p:tgtEl>
                                          <p:spTgt spid="19"/>
                                        </p:tgtEl>
                                        <p:attrNameLst>
                                          <p:attrName>style.visibility</p:attrName>
                                        </p:attrNameLst>
                                      </p:cBhvr>
                                      <p:to>
                                        <p:strVal val="hidden"/>
                                      </p:to>
                                    </p:set>
                                  </p:childTnLst>
                                </p:cTn>
                              </p:par>
                              <p:par>
                                <p:cTn id="17" presetID="8" presetClass="exit" presetSubtype="16" fill="hold" grpId="0" nodeType="withEffect">
                                  <p:stCondLst>
                                    <p:cond delay="0"/>
                                  </p:stCondLst>
                                  <p:childTnLst>
                                    <p:animEffect transition="out" filter="diamond(in)">
                                      <p:cBhvr>
                                        <p:cTn id="18" dur="5000"/>
                                        <p:tgtEl>
                                          <p:spTgt spid="24"/>
                                        </p:tgtEl>
                                      </p:cBhvr>
                                    </p:animEffect>
                                    <p:set>
                                      <p:cBhvr>
                                        <p:cTn id="19" dur="1" fill="hold">
                                          <p:stCondLst>
                                            <p:cond delay="4999"/>
                                          </p:stCondLst>
                                        </p:cTn>
                                        <p:tgtEl>
                                          <p:spTgt spid="24"/>
                                        </p:tgtEl>
                                        <p:attrNameLst>
                                          <p:attrName>style.visibility</p:attrName>
                                        </p:attrNameLst>
                                      </p:cBhvr>
                                      <p:to>
                                        <p:strVal val="hidden"/>
                                      </p:to>
                                    </p:set>
                                  </p:childTnLst>
                                </p:cTn>
                              </p:par>
                              <p:par>
                                <p:cTn id="20" presetID="8" presetClass="exit" presetSubtype="16" fill="hold" grpId="0" nodeType="withEffect">
                                  <p:stCondLst>
                                    <p:cond delay="0"/>
                                  </p:stCondLst>
                                  <p:childTnLst>
                                    <p:animEffect transition="out" filter="diamond(in)">
                                      <p:cBhvr>
                                        <p:cTn id="21" dur="5000"/>
                                        <p:tgtEl>
                                          <p:spTgt spid="29"/>
                                        </p:tgtEl>
                                      </p:cBhvr>
                                    </p:animEffect>
                                    <p:set>
                                      <p:cBhvr>
                                        <p:cTn id="22" dur="1" fill="hold">
                                          <p:stCondLst>
                                            <p:cond delay="4999"/>
                                          </p:stCondLst>
                                        </p:cTn>
                                        <p:tgtEl>
                                          <p:spTgt spid="29"/>
                                        </p:tgtEl>
                                        <p:attrNameLst>
                                          <p:attrName>style.visibility</p:attrName>
                                        </p:attrNameLst>
                                      </p:cBhvr>
                                      <p:to>
                                        <p:strVal val="hidden"/>
                                      </p:to>
                                    </p:set>
                                  </p:childTnLst>
                                </p:cTn>
                              </p:par>
                              <p:par>
                                <p:cTn id="23" presetID="8" presetClass="exit" presetSubtype="16" fill="hold" grpId="0" nodeType="withEffect">
                                  <p:stCondLst>
                                    <p:cond delay="0"/>
                                  </p:stCondLst>
                                  <p:childTnLst>
                                    <p:animEffect transition="out" filter="diamond(in)">
                                      <p:cBhvr>
                                        <p:cTn id="24" dur="5000"/>
                                        <p:tgtEl>
                                          <p:spTgt spid="34"/>
                                        </p:tgtEl>
                                      </p:cBhvr>
                                    </p:animEffect>
                                    <p:set>
                                      <p:cBhvr>
                                        <p:cTn id="25" dur="1" fill="hold">
                                          <p:stCondLst>
                                            <p:cond delay="4999"/>
                                          </p:stCondLst>
                                        </p:cTn>
                                        <p:tgtEl>
                                          <p:spTgt spid="34"/>
                                        </p:tgtEl>
                                        <p:attrNameLst>
                                          <p:attrName>style.visibility</p:attrName>
                                        </p:attrNameLst>
                                      </p:cBhvr>
                                      <p:to>
                                        <p:strVal val="hidden"/>
                                      </p:to>
                                    </p:set>
                                  </p:childTnLst>
                                </p:cTn>
                              </p:par>
                              <p:par>
                                <p:cTn id="26" presetID="8" presetClass="exit" presetSubtype="16" fill="hold" grpId="0" nodeType="withEffect">
                                  <p:stCondLst>
                                    <p:cond delay="0"/>
                                  </p:stCondLst>
                                  <p:childTnLst>
                                    <p:animEffect transition="out" filter="diamond(in)">
                                      <p:cBhvr>
                                        <p:cTn id="27" dur="5000"/>
                                        <p:tgtEl>
                                          <p:spTgt spid="39"/>
                                        </p:tgtEl>
                                      </p:cBhvr>
                                    </p:animEffect>
                                    <p:set>
                                      <p:cBhvr>
                                        <p:cTn id="28" dur="1" fill="hold">
                                          <p:stCondLst>
                                            <p:cond delay="4999"/>
                                          </p:stCondLst>
                                        </p:cTn>
                                        <p:tgtEl>
                                          <p:spTgt spid="39"/>
                                        </p:tgtEl>
                                        <p:attrNameLst>
                                          <p:attrName>style.visibility</p:attrName>
                                        </p:attrNameLst>
                                      </p:cBhvr>
                                      <p:to>
                                        <p:strVal val="hidden"/>
                                      </p:to>
                                    </p:set>
                                  </p:childTnLst>
                                </p:cTn>
                              </p:par>
                              <p:par>
                                <p:cTn id="29" presetID="8" presetClass="exit" presetSubtype="16" fill="hold" grpId="0" nodeType="withEffect">
                                  <p:stCondLst>
                                    <p:cond delay="0"/>
                                  </p:stCondLst>
                                  <p:childTnLst>
                                    <p:animEffect transition="out" filter="diamond(in)">
                                      <p:cBhvr>
                                        <p:cTn id="30" dur="5000"/>
                                        <p:tgtEl>
                                          <p:spTgt spid="44"/>
                                        </p:tgtEl>
                                      </p:cBhvr>
                                    </p:animEffect>
                                    <p:set>
                                      <p:cBhvr>
                                        <p:cTn id="31" dur="1" fill="hold">
                                          <p:stCondLst>
                                            <p:cond delay="4999"/>
                                          </p:stCondLst>
                                        </p:cTn>
                                        <p:tgtEl>
                                          <p:spTgt spid="44"/>
                                        </p:tgtEl>
                                        <p:attrNameLst>
                                          <p:attrName>style.visibility</p:attrName>
                                        </p:attrNameLst>
                                      </p:cBhvr>
                                      <p:to>
                                        <p:strVal val="hidden"/>
                                      </p:to>
                                    </p:set>
                                  </p:childTnLst>
                                </p:cTn>
                              </p:par>
                              <p:par>
                                <p:cTn id="32" presetID="4" presetClass="exit" presetSubtype="16" fill="hold" grpId="0" nodeType="withEffect">
                                  <p:stCondLst>
                                    <p:cond delay="0"/>
                                  </p:stCondLst>
                                  <p:childTnLst>
                                    <p:animEffect transition="out" filter="box(in)">
                                      <p:cBhvr>
                                        <p:cTn id="33" dur="5000"/>
                                        <p:tgtEl>
                                          <p:spTgt spid="5"/>
                                        </p:tgtEl>
                                      </p:cBhvr>
                                    </p:animEffect>
                                    <p:set>
                                      <p:cBhvr>
                                        <p:cTn id="34" dur="1" fill="hold">
                                          <p:stCondLst>
                                            <p:cond delay="4999"/>
                                          </p:stCondLst>
                                        </p:cTn>
                                        <p:tgtEl>
                                          <p:spTgt spid="5"/>
                                        </p:tgtEl>
                                        <p:attrNameLst>
                                          <p:attrName>style.visibility</p:attrName>
                                        </p:attrNameLst>
                                      </p:cBhvr>
                                      <p:to>
                                        <p:strVal val="hidden"/>
                                      </p:to>
                                    </p:set>
                                  </p:childTnLst>
                                </p:cTn>
                              </p:par>
                              <p:par>
                                <p:cTn id="35" presetID="4" presetClass="exit" presetSubtype="16" fill="hold" grpId="0" nodeType="withEffect">
                                  <p:stCondLst>
                                    <p:cond delay="0"/>
                                  </p:stCondLst>
                                  <p:childTnLst>
                                    <p:animEffect transition="out" filter="box(in)">
                                      <p:cBhvr>
                                        <p:cTn id="36" dur="5000"/>
                                        <p:tgtEl>
                                          <p:spTgt spid="10"/>
                                        </p:tgtEl>
                                      </p:cBhvr>
                                    </p:animEffect>
                                    <p:set>
                                      <p:cBhvr>
                                        <p:cTn id="37" dur="1" fill="hold">
                                          <p:stCondLst>
                                            <p:cond delay="4999"/>
                                          </p:stCondLst>
                                        </p:cTn>
                                        <p:tgtEl>
                                          <p:spTgt spid="10"/>
                                        </p:tgtEl>
                                        <p:attrNameLst>
                                          <p:attrName>style.visibility</p:attrName>
                                        </p:attrNameLst>
                                      </p:cBhvr>
                                      <p:to>
                                        <p:strVal val="hidden"/>
                                      </p:to>
                                    </p:set>
                                  </p:childTnLst>
                                </p:cTn>
                              </p:par>
                              <p:par>
                                <p:cTn id="38" presetID="4" presetClass="exit" presetSubtype="16" fill="hold" grpId="0" nodeType="withEffect">
                                  <p:stCondLst>
                                    <p:cond delay="0"/>
                                  </p:stCondLst>
                                  <p:childTnLst>
                                    <p:animEffect transition="out" filter="box(in)">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4" presetClass="exit" presetSubtype="16" fill="hold" grpId="0" nodeType="withEffect">
                                  <p:stCondLst>
                                    <p:cond delay="0"/>
                                  </p:stCondLst>
                                  <p:childTnLst>
                                    <p:animEffect transition="out" filter="box(in)">
                                      <p:cBhvr>
                                        <p:cTn id="42" dur="5000"/>
                                        <p:tgtEl>
                                          <p:spTgt spid="20"/>
                                        </p:tgtEl>
                                      </p:cBhvr>
                                    </p:animEffect>
                                    <p:set>
                                      <p:cBhvr>
                                        <p:cTn id="43" dur="1" fill="hold">
                                          <p:stCondLst>
                                            <p:cond delay="4999"/>
                                          </p:stCondLst>
                                        </p:cTn>
                                        <p:tgtEl>
                                          <p:spTgt spid="20"/>
                                        </p:tgtEl>
                                        <p:attrNameLst>
                                          <p:attrName>style.visibility</p:attrName>
                                        </p:attrNameLst>
                                      </p:cBhvr>
                                      <p:to>
                                        <p:strVal val="hidden"/>
                                      </p:to>
                                    </p:set>
                                  </p:childTnLst>
                                </p:cTn>
                              </p:par>
                              <p:par>
                                <p:cTn id="44" presetID="4" presetClass="exit" presetSubtype="16" fill="hold" grpId="0" nodeType="withEffect">
                                  <p:stCondLst>
                                    <p:cond delay="0"/>
                                  </p:stCondLst>
                                  <p:childTnLst>
                                    <p:animEffect transition="out" filter="box(in)">
                                      <p:cBhvr>
                                        <p:cTn id="45" dur="5000"/>
                                        <p:tgtEl>
                                          <p:spTgt spid="25"/>
                                        </p:tgtEl>
                                      </p:cBhvr>
                                    </p:animEffect>
                                    <p:set>
                                      <p:cBhvr>
                                        <p:cTn id="46" dur="1" fill="hold">
                                          <p:stCondLst>
                                            <p:cond delay="4999"/>
                                          </p:stCondLst>
                                        </p:cTn>
                                        <p:tgtEl>
                                          <p:spTgt spid="25"/>
                                        </p:tgtEl>
                                        <p:attrNameLst>
                                          <p:attrName>style.visibility</p:attrName>
                                        </p:attrNameLst>
                                      </p:cBhvr>
                                      <p:to>
                                        <p:strVal val="hidden"/>
                                      </p:to>
                                    </p:set>
                                  </p:childTnLst>
                                </p:cTn>
                              </p:par>
                              <p:par>
                                <p:cTn id="47" presetID="4" presetClass="exit" presetSubtype="16" fill="hold" grpId="0" nodeType="withEffect">
                                  <p:stCondLst>
                                    <p:cond delay="0"/>
                                  </p:stCondLst>
                                  <p:childTnLst>
                                    <p:animEffect transition="out" filter="box(in)">
                                      <p:cBhvr>
                                        <p:cTn id="48" dur="5000"/>
                                        <p:tgtEl>
                                          <p:spTgt spid="30"/>
                                        </p:tgtEl>
                                      </p:cBhvr>
                                    </p:animEffect>
                                    <p:set>
                                      <p:cBhvr>
                                        <p:cTn id="49" dur="1" fill="hold">
                                          <p:stCondLst>
                                            <p:cond delay="4999"/>
                                          </p:stCondLst>
                                        </p:cTn>
                                        <p:tgtEl>
                                          <p:spTgt spid="30"/>
                                        </p:tgtEl>
                                        <p:attrNameLst>
                                          <p:attrName>style.visibility</p:attrName>
                                        </p:attrNameLst>
                                      </p:cBhvr>
                                      <p:to>
                                        <p:strVal val="hidden"/>
                                      </p:to>
                                    </p:set>
                                  </p:childTnLst>
                                </p:cTn>
                              </p:par>
                              <p:par>
                                <p:cTn id="50" presetID="4" presetClass="exit" presetSubtype="16" fill="hold" grpId="0" nodeType="withEffect">
                                  <p:stCondLst>
                                    <p:cond delay="0"/>
                                  </p:stCondLst>
                                  <p:childTnLst>
                                    <p:animEffect transition="out" filter="box(in)">
                                      <p:cBhvr>
                                        <p:cTn id="51" dur="5000"/>
                                        <p:tgtEl>
                                          <p:spTgt spid="35"/>
                                        </p:tgtEl>
                                      </p:cBhvr>
                                    </p:animEffect>
                                    <p:set>
                                      <p:cBhvr>
                                        <p:cTn id="52" dur="1" fill="hold">
                                          <p:stCondLst>
                                            <p:cond delay="4999"/>
                                          </p:stCondLst>
                                        </p:cTn>
                                        <p:tgtEl>
                                          <p:spTgt spid="35"/>
                                        </p:tgtEl>
                                        <p:attrNameLst>
                                          <p:attrName>style.visibility</p:attrName>
                                        </p:attrNameLst>
                                      </p:cBhvr>
                                      <p:to>
                                        <p:strVal val="hidden"/>
                                      </p:to>
                                    </p:set>
                                  </p:childTnLst>
                                </p:cTn>
                              </p:par>
                              <p:par>
                                <p:cTn id="53" presetID="4" presetClass="exit" presetSubtype="16" fill="hold" grpId="0" nodeType="withEffect">
                                  <p:stCondLst>
                                    <p:cond delay="0"/>
                                  </p:stCondLst>
                                  <p:childTnLst>
                                    <p:animEffect transition="out" filter="box(in)">
                                      <p:cBhvr>
                                        <p:cTn id="54" dur="5000"/>
                                        <p:tgtEl>
                                          <p:spTgt spid="40"/>
                                        </p:tgtEl>
                                      </p:cBhvr>
                                    </p:animEffect>
                                    <p:set>
                                      <p:cBhvr>
                                        <p:cTn id="55" dur="1" fill="hold">
                                          <p:stCondLst>
                                            <p:cond delay="4999"/>
                                          </p:stCondLst>
                                        </p:cTn>
                                        <p:tgtEl>
                                          <p:spTgt spid="40"/>
                                        </p:tgtEl>
                                        <p:attrNameLst>
                                          <p:attrName>style.visibility</p:attrName>
                                        </p:attrNameLst>
                                      </p:cBhvr>
                                      <p:to>
                                        <p:strVal val="hidden"/>
                                      </p:to>
                                    </p:set>
                                  </p:childTnLst>
                                </p:cTn>
                              </p:par>
                              <p:par>
                                <p:cTn id="56" presetID="4" presetClass="exit" presetSubtype="16" fill="hold" grpId="0" nodeType="withEffect">
                                  <p:stCondLst>
                                    <p:cond delay="0"/>
                                  </p:stCondLst>
                                  <p:childTnLst>
                                    <p:animEffect transition="out" filter="box(in)">
                                      <p:cBhvr>
                                        <p:cTn id="57" dur="5000"/>
                                        <p:tgtEl>
                                          <p:spTgt spid="45"/>
                                        </p:tgtEl>
                                      </p:cBhvr>
                                    </p:animEffect>
                                    <p:set>
                                      <p:cBhvr>
                                        <p:cTn id="58" dur="1" fill="hold">
                                          <p:stCondLst>
                                            <p:cond delay="4999"/>
                                          </p:stCondLst>
                                        </p:cTn>
                                        <p:tgtEl>
                                          <p:spTgt spid="45"/>
                                        </p:tgtEl>
                                        <p:attrNameLst>
                                          <p:attrName>style.visibility</p:attrName>
                                        </p:attrNameLst>
                                      </p:cBhvr>
                                      <p:to>
                                        <p:strVal val="hidden"/>
                                      </p:to>
                                    </p:set>
                                  </p:childTnLst>
                                </p:cTn>
                              </p:par>
                              <p:par>
                                <p:cTn id="59" presetID="8" presetClass="exit" presetSubtype="16" fill="hold" grpId="0" nodeType="withEffect">
                                  <p:stCondLst>
                                    <p:cond delay="0"/>
                                  </p:stCondLst>
                                  <p:childTnLst>
                                    <p:animEffect transition="out" filter="diamond(in)">
                                      <p:cBhvr>
                                        <p:cTn id="60" dur="5000"/>
                                        <p:tgtEl>
                                          <p:spTgt spid="6"/>
                                        </p:tgtEl>
                                      </p:cBhvr>
                                    </p:animEffect>
                                    <p:set>
                                      <p:cBhvr>
                                        <p:cTn id="61" dur="1" fill="hold">
                                          <p:stCondLst>
                                            <p:cond delay="4999"/>
                                          </p:stCondLst>
                                        </p:cTn>
                                        <p:tgtEl>
                                          <p:spTgt spid="6"/>
                                        </p:tgtEl>
                                        <p:attrNameLst>
                                          <p:attrName>style.visibility</p:attrName>
                                        </p:attrNameLst>
                                      </p:cBhvr>
                                      <p:to>
                                        <p:strVal val="hidden"/>
                                      </p:to>
                                    </p:set>
                                  </p:childTnLst>
                                </p:cTn>
                              </p:par>
                              <p:par>
                                <p:cTn id="62" presetID="8" presetClass="exit" presetSubtype="16" fill="hold" grpId="0" nodeType="withEffect">
                                  <p:stCondLst>
                                    <p:cond delay="0"/>
                                  </p:stCondLst>
                                  <p:childTnLst>
                                    <p:animEffect transition="out" filter="diamond(in)">
                                      <p:cBhvr>
                                        <p:cTn id="63" dur="5000"/>
                                        <p:tgtEl>
                                          <p:spTgt spid="11"/>
                                        </p:tgtEl>
                                      </p:cBhvr>
                                    </p:animEffect>
                                    <p:set>
                                      <p:cBhvr>
                                        <p:cTn id="64" dur="1" fill="hold">
                                          <p:stCondLst>
                                            <p:cond delay="4999"/>
                                          </p:stCondLst>
                                        </p:cTn>
                                        <p:tgtEl>
                                          <p:spTgt spid="11"/>
                                        </p:tgtEl>
                                        <p:attrNameLst>
                                          <p:attrName>style.visibility</p:attrName>
                                        </p:attrNameLst>
                                      </p:cBhvr>
                                      <p:to>
                                        <p:strVal val="hidden"/>
                                      </p:to>
                                    </p:set>
                                  </p:childTnLst>
                                </p:cTn>
                              </p:par>
                              <p:par>
                                <p:cTn id="65" presetID="8" presetClass="exit" presetSubtype="16" fill="hold" grpId="0" nodeType="withEffect">
                                  <p:stCondLst>
                                    <p:cond delay="0"/>
                                  </p:stCondLst>
                                  <p:childTnLst>
                                    <p:animEffect transition="out" filter="diamond(in)">
                                      <p:cBhvr>
                                        <p:cTn id="66" dur="5000"/>
                                        <p:tgtEl>
                                          <p:spTgt spid="16"/>
                                        </p:tgtEl>
                                      </p:cBhvr>
                                    </p:animEffect>
                                    <p:set>
                                      <p:cBhvr>
                                        <p:cTn id="67" dur="1" fill="hold">
                                          <p:stCondLst>
                                            <p:cond delay="4999"/>
                                          </p:stCondLst>
                                        </p:cTn>
                                        <p:tgtEl>
                                          <p:spTgt spid="16"/>
                                        </p:tgtEl>
                                        <p:attrNameLst>
                                          <p:attrName>style.visibility</p:attrName>
                                        </p:attrNameLst>
                                      </p:cBhvr>
                                      <p:to>
                                        <p:strVal val="hidden"/>
                                      </p:to>
                                    </p:set>
                                  </p:childTnLst>
                                </p:cTn>
                              </p:par>
                              <p:par>
                                <p:cTn id="68" presetID="8" presetClass="exit" presetSubtype="16" fill="hold" grpId="0" nodeType="withEffect">
                                  <p:stCondLst>
                                    <p:cond delay="0"/>
                                  </p:stCondLst>
                                  <p:childTnLst>
                                    <p:animEffect transition="out" filter="diamond(in)">
                                      <p:cBhvr>
                                        <p:cTn id="69" dur="5000"/>
                                        <p:tgtEl>
                                          <p:spTgt spid="21"/>
                                        </p:tgtEl>
                                      </p:cBhvr>
                                    </p:animEffect>
                                    <p:set>
                                      <p:cBhvr>
                                        <p:cTn id="70" dur="1" fill="hold">
                                          <p:stCondLst>
                                            <p:cond delay="4999"/>
                                          </p:stCondLst>
                                        </p:cTn>
                                        <p:tgtEl>
                                          <p:spTgt spid="21"/>
                                        </p:tgtEl>
                                        <p:attrNameLst>
                                          <p:attrName>style.visibility</p:attrName>
                                        </p:attrNameLst>
                                      </p:cBhvr>
                                      <p:to>
                                        <p:strVal val="hidden"/>
                                      </p:to>
                                    </p:set>
                                  </p:childTnLst>
                                </p:cTn>
                              </p:par>
                              <p:par>
                                <p:cTn id="71" presetID="8" presetClass="exit" presetSubtype="16" fill="hold" grpId="0" nodeType="withEffect">
                                  <p:stCondLst>
                                    <p:cond delay="0"/>
                                  </p:stCondLst>
                                  <p:childTnLst>
                                    <p:animEffect transition="out" filter="diamond(in)">
                                      <p:cBhvr>
                                        <p:cTn id="72" dur="5000"/>
                                        <p:tgtEl>
                                          <p:spTgt spid="26"/>
                                        </p:tgtEl>
                                      </p:cBhvr>
                                    </p:animEffect>
                                    <p:set>
                                      <p:cBhvr>
                                        <p:cTn id="73" dur="1" fill="hold">
                                          <p:stCondLst>
                                            <p:cond delay="4999"/>
                                          </p:stCondLst>
                                        </p:cTn>
                                        <p:tgtEl>
                                          <p:spTgt spid="26"/>
                                        </p:tgtEl>
                                        <p:attrNameLst>
                                          <p:attrName>style.visibility</p:attrName>
                                        </p:attrNameLst>
                                      </p:cBhvr>
                                      <p:to>
                                        <p:strVal val="hidden"/>
                                      </p:to>
                                    </p:set>
                                  </p:childTnLst>
                                </p:cTn>
                              </p:par>
                              <p:par>
                                <p:cTn id="74" presetID="8" presetClass="exit" presetSubtype="16" fill="hold" grpId="0" nodeType="withEffect">
                                  <p:stCondLst>
                                    <p:cond delay="0"/>
                                  </p:stCondLst>
                                  <p:childTnLst>
                                    <p:animEffect transition="out" filter="diamond(in)">
                                      <p:cBhvr>
                                        <p:cTn id="75" dur="5000"/>
                                        <p:tgtEl>
                                          <p:spTgt spid="31"/>
                                        </p:tgtEl>
                                      </p:cBhvr>
                                    </p:animEffect>
                                    <p:set>
                                      <p:cBhvr>
                                        <p:cTn id="76" dur="1" fill="hold">
                                          <p:stCondLst>
                                            <p:cond delay="4999"/>
                                          </p:stCondLst>
                                        </p:cTn>
                                        <p:tgtEl>
                                          <p:spTgt spid="31"/>
                                        </p:tgtEl>
                                        <p:attrNameLst>
                                          <p:attrName>style.visibility</p:attrName>
                                        </p:attrNameLst>
                                      </p:cBhvr>
                                      <p:to>
                                        <p:strVal val="hidden"/>
                                      </p:to>
                                    </p:set>
                                  </p:childTnLst>
                                </p:cTn>
                              </p:par>
                              <p:par>
                                <p:cTn id="77" presetID="8" presetClass="exit" presetSubtype="16" fill="hold" grpId="0" nodeType="withEffect">
                                  <p:stCondLst>
                                    <p:cond delay="0"/>
                                  </p:stCondLst>
                                  <p:childTnLst>
                                    <p:animEffect transition="out" filter="diamond(in)">
                                      <p:cBhvr>
                                        <p:cTn id="78" dur="5000"/>
                                        <p:tgtEl>
                                          <p:spTgt spid="36"/>
                                        </p:tgtEl>
                                      </p:cBhvr>
                                    </p:animEffect>
                                    <p:set>
                                      <p:cBhvr>
                                        <p:cTn id="79" dur="1" fill="hold">
                                          <p:stCondLst>
                                            <p:cond delay="4999"/>
                                          </p:stCondLst>
                                        </p:cTn>
                                        <p:tgtEl>
                                          <p:spTgt spid="36"/>
                                        </p:tgtEl>
                                        <p:attrNameLst>
                                          <p:attrName>style.visibility</p:attrName>
                                        </p:attrNameLst>
                                      </p:cBhvr>
                                      <p:to>
                                        <p:strVal val="hidden"/>
                                      </p:to>
                                    </p:set>
                                  </p:childTnLst>
                                </p:cTn>
                              </p:par>
                              <p:par>
                                <p:cTn id="80" presetID="8" presetClass="exit" presetSubtype="16" fill="hold" grpId="0" nodeType="withEffect">
                                  <p:stCondLst>
                                    <p:cond delay="0"/>
                                  </p:stCondLst>
                                  <p:childTnLst>
                                    <p:animEffect transition="out" filter="diamond(in)">
                                      <p:cBhvr>
                                        <p:cTn id="81" dur="5000"/>
                                        <p:tgtEl>
                                          <p:spTgt spid="41"/>
                                        </p:tgtEl>
                                      </p:cBhvr>
                                    </p:animEffect>
                                    <p:set>
                                      <p:cBhvr>
                                        <p:cTn id="82" dur="1" fill="hold">
                                          <p:stCondLst>
                                            <p:cond delay="4999"/>
                                          </p:stCondLst>
                                        </p:cTn>
                                        <p:tgtEl>
                                          <p:spTgt spid="41"/>
                                        </p:tgtEl>
                                        <p:attrNameLst>
                                          <p:attrName>style.visibility</p:attrName>
                                        </p:attrNameLst>
                                      </p:cBhvr>
                                      <p:to>
                                        <p:strVal val="hidden"/>
                                      </p:to>
                                    </p:set>
                                  </p:childTnLst>
                                </p:cTn>
                              </p:par>
                              <p:par>
                                <p:cTn id="83" presetID="8" presetClass="exit" presetSubtype="16" fill="hold" grpId="0" nodeType="withEffect">
                                  <p:stCondLst>
                                    <p:cond delay="0"/>
                                  </p:stCondLst>
                                  <p:childTnLst>
                                    <p:animEffect transition="out" filter="diamond(in)">
                                      <p:cBhvr>
                                        <p:cTn id="84" dur="5000"/>
                                        <p:tgtEl>
                                          <p:spTgt spid="46"/>
                                        </p:tgtEl>
                                      </p:cBhvr>
                                    </p:animEffect>
                                    <p:set>
                                      <p:cBhvr>
                                        <p:cTn id="85" dur="1" fill="hold">
                                          <p:stCondLst>
                                            <p:cond delay="4999"/>
                                          </p:stCondLst>
                                        </p:cTn>
                                        <p:tgtEl>
                                          <p:spTgt spid="46"/>
                                        </p:tgtEl>
                                        <p:attrNameLst>
                                          <p:attrName>style.visibility</p:attrName>
                                        </p:attrNameLst>
                                      </p:cBhvr>
                                      <p:to>
                                        <p:strVal val="hidden"/>
                                      </p:to>
                                    </p:set>
                                  </p:childTnLst>
                                </p:cTn>
                              </p:par>
                              <p:par>
                                <p:cTn id="86" presetID="4" presetClass="exit" presetSubtype="16" fill="hold" grpId="0" nodeType="withEffect">
                                  <p:stCondLst>
                                    <p:cond delay="0"/>
                                  </p:stCondLst>
                                  <p:childTnLst>
                                    <p:animEffect transition="out" filter="box(in)">
                                      <p:cBhvr>
                                        <p:cTn id="87" dur="5000"/>
                                        <p:tgtEl>
                                          <p:spTgt spid="7"/>
                                        </p:tgtEl>
                                      </p:cBhvr>
                                    </p:animEffect>
                                    <p:set>
                                      <p:cBhvr>
                                        <p:cTn id="88" dur="1" fill="hold">
                                          <p:stCondLst>
                                            <p:cond delay="4999"/>
                                          </p:stCondLst>
                                        </p:cTn>
                                        <p:tgtEl>
                                          <p:spTgt spid="7"/>
                                        </p:tgtEl>
                                        <p:attrNameLst>
                                          <p:attrName>style.visibility</p:attrName>
                                        </p:attrNameLst>
                                      </p:cBhvr>
                                      <p:to>
                                        <p:strVal val="hidden"/>
                                      </p:to>
                                    </p:set>
                                  </p:childTnLst>
                                </p:cTn>
                              </p:par>
                              <p:par>
                                <p:cTn id="89" presetID="4" presetClass="exit" presetSubtype="16" fill="hold" grpId="0" nodeType="withEffect">
                                  <p:stCondLst>
                                    <p:cond delay="0"/>
                                  </p:stCondLst>
                                  <p:childTnLst>
                                    <p:animEffect transition="out" filter="box(in)">
                                      <p:cBhvr>
                                        <p:cTn id="90" dur="5000"/>
                                        <p:tgtEl>
                                          <p:spTgt spid="12"/>
                                        </p:tgtEl>
                                      </p:cBhvr>
                                    </p:animEffect>
                                    <p:set>
                                      <p:cBhvr>
                                        <p:cTn id="91" dur="1" fill="hold">
                                          <p:stCondLst>
                                            <p:cond delay="4999"/>
                                          </p:stCondLst>
                                        </p:cTn>
                                        <p:tgtEl>
                                          <p:spTgt spid="12"/>
                                        </p:tgtEl>
                                        <p:attrNameLst>
                                          <p:attrName>style.visibility</p:attrName>
                                        </p:attrNameLst>
                                      </p:cBhvr>
                                      <p:to>
                                        <p:strVal val="hidden"/>
                                      </p:to>
                                    </p:set>
                                  </p:childTnLst>
                                </p:cTn>
                              </p:par>
                              <p:par>
                                <p:cTn id="92" presetID="4" presetClass="exit" presetSubtype="16" fill="hold" grpId="0" nodeType="withEffect">
                                  <p:stCondLst>
                                    <p:cond delay="0"/>
                                  </p:stCondLst>
                                  <p:childTnLst>
                                    <p:animEffect transition="out" filter="box(in)">
                                      <p:cBhvr>
                                        <p:cTn id="93" dur="5000"/>
                                        <p:tgtEl>
                                          <p:spTgt spid="17"/>
                                        </p:tgtEl>
                                      </p:cBhvr>
                                    </p:animEffect>
                                    <p:set>
                                      <p:cBhvr>
                                        <p:cTn id="94" dur="1" fill="hold">
                                          <p:stCondLst>
                                            <p:cond delay="4999"/>
                                          </p:stCondLst>
                                        </p:cTn>
                                        <p:tgtEl>
                                          <p:spTgt spid="17"/>
                                        </p:tgtEl>
                                        <p:attrNameLst>
                                          <p:attrName>style.visibility</p:attrName>
                                        </p:attrNameLst>
                                      </p:cBhvr>
                                      <p:to>
                                        <p:strVal val="hidden"/>
                                      </p:to>
                                    </p:set>
                                  </p:childTnLst>
                                </p:cTn>
                              </p:par>
                              <p:par>
                                <p:cTn id="95" presetID="4" presetClass="exit" presetSubtype="16" fill="hold" grpId="0" nodeType="withEffect">
                                  <p:stCondLst>
                                    <p:cond delay="0"/>
                                  </p:stCondLst>
                                  <p:childTnLst>
                                    <p:animEffect transition="out" filter="box(in)">
                                      <p:cBhvr>
                                        <p:cTn id="96" dur="5000"/>
                                        <p:tgtEl>
                                          <p:spTgt spid="22"/>
                                        </p:tgtEl>
                                      </p:cBhvr>
                                    </p:animEffect>
                                    <p:set>
                                      <p:cBhvr>
                                        <p:cTn id="97" dur="1" fill="hold">
                                          <p:stCondLst>
                                            <p:cond delay="4999"/>
                                          </p:stCondLst>
                                        </p:cTn>
                                        <p:tgtEl>
                                          <p:spTgt spid="22"/>
                                        </p:tgtEl>
                                        <p:attrNameLst>
                                          <p:attrName>style.visibility</p:attrName>
                                        </p:attrNameLst>
                                      </p:cBhvr>
                                      <p:to>
                                        <p:strVal val="hidden"/>
                                      </p:to>
                                    </p:set>
                                  </p:childTnLst>
                                </p:cTn>
                              </p:par>
                              <p:par>
                                <p:cTn id="98" presetID="4" presetClass="exit" presetSubtype="16" fill="hold" grpId="0" nodeType="withEffect">
                                  <p:stCondLst>
                                    <p:cond delay="0"/>
                                  </p:stCondLst>
                                  <p:childTnLst>
                                    <p:animEffect transition="out" filter="box(in)">
                                      <p:cBhvr>
                                        <p:cTn id="99" dur="5000"/>
                                        <p:tgtEl>
                                          <p:spTgt spid="27"/>
                                        </p:tgtEl>
                                      </p:cBhvr>
                                    </p:animEffect>
                                    <p:set>
                                      <p:cBhvr>
                                        <p:cTn id="100" dur="1" fill="hold">
                                          <p:stCondLst>
                                            <p:cond delay="4999"/>
                                          </p:stCondLst>
                                        </p:cTn>
                                        <p:tgtEl>
                                          <p:spTgt spid="27"/>
                                        </p:tgtEl>
                                        <p:attrNameLst>
                                          <p:attrName>style.visibility</p:attrName>
                                        </p:attrNameLst>
                                      </p:cBhvr>
                                      <p:to>
                                        <p:strVal val="hidden"/>
                                      </p:to>
                                    </p:set>
                                  </p:childTnLst>
                                </p:cTn>
                              </p:par>
                              <p:par>
                                <p:cTn id="101" presetID="4" presetClass="exit" presetSubtype="16" fill="hold" grpId="0" nodeType="withEffect">
                                  <p:stCondLst>
                                    <p:cond delay="0"/>
                                  </p:stCondLst>
                                  <p:childTnLst>
                                    <p:animEffect transition="out" filter="box(in)">
                                      <p:cBhvr>
                                        <p:cTn id="102" dur="5000"/>
                                        <p:tgtEl>
                                          <p:spTgt spid="32"/>
                                        </p:tgtEl>
                                      </p:cBhvr>
                                    </p:animEffect>
                                    <p:set>
                                      <p:cBhvr>
                                        <p:cTn id="103" dur="1" fill="hold">
                                          <p:stCondLst>
                                            <p:cond delay="4999"/>
                                          </p:stCondLst>
                                        </p:cTn>
                                        <p:tgtEl>
                                          <p:spTgt spid="32"/>
                                        </p:tgtEl>
                                        <p:attrNameLst>
                                          <p:attrName>style.visibility</p:attrName>
                                        </p:attrNameLst>
                                      </p:cBhvr>
                                      <p:to>
                                        <p:strVal val="hidden"/>
                                      </p:to>
                                    </p:set>
                                  </p:childTnLst>
                                </p:cTn>
                              </p:par>
                              <p:par>
                                <p:cTn id="104" presetID="4" presetClass="exit" presetSubtype="16" fill="hold" grpId="0" nodeType="withEffect">
                                  <p:stCondLst>
                                    <p:cond delay="0"/>
                                  </p:stCondLst>
                                  <p:childTnLst>
                                    <p:animEffect transition="out" filter="box(in)">
                                      <p:cBhvr>
                                        <p:cTn id="105" dur="5000"/>
                                        <p:tgtEl>
                                          <p:spTgt spid="37"/>
                                        </p:tgtEl>
                                      </p:cBhvr>
                                    </p:animEffect>
                                    <p:set>
                                      <p:cBhvr>
                                        <p:cTn id="106" dur="1" fill="hold">
                                          <p:stCondLst>
                                            <p:cond delay="4999"/>
                                          </p:stCondLst>
                                        </p:cTn>
                                        <p:tgtEl>
                                          <p:spTgt spid="37"/>
                                        </p:tgtEl>
                                        <p:attrNameLst>
                                          <p:attrName>style.visibility</p:attrName>
                                        </p:attrNameLst>
                                      </p:cBhvr>
                                      <p:to>
                                        <p:strVal val="hidden"/>
                                      </p:to>
                                    </p:set>
                                  </p:childTnLst>
                                </p:cTn>
                              </p:par>
                              <p:par>
                                <p:cTn id="107" presetID="4" presetClass="exit" presetSubtype="16" fill="hold" grpId="0" nodeType="withEffect">
                                  <p:stCondLst>
                                    <p:cond delay="0"/>
                                  </p:stCondLst>
                                  <p:childTnLst>
                                    <p:animEffect transition="out" filter="box(in)">
                                      <p:cBhvr>
                                        <p:cTn id="108" dur="5000"/>
                                        <p:tgtEl>
                                          <p:spTgt spid="42"/>
                                        </p:tgtEl>
                                      </p:cBhvr>
                                    </p:animEffect>
                                    <p:set>
                                      <p:cBhvr>
                                        <p:cTn id="109" dur="1" fill="hold">
                                          <p:stCondLst>
                                            <p:cond delay="4999"/>
                                          </p:stCondLst>
                                        </p:cTn>
                                        <p:tgtEl>
                                          <p:spTgt spid="42"/>
                                        </p:tgtEl>
                                        <p:attrNameLst>
                                          <p:attrName>style.visibility</p:attrName>
                                        </p:attrNameLst>
                                      </p:cBhvr>
                                      <p:to>
                                        <p:strVal val="hidden"/>
                                      </p:to>
                                    </p:set>
                                  </p:childTnLst>
                                </p:cTn>
                              </p:par>
                              <p:par>
                                <p:cTn id="110" presetID="4" presetClass="exit" presetSubtype="16" fill="hold" grpId="0" nodeType="withEffect">
                                  <p:stCondLst>
                                    <p:cond delay="0"/>
                                  </p:stCondLst>
                                  <p:childTnLst>
                                    <p:animEffect transition="out" filter="box(in)">
                                      <p:cBhvr>
                                        <p:cTn id="111" dur="5000"/>
                                        <p:tgtEl>
                                          <p:spTgt spid="47"/>
                                        </p:tgtEl>
                                      </p:cBhvr>
                                    </p:animEffect>
                                    <p:set>
                                      <p:cBhvr>
                                        <p:cTn id="112" dur="1" fill="hold">
                                          <p:stCondLst>
                                            <p:cond delay="4999"/>
                                          </p:stCondLst>
                                        </p:cTn>
                                        <p:tgtEl>
                                          <p:spTgt spid="47"/>
                                        </p:tgtEl>
                                        <p:attrNameLst>
                                          <p:attrName>style.visibility</p:attrName>
                                        </p:attrNameLst>
                                      </p:cBhvr>
                                      <p:to>
                                        <p:strVal val="hidden"/>
                                      </p:to>
                                    </p:set>
                                  </p:childTnLst>
                                </p:cTn>
                              </p:par>
                              <p:par>
                                <p:cTn id="113" presetID="8" presetClass="exit" presetSubtype="16" fill="hold" grpId="0" nodeType="withEffect">
                                  <p:stCondLst>
                                    <p:cond delay="0"/>
                                  </p:stCondLst>
                                  <p:childTnLst>
                                    <p:animEffect transition="out" filter="diamond(in)">
                                      <p:cBhvr>
                                        <p:cTn id="114" dur="5000"/>
                                        <p:tgtEl>
                                          <p:spTgt spid="8"/>
                                        </p:tgtEl>
                                      </p:cBhvr>
                                    </p:animEffect>
                                    <p:set>
                                      <p:cBhvr>
                                        <p:cTn id="115" dur="1" fill="hold">
                                          <p:stCondLst>
                                            <p:cond delay="4999"/>
                                          </p:stCondLst>
                                        </p:cTn>
                                        <p:tgtEl>
                                          <p:spTgt spid="8"/>
                                        </p:tgtEl>
                                        <p:attrNameLst>
                                          <p:attrName>style.visibility</p:attrName>
                                        </p:attrNameLst>
                                      </p:cBhvr>
                                      <p:to>
                                        <p:strVal val="hidden"/>
                                      </p:to>
                                    </p:set>
                                  </p:childTnLst>
                                </p:cTn>
                              </p:par>
                              <p:par>
                                <p:cTn id="116" presetID="8" presetClass="exit" presetSubtype="16" fill="hold" grpId="0" nodeType="withEffect">
                                  <p:stCondLst>
                                    <p:cond delay="0"/>
                                  </p:stCondLst>
                                  <p:childTnLst>
                                    <p:animEffect transition="out" filter="diamond(in)">
                                      <p:cBhvr>
                                        <p:cTn id="117" dur="5000"/>
                                        <p:tgtEl>
                                          <p:spTgt spid="13"/>
                                        </p:tgtEl>
                                      </p:cBhvr>
                                    </p:animEffect>
                                    <p:set>
                                      <p:cBhvr>
                                        <p:cTn id="118" dur="1" fill="hold">
                                          <p:stCondLst>
                                            <p:cond delay="4999"/>
                                          </p:stCondLst>
                                        </p:cTn>
                                        <p:tgtEl>
                                          <p:spTgt spid="13"/>
                                        </p:tgtEl>
                                        <p:attrNameLst>
                                          <p:attrName>style.visibility</p:attrName>
                                        </p:attrNameLst>
                                      </p:cBhvr>
                                      <p:to>
                                        <p:strVal val="hidden"/>
                                      </p:to>
                                    </p:set>
                                  </p:childTnLst>
                                </p:cTn>
                              </p:par>
                              <p:par>
                                <p:cTn id="119" presetID="8" presetClass="exit" presetSubtype="16" fill="hold" grpId="0" nodeType="withEffect">
                                  <p:stCondLst>
                                    <p:cond delay="0"/>
                                  </p:stCondLst>
                                  <p:childTnLst>
                                    <p:animEffect transition="out" filter="diamond(in)">
                                      <p:cBhvr>
                                        <p:cTn id="120" dur="5000"/>
                                        <p:tgtEl>
                                          <p:spTgt spid="18"/>
                                        </p:tgtEl>
                                      </p:cBhvr>
                                    </p:animEffect>
                                    <p:set>
                                      <p:cBhvr>
                                        <p:cTn id="121" dur="1" fill="hold">
                                          <p:stCondLst>
                                            <p:cond delay="4999"/>
                                          </p:stCondLst>
                                        </p:cTn>
                                        <p:tgtEl>
                                          <p:spTgt spid="18"/>
                                        </p:tgtEl>
                                        <p:attrNameLst>
                                          <p:attrName>style.visibility</p:attrName>
                                        </p:attrNameLst>
                                      </p:cBhvr>
                                      <p:to>
                                        <p:strVal val="hidden"/>
                                      </p:to>
                                    </p:set>
                                  </p:childTnLst>
                                </p:cTn>
                              </p:par>
                              <p:par>
                                <p:cTn id="122" presetID="8" presetClass="exit" presetSubtype="16" fill="hold" grpId="0" nodeType="withEffect">
                                  <p:stCondLst>
                                    <p:cond delay="0"/>
                                  </p:stCondLst>
                                  <p:childTnLst>
                                    <p:animEffect transition="out" filter="diamond(in)">
                                      <p:cBhvr>
                                        <p:cTn id="123" dur="5000"/>
                                        <p:tgtEl>
                                          <p:spTgt spid="23"/>
                                        </p:tgtEl>
                                      </p:cBhvr>
                                    </p:animEffect>
                                    <p:set>
                                      <p:cBhvr>
                                        <p:cTn id="124" dur="1" fill="hold">
                                          <p:stCondLst>
                                            <p:cond delay="4999"/>
                                          </p:stCondLst>
                                        </p:cTn>
                                        <p:tgtEl>
                                          <p:spTgt spid="23"/>
                                        </p:tgtEl>
                                        <p:attrNameLst>
                                          <p:attrName>style.visibility</p:attrName>
                                        </p:attrNameLst>
                                      </p:cBhvr>
                                      <p:to>
                                        <p:strVal val="hidden"/>
                                      </p:to>
                                    </p:set>
                                  </p:childTnLst>
                                </p:cTn>
                              </p:par>
                              <p:par>
                                <p:cTn id="125" presetID="8" presetClass="exit" presetSubtype="16" fill="hold" grpId="0" nodeType="withEffect">
                                  <p:stCondLst>
                                    <p:cond delay="0"/>
                                  </p:stCondLst>
                                  <p:childTnLst>
                                    <p:animEffect transition="out" filter="diamond(in)">
                                      <p:cBhvr>
                                        <p:cTn id="126" dur="5000"/>
                                        <p:tgtEl>
                                          <p:spTgt spid="28"/>
                                        </p:tgtEl>
                                      </p:cBhvr>
                                    </p:animEffect>
                                    <p:set>
                                      <p:cBhvr>
                                        <p:cTn id="127" dur="1" fill="hold">
                                          <p:stCondLst>
                                            <p:cond delay="4999"/>
                                          </p:stCondLst>
                                        </p:cTn>
                                        <p:tgtEl>
                                          <p:spTgt spid="28"/>
                                        </p:tgtEl>
                                        <p:attrNameLst>
                                          <p:attrName>style.visibility</p:attrName>
                                        </p:attrNameLst>
                                      </p:cBhvr>
                                      <p:to>
                                        <p:strVal val="hidden"/>
                                      </p:to>
                                    </p:set>
                                  </p:childTnLst>
                                </p:cTn>
                              </p:par>
                              <p:par>
                                <p:cTn id="128" presetID="8" presetClass="exit" presetSubtype="16" fill="hold" grpId="0" nodeType="withEffect">
                                  <p:stCondLst>
                                    <p:cond delay="0"/>
                                  </p:stCondLst>
                                  <p:childTnLst>
                                    <p:animEffect transition="out" filter="diamond(in)">
                                      <p:cBhvr>
                                        <p:cTn id="129" dur="5000"/>
                                        <p:tgtEl>
                                          <p:spTgt spid="33"/>
                                        </p:tgtEl>
                                      </p:cBhvr>
                                    </p:animEffect>
                                    <p:set>
                                      <p:cBhvr>
                                        <p:cTn id="130" dur="1" fill="hold">
                                          <p:stCondLst>
                                            <p:cond delay="4999"/>
                                          </p:stCondLst>
                                        </p:cTn>
                                        <p:tgtEl>
                                          <p:spTgt spid="33"/>
                                        </p:tgtEl>
                                        <p:attrNameLst>
                                          <p:attrName>style.visibility</p:attrName>
                                        </p:attrNameLst>
                                      </p:cBhvr>
                                      <p:to>
                                        <p:strVal val="hidden"/>
                                      </p:to>
                                    </p:set>
                                  </p:childTnLst>
                                </p:cTn>
                              </p:par>
                              <p:par>
                                <p:cTn id="131" presetID="8" presetClass="exit" presetSubtype="16" fill="hold" grpId="0" nodeType="withEffect">
                                  <p:stCondLst>
                                    <p:cond delay="0"/>
                                  </p:stCondLst>
                                  <p:childTnLst>
                                    <p:animEffect transition="out" filter="diamond(in)">
                                      <p:cBhvr>
                                        <p:cTn id="132" dur="5000"/>
                                        <p:tgtEl>
                                          <p:spTgt spid="38"/>
                                        </p:tgtEl>
                                      </p:cBhvr>
                                    </p:animEffect>
                                    <p:set>
                                      <p:cBhvr>
                                        <p:cTn id="133" dur="1" fill="hold">
                                          <p:stCondLst>
                                            <p:cond delay="4999"/>
                                          </p:stCondLst>
                                        </p:cTn>
                                        <p:tgtEl>
                                          <p:spTgt spid="38"/>
                                        </p:tgtEl>
                                        <p:attrNameLst>
                                          <p:attrName>style.visibility</p:attrName>
                                        </p:attrNameLst>
                                      </p:cBhvr>
                                      <p:to>
                                        <p:strVal val="hidden"/>
                                      </p:to>
                                    </p:set>
                                  </p:childTnLst>
                                </p:cTn>
                              </p:par>
                              <p:par>
                                <p:cTn id="134" presetID="8" presetClass="exit" presetSubtype="16" fill="hold" grpId="0" nodeType="withEffect">
                                  <p:stCondLst>
                                    <p:cond delay="0"/>
                                  </p:stCondLst>
                                  <p:childTnLst>
                                    <p:animEffect transition="out" filter="diamond(in)">
                                      <p:cBhvr>
                                        <p:cTn id="135" dur="5000"/>
                                        <p:tgtEl>
                                          <p:spTgt spid="43"/>
                                        </p:tgtEl>
                                      </p:cBhvr>
                                    </p:animEffect>
                                    <p:set>
                                      <p:cBhvr>
                                        <p:cTn id="136" dur="1" fill="hold">
                                          <p:stCondLst>
                                            <p:cond delay="4999"/>
                                          </p:stCondLst>
                                        </p:cTn>
                                        <p:tgtEl>
                                          <p:spTgt spid="43"/>
                                        </p:tgtEl>
                                        <p:attrNameLst>
                                          <p:attrName>style.visibility</p:attrName>
                                        </p:attrNameLst>
                                      </p:cBhvr>
                                      <p:to>
                                        <p:strVal val="hidden"/>
                                      </p:to>
                                    </p:set>
                                  </p:childTnLst>
                                </p:cTn>
                              </p:par>
                              <p:par>
                                <p:cTn id="137" presetID="8" presetClass="exit" presetSubtype="16" fill="hold" grpId="0" nodeType="withEffect">
                                  <p:stCondLst>
                                    <p:cond delay="0"/>
                                  </p:stCondLst>
                                  <p:childTnLst>
                                    <p:animEffect transition="out" filter="diamond(in)">
                                      <p:cBhvr>
                                        <p:cTn id="138" dur="5000"/>
                                        <p:tgtEl>
                                          <p:spTgt spid="48"/>
                                        </p:tgtEl>
                                      </p:cBhvr>
                                    </p:animEffect>
                                    <p:set>
                                      <p:cBhvr>
                                        <p:cTn id="139" dur="1" fill="hold">
                                          <p:stCondLst>
                                            <p:cond delay="4999"/>
                                          </p:stCondLst>
                                        </p:cTn>
                                        <p:tgtEl>
                                          <p:spTgt spid="48"/>
                                        </p:tgtEl>
                                        <p:attrNameLst>
                                          <p:attrName>style.visibility</p:attrName>
                                        </p:attrNameLst>
                                      </p:cBhvr>
                                      <p:to>
                                        <p:strVal val="hidden"/>
                                      </p:to>
                                    </p:set>
                                  </p:childTnLst>
                                </p:cTn>
                              </p:par>
                              <p:par>
                                <p:cTn id="140" presetID="4" presetClass="exit" presetSubtype="16" fill="hold" grpId="0" nodeType="withEffect">
                                  <p:stCondLst>
                                    <p:cond delay="0"/>
                                  </p:stCondLst>
                                  <p:childTnLst>
                                    <p:animEffect transition="out" filter="box(in)">
                                      <p:cBhvr>
                                        <p:cTn id="141" dur="5000"/>
                                        <p:tgtEl>
                                          <p:spTgt spid="49"/>
                                        </p:tgtEl>
                                      </p:cBhvr>
                                    </p:animEffect>
                                    <p:set>
                                      <p:cBhvr>
                                        <p:cTn id="142" dur="1" fill="hold">
                                          <p:stCondLst>
                                            <p:cond delay="4999"/>
                                          </p:stCondLst>
                                        </p:cTn>
                                        <p:tgtEl>
                                          <p:spTgt spid="49"/>
                                        </p:tgtEl>
                                        <p:attrNameLst>
                                          <p:attrName>style.visibility</p:attrName>
                                        </p:attrNameLst>
                                      </p:cBhvr>
                                      <p:to>
                                        <p:strVal val="hidden"/>
                                      </p:to>
                                    </p:set>
                                  </p:childTnLst>
                                </p:cTn>
                              </p:par>
                              <p:par>
                                <p:cTn id="143" presetID="4" presetClass="exit" presetSubtype="16" fill="hold" grpId="0" nodeType="withEffect">
                                  <p:stCondLst>
                                    <p:cond delay="0"/>
                                  </p:stCondLst>
                                  <p:childTnLst>
                                    <p:animEffect transition="out" filter="box(in)">
                                      <p:cBhvr>
                                        <p:cTn id="144" dur="5000"/>
                                        <p:tgtEl>
                                          <p:spTgt spid="50"/>
                                        </p:tgtEl>
                                      </p:cBhvr>
                                    </p:animEffect>
                                    <p:set>
                                      <p:cBhvr>
                                        <p:cTn id="145" dur="1" fill="hold">
                                          <p:stCondLst>
                                            <p:cond delay="4999"/>
                                          </p:stCondLst>
                                        </p:cTn>
                                        <p:tgtEl>
                                          <p:spTgt spid="50"/>
                                        </p:tgtEl>
                                        <p:attrNameLst>
                                          <p:attrName>style.visibility</p:attrName>
                                        </p:attrNameLst>
                                      </p:cBhvr>
                                      <p:to>
                                        <p:strVal val="hidden"/>
                                      </p:to>
                                    </p:set>
                                  </p:childTnLst>
                                </p:cTn>
                              </p:par>
                              <p:par>
                                <p:cTn id="146" presetID="4" presetClass="exit" presetSubtype="16" fill="hold" grpId="0" nodeType="withEffect">
                                  <p:stCondLst>
                                    <p:cond delay="0"/>
                                  </p:stCondLst>
                                  <p:childTnLst>
                                    <p:animEffect transition="out" filter="box(in)">
                                      <p:cBhvr>
                                        <p:cTn id="147" dur="5000"/>
                                        <p:tgtEl>
                                          <p:spTgt spid="51"/>
                                        </p:tgtEl>
                                      </p:cBhvr>
                                    </p:animEffect>
                                    <p:set>
                                      <p:cBhvr>
                                        <p:cTn id="148" dur="1" fill="hold">
                                          <p:stCondLst>
                                            <p:cond delay="4999"/>
                                          </p:stCondLst>
                                        </p:cTn>
                                        <p:tgtEl>
                                          <p:spTgt spid="51"/>
                                        </p:tgtEl>
                                        <p:attrNameLst>
                                          <p:attrName>style.visibility</p:attrName>
                                        </p:attrNameLst>
                                      </p:cBhvr>
                                      <p:to>
                                        <p:strVal val="hidden"/>
                                      </p:to>
                                    </p:set>
                                  </p:childTnLst>
                                </p:cTn>
                              </p:par>
                              <p:par>
                                <p:cTn id="149" presetID="4" presetClass="exit" presetSubtype="16" fill="hold" grpId="0" nodeType="withEffect">
                                  <p:stCondLst>
                                    <p:cond delay="0"/>
                                  </p:stCondLst>
                                  <p:childTnLst>
                                    <p:animEffect transition="out" filter="box(in)">
                                      <p:cBhvr>
                                        <p:cTn id="150" dur="5000"/>
                                        <p:tgtEl>
                                          <p:spTgt spid="52"/>
                                        </p:tgtEl>
                                      </p:cBhvr>
                                    </p:animEffect>
                                    <p:set>
                                      <p:cBhvr>
                                        <p:cTn id="151" dur="1" fill="hold">
                                          <p:stCondLst>
                                            <p:cond delay="4999"/>
                                          </p:stCondLst>
                                        </p:cTn>
                                        <p:tgtEl>
                                          <p:spTgt spid="52"/>
                                        </p:tgtEl>
                                        <p:attrNameLst>
                                          <p:attrName>style.visibility</p:attrName>
                                        </p:attrNameLst>
                                      </p:cBhvr>
                                      <p:to>
                                        <p:strVal val="hidden"/>
                                      </p:to>
                                    </p:set>
                                  </p:childTnLst>
                                </p:cTn>
                              </p:par>
                              <p:par>
                                <p:cTn id="152" presetID="4" presetClass="exit" presetSubtype="16" fill="hold" grpId="0" nodeType="withEffect">
                                  <p:stCondLst>
                                    <p:cond delay="0"/>
                                  </p:stCondLst>
                                  <p:childTnLst>
                                    <p:animEffect transition="out" filter="box(in)">
                                      <p:cBhvr>
                                        <p:cTn id="153" dur="5000"/>
                                        <p:tgtEl>
                                          <p:spTgt spid="53"/>
                                        </p:tgtEl>
                                      </p:cBhvr>
                                    </p:animEffect>
                                    <p:set>
                                      <p:cBhvr>
                                        <p:cTn id="154" dur="1" fill="hold">
                                          <p:stCondLst>
                                            <p:cond delay="4999"/>
                                          </p:stCondLst>
                                        </p:cTn>
                                        <p:tgtEl>
                                          <p:spTgt spid="53"/>
                                        </p:tgtEl>
                                        <p:attrNameLst>
                                          <p:attrName>style.visibility</p:attrName>
                                        </p:attrNameLst>
                                      </p:cBhvr>
                                      <p:to>
                                        <p:strVal val="hidden"/>
                                      </p:to>
                                    </p:set>
                                  </p:childTnLst>
                                </p:cTn>
                              </p:par>
                              <p:par>
                                <p:cTn id="155" presetID="4" presetClass="exit" presetSubtype="16" fill="hold" grpId="0" nodeType="withEffect">
                                  <p:stCondLst>
                                    <p:cond delay="0"/>
                                  </p:stCondLst>
                                  <p:childTnLst>
                                    <p:animEffect transition="out" filter="box(in)">
                                      <p:cBhvr>
                                        <p:cTn id="156" dur="5000"/>
                                        <p:tgtEl>
                                          <p:spTgt spid="54"/>
                                        </p:tgtEl>
                                      </p:cBhvr>
                                    </p:animEffect>
                                    <p:set>
                                      <p:cBhvr>
                                        <p:cTn id="157" dur="1" fill="hold">
                                          <p:stCondLst>
                                            <p:cond delay="4999"/>
                                          </p:stCondLst>
                                        </p:cTn>
                                        <p:tgtEl>
                                          <p:spTgt spid="54"/>
                                        </p:tgtEl>
                                        <p:attrNameLst>
                                          <p:attrName>style.visibility</p:attrName>
                                        </p:attrNameLst>
                                      </p:cBhvr>
                                      <p:to>
                                        <p:strVal val="hidden"/>
                                      </p:to>
                                    </p:set>
                                  </p:childTnLst>
                                </p:cTn>
                              </p:par>
                              <p:par>
                                <p:cTn id="158" presetID="4" presetClass="exit" presetSubtype="16" fill="hold" grpId="0" nodeType="withEffect">
                                  <p:stCondLst>
                                    <p:cond delay="0"/>
                                  </p:stCondLst>
                                  <p:childTnLst>
                                    <p:animEffect transition="out" filter="box(in)">
                                      <p:cBhvr>
                                        <p:cTn id="159" dur="5000"/>
                                        <p:tgtEl>
                                          <p:spTgt spid="55"/>
                                        </p:tgtEl>
                                      </p:cBhvr>
                                    </p:animEffect>
                                    <p:set>
                                      <p:cBhvr>
                                        <p:cTn id="160" dur="1" fill="hold">
                                          <p:stCondLst>
                                            <p:cond delay="4999"/>
                                          </p:stCondLst>
                                        </p:cTn>
                                        <p:tgtEl>
                                          <p:spTgt spid="55"/>
                                        </p:tgtEl>
                                        <p:attrNameLst>
                                          <p:attrName>style.visibility</p:attrName>
                                        </p:attrNameLst>
                                      </p:cBhvr>
                                      <p:to>
                                        <p:strVal val="hidden"/>
                                      </p:to>
                                    </p:set>
                                  </p:childTnLst>
                                </p:cTn>
                              </p:par>
                              <p:par>
                                <p:cTn id="161" presetID="4" presetClass="exit" presetSubtype="16" fill="hold" grpId="0" nodeType="withEffect">
                                  <p:stCondLst>
                                    <p:cond delay="0"/>
                                  </p:stCondLst>
                                  <p:childTnLst>
                                    <p:animEffect transition="out" filter="box(in)">
                                      <p:cBhvr>
                                        <p:cTn id="162" dur="5000"/>
                                        <p:tgtEl>
                                          <p:spTgt spid="56"/>
                                        </p:tgtEl>
                                      </p:cBhvr>
                                    </p:animEffect>
                                    <p:set>
                                      <p:cBhvr>
                                        <p:cTn id="163" dur="1" fill="hold">
                                          <p:stCondLst>
                                            <p:cond delay="4999"/>
                                          </p:stCondLst>
                                        </p:cTn>
                                        <p:tgtEl>
                                          <p:spTgt spid="56"/>
                                        </p:tgtEl>
                                        <p:attrNameLst>
                                          <p:attrName>style.visibility</p:attrName>
                                        </p:attrNameLst>
                                      </p:cBhvr>
                                      <p:to>
                                        <p:strVal val="hidden"/>
                                      </p:to>
                                    </p:set>
                                  </p:childTnLst>
                                </p:cTn>
                              </p:par>
                              <p:par>
                                <p:cTn id="164" presetID="4" presetClass="exit" presetSubtype="16" fill="hold" grpId="0" nodeType="withEffect">
                                  <p:stCondLst>
                                    <p:cond delay="0"/>
                                  </p:stCondLst>
                                  <p:childTnLst>
                                    <p:animEffect transition="out" filter="box(in)">
                                      <p:cBhvr>
                                        <p:cTn id="165" dur="5000"/>
                                        <p:tgtEl>
                                          <p:spTgt spid="57"/>
                                        </p:tgtEl>
                                      </p:cBhvr>
                                    </p:animEffect>
                                    <p:set>
                                      <p:cBhvr>
                                        <p:cTn id="166" dur="1" fill="hold">
                                          <p:stCondLst>
                                            <p:cond delay="4999"/>
                                          </p:stCondLst>
                                        </p:cTn>
                                        <p:tgtEl>
                                          <p:spTgt spid="57"/>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34793886Istanbul.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0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492"/>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199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18" presetClass="exit" presetSubtype="12" fill="hold" grpId="0" nodeType="withEffect">
                                  <p:stCondLst>
                                    <p:cond delay="0"/>
                                  </p:stCondLst>
                                  <p:childTnLst>
                                    <p:animEffect transition="out" filter="strips(downLef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18" presetClass="exit" presetSubtype="12" fill="hold" grpId="0" nodeType="withEffect">
                                  <p:stCondLst>
                                    <p:cond delay="0"/>
                                  </p:stCondLst>
                                  <p:childTnLst>
                                    <p:animEffect transition="out" filter="strips(downLeft)">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5000"/>
                                        <p:tgtEl>
                                          <p:spTgt spid="16"/>
                                        </p:tgtEl>
                                      </p:cBhvr>
                                    </p:animEffect>
                                    <p:set>
                                      <p:cBhvr>
                                        <p:cTn id="31" dur="1" fill="hold">
                                          <p:stCondLst>
                                            <p:cond delay="4999"/>
                                          </p:stCondLst>
                                        </p:cTn>
                                        <p:tgtEl>
                                          <p:spTgt spid="16"/>
                                        </p:tgtEl>
                                        <p:attrNameLst>
                                          <p:attrName>style.visibility</p:attrName>
                                        </p:attrNameLst>
                                      </p:cBhvr>
                                      <p:to>
                                        <p:strVal val="hidden"/>
                                      </p:to>
                                    </p:set>
                                  </p:childTnLst>
                                </p:cTn>
                              </p:par>
                              <p:par>
                                <p:cTn id="32" presetID="18" presetClass="exit" presetSubtype="12" fill="hold" grpId="0" nodeType="withEffect">
                                  <p:stCondLst>
                                    <p:cond delay="0"/>
                                  </p:stCondLst>
                                  <p:childTnLst>
                                    <p:animEffect transition="out" filter="strips(downLeft)">
                                      <p:cBhvr>
                                        <p:cTn id="33" dur="5000"/>
                                        <p:tgtEl>
                                          <p:spTgt spid="19"/>
                                        </p:tgtEl>
                                      </p:cBhvr>
                                    </p:animEffect>
                                    <p:set>
                                      <p:cBhvr>
                                        <p:cTn id="34" dur="1" fill="hold">
                                          <p:stCondLst>
                                            <p:cond delay="4999"/>
                                          </p:stCondLst>
                                        </p:cTn>
                                        <p:tgtEl>
                                          <p:spTgt spid="19"/>
                                        </p:tgtEl>
                                        <p:attrNameLst>
                                          <p:attrName>style.visibility</p:attrName>
                                        </p:attrNameLst>
                                      </p:cBhvr>
                                      <p:to>
                                        <p:strVal val="hidden"/>
                                      </p:to>
                                    </p:set>
                                  </p:childTnLst>
                                </p:cTn>
                              </p:par>
                              <p:par>
                                <p:cTn id="35" presetID="18" presetClass="exit" presetSubtype="12" fill="hold" grpId="0" nodeType="withEffect">
                                  <p:stCondLst>
                                    <p:cond delay="0"/>
                                  </p:stCondLst>
                                  <p:childTnLst>
                                    <p:animEffect transition="out" filter="strips(downLeft)">
                                      <p:cBhvr>
                                        <p:cTn id="36" dur="5000"/>
                                        <p:tgtEl>
                                          <p:spTgt spid="20"/>
                                        </p:tgtEl>
                                      </p:cBhvr>
                                    </p:animEffect>
                                    <p:set>
                                      <p:cBhvr>
                                        <p:cTn id="37" dur="1" fill="hold">
                                          <p:stCondLst>
                                            <p:cond delay="4999"/>
                                          </p:stCondLst>
                                        </p:cTn>
                                        <p:tgtEl>
                                          <p:spTgt spid="20"/>
                                        </p:tgtEl>
                                        <p:attrNameLst>
                                          <p:attrName>style.visibility</p:attrName>
                                        </p:attrNameLst>
                                      </p:cBhvr>
                                      <p:to>
                                        <p:strVal val="hidden"/>
                                      </p:to>
                                    </p:set>
                                  </p:childTnLst>
                                </p:cTn>
                              </p:par>
                              <p:par>
                                <p:cTn id="38" presetID="18" presetClass="exit" presetSubtype="12" fill="hold" grpId="0" nodeType="withEffect">
                                  <p:stCondLst>
                                    <p:cond delay="0"/>
                                  </p:stCondLst>
                                  <p:childTnLst>
                                    <p:animEffect transition="out" filter="strips(downLeft)">
                                      <p:cBhvr>
                                        <p:cTn id="39" dur="5000"/>
                                        <p:tgtEl>
                                          <p:spTgt spid="21"/>
                                        </p:tgtEl>
                                      </p:cBhvr>
                                    </p:animEffect>
                                    <p:set>
                                      <p:cBhvr>
                                        <p:cTn id="40" dur="1" fill="hold">
                                          <p:stCondLst>
                                            <p:cond delay="4999"/>
                                          </p:stCondLst>
                                        </p:cTn>
                                        <p:tgtEl>
                                          <p:spTgt spid="21"/>
                                        </p:tgtEl>
                                        <p:attrNameLst>
                                          <p:attrName>style.visibility</p:attrName>
                                        </p:attrNameLst>
                                      </p:cBhvr>
                                      <p:to>
                                        <p:strVal val="hidden"/>
                                      </p:to>
                                    </p:set>
                                  </p:childTnLst>
                                </p:cTn>
                              </p:par>
                              <p:par>
                                <p:cTn id="41" presetID="18" presetClass="exit" presetSubtype="6" fill="hold" grpId="0" nodeType="withEffect">
                                  <p:stCondLst>
                                    <p:cond delay="0"/>
                                  </p:stCondLst>
                                  <p:childTnLst>
                                    <p:animEffect transition="out" filter="strips(downRight)">
                                      <p:cBhvr>
                                        <p:cTn id="42" dur="5000"/>
                                        <p:tgtEl>
                                          <p:spTgt spid="7"/>
                                        </p:tgtEl>
                                      </p:cBhvr>
                                    </p:animEffect>
                                    <p:set>
                                      <p:cBhvr>
                                        <p:cTn id="43" dur="1" fill="hold">
                                          <p:stCondLst>
                                            <p:cond delay="4999"/>
                                          </p:stCondLst>
                                        </p:cTn>
                                        <p:tgtEl>
                                          <p:spTgt spid="7"/>
                                        </p:tgtEl>
                                        <p:attrNameLst>
                                          <p:attrName>style.visibility</p:attrName>
                                        </p:attrNameLst>
                                      </p:cBhvr>
                                      <p:to>
                                        <p:strVal val="hidden"/>
                                      </p:to>
                                    </p:set>
                                  </p:childTnLst>
                                </p:cTn>
                              </p:par>
                              <p:par>
                                <p:cTn id="44" presetID="18" presetClass="exit" presetSubtype="6" fill="hold" grpId="0" nodeType="withEffect">
                                  <p:stCondLst>
                                    <p:cond delay="0"/>
                                  </p:stCondLst>
                                  <p:childTnLst>
                                    <p:animEffect transition="out" filter="strips(downRight)">
                                      <p:cBhvr>
                                        <p:cTn id="45" dur="5000"/>
                                        <p:tgtEl>
                                          <p:spTgt spid="8"/>
                                        </p:tgtEl>
                                      </p:cBhvr>
                                    </p:animEffect>
                                    <p:set>
                                      <p:cBhvr>
                                        <p:cTn id="46" dur="1" fill="hold">
                                          <p:stCondLst>
                                            <p:cond delay="4999"/>
                                          </p:stCondLst>
                                        </p:cTn>
                                        <p:tgtEl>
                                          <p:spTgt spid="8"/>
                                        </p:tgtEl>
                                        <p:attrNameLst>
                                          <p:attrName>style.visibility</p:attrName>
                                        </p:attrNameLst>
                                      </p:cBhvr>
                                      <p:to>
                                        <p:strVal val="hidden"/>
                                      </p:to>
                                    </p:set>
                                  </p:childTnLst>
                                </p:cTn>
                              </p:par>
                              <p:par>
                                <p:cTn id="47" presetID="18" presetClass="exit" presetSubtype="6" fill="hold" grpId="0" nodeType="withEffect">
                                  <p:stCondLst>
                                    <p:cond delay="0"/>
                                  </p:stCondLst>
                                  <p:childTnLst>
                                    <p:animEffect transition="out" filter="strips(downRight)">
                                      <p:cBhvr>
                                        <p:cTn id="48" dur="5000"/>
                                        <p:tgtEl>
                                          <p:spTgt spid="12"/>
                                        </p:tgtEl>
                                      </p:cBhvr>
                                    </p:animEffect>
                                    <p:set>
                                      <p:cBhvr>
                                        <p:cTn id="49" dur="1" fill="hold">
                                          <p:stCondLst>
                                            <p:cond delay="4999"/>
                                          </p:stCondLst>
                                        </p:cTn>
                                        <p:tgtEl>
                                          <p:spTgt spid="12"/>
                                        </p:tgtEl>
                                        <p:attrNameLst>
                                          <p:attrName>style.visibility</p:attrName>
                                        </p:attrNameLst>
                                      </p:cBhvr>
                                      <p:to>
                                        <p:strVal val="hidden"/>
                                      </p:to>
                                    </p:set>
                                  </p:childTnLst>
                                </p:cTn>
                              </p:par>
                              <p:par>
                                <p:cTn id="50" presetID="18" presetClass="exit" presetSubtype="6" fill="hold" grpId="0" nodeType="withEffect">
                                  <p:stCondLst>
                                    <p:cond delay="0"/>
                                  </p:stCondLst>
                                  <p:childTnLst>
                                    <p:animEffect transition="out" filter="strips(downRight)">
                                      <p:cBhvr>
                                        <p:cTn id="51" dur="5000"/>
                                        <p:tgtEl>
                                          <p:spTgt spid="13"/>
                                        </p:tgtEl>
                                      </p:cBhvr>
                                    </p:animEffect>
                                    <p:set>
                                      <p:cBhvr>
                                        <p:cTn id="52" dur="1" fill="hold">
                                          <p:stCondLst>
                                            <p:cond delay="4999"/>
                                          </p:stCondLst>
                                        </p:cTn>
                                        <p:tgtEl>
                                          <p:spTgt spid="13"/>
                                        </p:tgtEl>
                                        <p:attrNameLst>
                                          <p:attrName>style.visibility</p:attrName>
                                        </p:attrNameLst>
                                      </p:cBhvr>
                                      <p:to>
                                        <p:strVal val="hidden"/>
                                      </p:to>
                                    </p:set>
                                  </p:childTnLst>
                                </p:cTn>
                              </p:par>
                              <p:par>
                                <p:cTn id="53" presetID="18" presetClass="exit" presetSubtype="6" fill="hold" grpId="0" nodeType="withEffect">
                                  <p:stCondLst>
                                    <p:cond delay="0"/>
                                  </p:stCondLst>
                                  <p:childTnLst>
                                    <p:animEffect transition="out" filter="strips(downRight)">
                                      <p:cBhvr>
                                        <p:cTn id="54" dur="5000"/>
                                        <p:tgtEl>
                                          <p:spTgt spid="17"/>
                                        </p:tgtEl>
                                      </p:cBhvr>
                                    </p:animEffect>
                                    <p:set>
                                      <p:cBhvr>
                                        <p:cTn id="55" dur="1" fill="hold">
                                          <p:stCondLst>
                                            <p:cond delay="4999"/>
                                          </p:stCondLst>
                                        </p:cTn>
                                        <p:tgtEl>
                                          <p:spTgt spid="17"/>
                                        </p:tgtEl>
                                        <p:attrNameLst>
                                          <p:attrName>style.visibility</p:attrName>
                                        </p:attrNameLst>
                                      </p:cBhvr>
                                      <p:to>
                                        <p:strVal val="hidden"/>
                                      </p:to>
                                    </p:set>
                                  </p:childTnLst>
                                </p:cTn>
                              </p:par>
                              <p:par>
                                <p:cTn id="56" presetID="18" presetClass="exit" presetSubtype="6" fill="hold" grpId="0" nodeType="withEffect">
                                  <p:stCondLst>
                                    <p:cond delay="0"/>
                                  </p:stCondLst>
                                  <p:childTnLst>
                                    <p:animEffect transition="out" filter="strips(downRight)">
                                      <p:cBhvr>
                                        <p:cTn id="57" dur="5000"/>
                                        <p:tgtEl>
                                          <p:spTgt spid="18"/>
                                        </p:tgtEl>
                                      </p:cBhvr>
                                    </p:animEffect>
                                    <p:set>
                                      <p:cBhvr>
                                        <p:cTn id="58" dur="1" fill="hold">
                                          <p:stCondLst>
                                            <p:cond delay="4999"/>
                                          </p:stCondLst>
                                        </p:cTn>
                                        <p:tgtEl>
                                          <p:spTgt spid="18"/>
                                        </p:tgtEl>
                                        <p:attrNameLst>
                                          <p:attrName>style.visibility</p:attrName>
                                        </p:attrNameLst>
                                      </p:cBhvr>
                                      <p:to>
                                        <p:strVal val="hidden"/>
                                      </p:to>
                                    </p:set>
                                  </p:childTnLst>
                                </p:cTn>
                              </p:par>
                              <p:par>
                                <p:cTn id="59" presetID="18" presetClass="exit" presetSubtype="6" fill="hold" grpId="0" nodeType="withEffect">
                                  <p:stCondLst>
                                    <p:cond delay="0"/>
                                  </p:stCondLst>
                                  <p:childTnLst>
                                    <p:animEffect transition="out" filter="strips(downRight)">
                                      <p:cBhvr>
                                        <p:cTn id="60" dur="5000"/>
                                        <p:tgtEl>
                                          <p:spTgt spid="22"/>
                                        </p:tgtEl>
                                      </p:cBhvr>
                                    </p:animEffect>
                                    <p:set>
                                      <p:cBhvr>
                                        <p:cTn id="61" dur="1" fill="hold">
                                          <p:stCondLst>
                                            <p:cond delay="4999"/>
                                          </p:stCondLst>
                                        </p:cTn>
                                        <p:tgtEl>
                                          <p:spTgt spid="22"/>
                                        </p:tgtEl>
                                        <p:attrNameLst>
                                          <p:attrName>style.visibility</p:attrName>
                                        </p:attrNameLst>
                                      </p:cBhvr>
                                      <p:to>
                                        <p:strVal val="hidden"/>
                                      </p:to>
                                    </p:set>
                                  </p:childTnLst>
                                </p:cTn>
                              </p:par>
                              <p:par>
                                <p:cTn id="62" presetID="18" presetClass="exit" presetSubtype="6" fill="hold" grpId="0" nodeType="withEffect">
                                  <p:stCondLst>
                                    <p:cond delay="0"/>
                                  </p:stCondLst>
                                  <p:childTnLst>
                                    <p:animEffect transition="out" filter="strips(downRight)">
                                      <p:cBhvr>
                                        <p:cTn id="63" dur="5000"/>
                                        <p:tgtEl>
                                          <p:spTgt spid="23"/>
                                        </p:tgtEl>
                                      </p:cBhvr>
                                    </p:animEffect>
                                    <p:set>
                                      <p:cBhvr>
                                        <p:cTn id="64" dur="1" fill="hold">
                                          <p:stCondLst>
                                            <p:cond delay="4999"/>
                                          </p:stCondLst>
                                        </p:cTn>
                                        <p:tgtEl>
                                          <p:spTgt spid="23"/>
                                        </p:tgtEl>
                                        <p:attrNameLst>
                                          <p:attrName>style.visibility</p:attrName>
                                        </p:attrNameLst>
                                      </p:cBhvr>
                                      <p:to>
                                        <p:strVal val="hidden"/>
                                      </p:to>
                                    </p:set>
                                  </p:childTnLst>
                                </p:cTn>
                              </p:par>
                              <p:par>
                                <p:cTn id="65" presetID="18" presetClass="exit" presetSubtype="6" fill="hold" grpId="0" nodeType="withEffect">
                                  <p:stCondLst>
                                    <p:cond delay="0"/>
                                  </p:stCondLst>
                                  <p:childTnLst>
                                    <p:animEffect transition="out" filter="strips(downRight)">
                                      <p:cBhvr>
                                        <p:cTn id="66" dur="5000"/>
                                        <p:tgtEl>
                                          <p:spTgt spid="49"/>
                                        </p:tgtEl>
                                      </p:cBhvr>
                                    </p:animEffect>
                                    <p:set>
                                      <p:cBhvr>
                                        <p:cTn id="67" dur="1" fill="hold">
                                          <p:stCondLst>
                                            <p:cond delay="4999"/>
                                          </p:stCondLst>
                                        </p:cTn>
                                        <p:tgtEl>
                                          <p:spTgt spid="49"/>
                                        </p:tgtEl>
                                        <p:attrNameLst>
                                          <p:attrName>style.visibility</p:attrName>
                                        </p:attrNameLst>
                                      </p:cBhvr>
                                      <p:to>
                                        <p:strVal val="hidden"/>
                                      </p:to>
                                    </p:set>
                                  </p:childTnLst>
                                </p:cTn>
                              </p:par>
                              <p:par>
                                <p:cTn id="68" presetID="18" presetClass="exit" presetSubtype="6" fill="hold" grpId="0" nodeType="withEffect">
                                  <p:stCondLst>
                                    <p:cond delay="0"/>
                                  </p:stCondLst>
                                  <p:childTnLst>
                                    <p:animEffect transition="out" filter="strips(downRight)">
                                      <p:cBhvr>
                                        <p:cTn id="69" dur="5000"/>
                                        <p:tgtEl>
                                          <p:spTgt spid="50"/>
                                        </p:tgtEl>
                                      </p:cBhvr>
                                    </p:animEffect>
                                    <p:set>
                                      <p:cBhvr>
                                        <p:cTn id="70" dur="1" fill="hold">
                                          <p:stCondLst>
                                            <p:cond delay="4999"/>
                                          </p:stCondLst>
                                        </p:cTn>
                                        <p:tgtEl>
                                          <p:spTgt spid="50"/>
                                        </p:tgtEl>
                                        <p:attrNameLst>
                                          <p:attrName>style.visibility</p:attrName>
                                        </p:attrNameLst>
                                      </p:cBhvr>
                                      <p:to>
                                        <p:strVal val="hidden"/>
                                      </p:to>
                                    </p:set>
                                  </p:childTnLst>
                                </p:cTn>
                              </p:par>
                              <p:par>
                                <p:cTn id="71" presetID="18" presetClass="exit" presetSubtype="6" fill="hold" grpId="0" nodeType="withEffect">
                                  <p:stCondLst>
                                    <p:cond delay="0"/>
                                  </p:stCondLst>
                                  <p:childTnLst>
                                    <p:animEffect transition="out" filter="strips(downRight)">
                                      <p:cBhvr>
                                        <p:cTn id="72" dur="5000"/>
                                        <p:tgtEl>
                                          <p:spTgt spid="51"/>
                                        </p:tgtEl>
                                      </p:cBhvr>
                                    </p:animEffect>
                                    <p:set>
                                      <p:cBhvr>
                                        <p:cTn id="73" dur="1" fill="hold">
                                          <p:stCondLst>
                                            <p:cond delay="4999"/>
                                          </p:stCondLst>
                                        </p:cTn>
                                        <p:tgtEl>
                                          <p:spTgt spid="51"/>
                                        </p:tgtEl>
                                        <p:attrNameLst>
                                          <p:attrName>style.visibility</p:attrName>
                                        </p:attrNameLst>
                                      </p:cBhvr>
                                      <p:to>
                                        <p:strVal val="hidden"/>
                                      </p:to>
                                    </p:set>
                                  </p:childTnLst>
                                </p:cTn>
                              </p:par>
                              <p:par>
                                <p:cTn id="74" presetID="18" presetClass="exit" presetSubtype="6" fill="hold" grpId="0" nodeType="withEffect">
                                  <p:stCondLst>
                                    <p:cond delay="0"/>
                                  </p:stCondLst>
                                  <p:childTnLst>
                                    <p:animEffect transition="out" filter="strips(downRight)">
                                      <p:cBhvr>
                                        <p:cTn id="75" dur="5000"/>
                                        <p:tgtEl>
                                          <p:spTgt spid="52"/>
                                        </p:tgtEl>
                                      </p:cBhvr>
                                    </p:animEffect>
                                    <p:set>
                                      <p:cBhvr>
                                        <p:cTn id="76" dur="1" fill="hold">
                                          <p:stCondLst>
                                            <p:cond delay="4999"/>
                                          </p:stCondLst>
                                        </p:cTn>
                                        <p:tgtEl>
                                          <p:spTgt spid="52"/>
                                        </p:tgtEl>
                                        <p:attrNameLst>
                                          <p:attrName>style.visibility</p:attrName>
                                        </p:attrNameLst>
                                      </p:cBhvr>
                                      <p:to>
                                        <p:strVal val="hidden"/>
                                      </p:to>
                                    </p:set>
                                  </p:childTnLst>
                                </p:cTn>
                              </p:par>
                              <p:par>
                                <p:cTn id="77" presetID="18" presetClass="exit" presetSubtype="9" fill="hold" grpId="0" nodeType="withEffect">
                                  <p:stCondLst>
                                    <p:cond delay="0"/>
                                  </p:stCondLst>
                                  <p:childTnLst>
                                    <p:animEffect transition="out" filter="strips(upLeft)">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18" presetClass="exit" presetSubtype="9" fill="hold" grpId="0" nodeType="withEffect">
                                  <p:stCondLst>
                                    <p:cond delay="0"/>
                                  </p:stCondLst>
                                  <p:childTnLst>
                                    <p:animEffect transition="out" filter="strips(upLeft)">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18" presetClass="exit" presetSubtype="9" fill="hold" grpId="0" nodeType="withEffect">
                                  <p:stCondLst>
                                    <p:cond delay="0"/>
                                  </p:stCondLst>
                                  <p:childTnLst>
                                    <p:animEffect transition="out" filter="strips(upLeft)">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18" presetClass="exit" presetSubtype="9" fill="hold" grpId="0" nodeType="withEffect">
                                  <p:stCondLst>
                                    <p:cond delay="0"/>
                                  </p:stCondLst>
                                  <p:childTnLst>
                                    <p:animEffect transition="out" filter="strips(upLeft)">
                                      <p:cBhvr>
                                        <p:cTn id="87" dur="5000"/>
                                        <p:tgtEl>
                                          <p:spTgt spid="34"/>
                                        </p:tgtEl>
                                      </p:cBhvr>
                                    </p:animEffect>
                                    <p:set>
                                      <p:cBhvr>
                                        <p:cTn id="88" dur="1" fill="hold">
                                          <p:stCondLst>
                                            <p:cond delay="4999"/>
                                          </p:stCondLst>
                                        </p:cTn>
                                        <p:tgtEl>
                                          <p:spTgt spid="34"/>
                                        </p:tgtEl>
                                        <p:attrNameLst>
                                          <p:attrName>style.visibility</p:attrName>
                                        </p:attrNameLst>
                                      </p:cBhvr>
                                      <p:to>
                                        <p:strVal val="hidden"/>
                                      </p:to>
                                    </p:set>
                                  </p:childTnLst>
                                </p:cTn>
                              </p:par>
                              <p:par>
                                <p:cTn id="89" presetID="18" presetClass="exit" presetSubtype="9" fill="hold" grpId="0" nodeType="withEffect">
                                  <p:stCondLst>
                                    <p:cond delay="0"/>
                                  </p:stCondLst>
                                  <p:childTnLst>
                                    <p:animEffect transition="out" filter="strips(upLeft)">
                                      <p:cBhvr>
                                        <p:cTn id="90" dur="5000"/>
                                        <p:tgtEl>
                                          <p:spTgt spid="35"/>
                                        </p:tgtEl>
                                      </p:cBhvr>
                                    </p:animEffect>
                                    <p:set>
                                      <p:cBhvr>
                                        <p:cTn id="91" dur="1" fill="hold">
                                          <p:stCondLst>
                                            <p:cond delay="4999"/>
                                          </p:stCondLst>
                                        </p:cTn>
                                        <p:tgtEl>
                                          <p:spTgt spid="35"/>
                                        </p:tgtEl>
                                        <p:attrNameLst>
                                          <p:attrName>style.visibility</p:attrName>
                                        </p:attrNameLst>
                                      </p:cBhvr>
                                      <p:to>
                                        <p:strVal val="hidden"/>
                                      </p:to>
                                    </p:set>
                                  </p:childTnLst>
                                </p:cTn>
                              </p:par>
                              <p:par>
                                <p:cTn id="92" presetID="18" presetClass="exit" presetSubtype="9" fill="hold" grpId="0" nodeType="withEffect">
                                  <p:stCondLst>
                                    <p:cond delay="0"/>
                                  </p:stCondLst>
                                  <p:childTnLst>
                                    <p:animEffect transition="out" filter="strips(upLeft)">
                                      <p:cBhvr>
                                        <p:cTn id="93" dur="5000"/>
                                        <p:tgtEl>
                                          <p:spTgt spid="36"/>
                                        </p:tgtEl>
                                      </p:cBhvr>
                                    </p:animEffect>
                                    <p:set>
                                      <p:cBhvr>
                                        <p:cTn id="94" dur="1" fill="hold">
                                          <p:stCondLst>
                                            <p:cond delay="4999"/>
                                          </p:stCondLst>
                                        </p:cTn>
                                        <p:tgtEl>
                                          <p:spTgt spid="36"/>
                                        </p:tgtEl>
                                        <p:attrNameLst>
                                          <p:attrName>style.visibility</p:attrName>
                                        </p:attrNameLst>
                                      </p:cBhvr>
                                      <p:to>
                                        <p:strVal val="hidden"/>
                                      </p:to>
                                    </p:set>
                                  </p:childTnLst>
                                </p:cTn>
                              </p:par>
                              <p:par>
                                <p:cTn id="95" presetID="18" presetClass="exit" presetSubtype="9" fill="hold" grpId="0" nodeType="withEffect">
                                  <p:stCondLst>
                                    <p:cond delay="0"/>
                                  </p:stCondLst>
                                  <p:childTnLst>
                                    <p:animEffect transition="out" filter="strips(upLeft)">
                                      <p:cBhvr>
                                        <p:cTn id="96" dur="5000"/>
                                        <p:tgtEl>
                                          <p:spTgt spid="39"/>
                                        </p:tgtEl>
                                      </p:cBhvr>
                                    </p:animEffect>
                                    <p:set>
                                      <p:cBhvr>
                                        <p:cTn id="97" dur="1" fill="hold">
                                          <p:stCondLst>
                                            <p:cond delay="4999"/>
                                          </p:stCondLst>
                                        </p:cTn>
                                        <p:tgtEl>
                                          <p:spTgt spid="39"/>
                                        </p:tgtEl>
                                        <p:attrNameLst>
                                          <p:attrName>style.visibility</p:attrName>
                                        </p:attrNameLst>
                                      </p:cBhvr>
                                      <p:to>
                                        <p:strVal val="hidden"/>
                                      </p:to>
                                    </p:set>
                                  </p:childTnLst>
                                </p:cTn>
                              </p:par>
                              <p:par>
                                <p:cTn id="98" presetID="18" presetClass="exit" presetSubtype="9" fill="hold" grpId="0" nodeType="withEffect">
                                  <p:stCondLst>
                                    <p:cond delay="0"/>
                                  </p:stCondLst>
                                  <p:childTnLst>
                                    <p:animEffect transition="out" filter="strips(upLeft)">
                                      <p:cBhvr>
                                        <p:cTn id="99" dur="5000"/>
                                        <p:tgtEl>
                                          <p:spTgt spid="40"/>
                                        </p:tgtEl>
                                      </p:cBhvr>
                                    </p:animEffect>
                                    <p:set>
                                      <p:cBhvr>
                                        <p:cTn id="100" dur="1" fill="hold">
                                          <p:stCondLst>
                                            <p:cond delay="4999"/>
                                          </p:stCondLst>
                                        </p:cTn>
                                        <p:tgtEl>
                                          <p:spTgt spid="40"/>
                                        </p:tgtEl>
                                        <p:attrNameLst>
                                          <p:attrName>style.visibility</p:attrName>
                                        </p:attrNameLst>
                                      </p:cBhvr>
                                      <p:to>
                                        <p:strVal val="hidden"/>
                                      </p:to>
                                    </p:set>
                                  </p:childTnLst>
                                </p:cTn>
                              </p:par>
                              <p:par>
                                <p:cTn id="101" presetID="18" presetClass="exit" presetSubtype="9" fill="hold" grpId="0" nodeType="withEffect">
                                  <p:stCondLst>
                                    <p:cond delay="0"/>
                                  </p:stCondLst>
                                  <p:childTnLst>
                                    <p:animEffect transition="out" filter="strips(upLeft)">
                                      <p:cBhvr>
                                        <p:cTn id="102" dur="5000"/>
                                        <p:tgtEl>
                                          <p:spTgt spid="41"/>
                                        </p:tgtEl>
                                      </p:cBhvr>
                                    </p:animEffect>
                                    <p:set>
                                      <p:cBhvr>
                                        <p:cTn id="103" dur="1" fill="hold">
                                          <p:stCondLst>
                                            <p:cond delay="4999"/>
                                          </p:stCondLst>
                                        </p:cTn>
                                        <p:tgtEl>
                                          <p:spTgt spid="41"/>
                                        </p:tgtEl>
                                        <p:attrNameLst>
                                          <p:attrName>style.visibility</p:attrName>
                                        </p:attrNameLst>
                                      </p:cBhvr>
                                      <p:to>
                                        <p:strVal val="hidden"/>
                                      </p:to>
                                    </p:set>
                                  </p:childTnLst>
                                </p:cTn>
                              </p:par>
                              <p:par>
                                <p:cTn id="104" presetID="18" presetClass="exit" presetSubtype="9" fill="hold" grpId="0" nodeType="withEffect">
                                  <p:stCondLst>
                                    <p:cond delay="0"/>
                                  </p:stCondLst>
                                  <p:childTnLst>
                                    <p:animEffect transition="out" filter="strips(upLeft)">
                                      <p:cBhvr>
                                        <p:cTn id="105" dur="5000"/>
                                        <p:tgtEl>
                                          <p:spTgt spid="44"/>
                                        </p:tgtEl>
                                      </p:cBhvr>
                                    </p:animEffect>
                                    <p:set>
                                      <p:cBhvr>
                                        <p:cTn id="106" dur="1" fill="hold">
                                          <p:stCondLst>
                                            <p:cond delay="4999"/>
                                          </p:stCondLst>
                                        </p:cTn>
                                        <p:tgtEl>
                                          <p:spTgt spid="44"/>
                                        </p:tgtEl>
                                        <p:attrNameLst>
                                          <p:attrName>style.visibility</p:attrName>
                                        </p:attrNameLst>
                                      </p:cBhvr>
                                      <p:to>
                                        <p:strVal val="hidden"/>
                                      </p:to>
                                    </p:set>
                                  </p:childTnLst>
                                </p:cTn>
                              </p:par>
                              <p:par>
                                <p:cTn id="107" presetID="18" presetClass="exit" presetSubtype="9" fill="hold" grpId="0" nodeType="withEffect">
                                  <p:stCondLst>
                                    <p:cond delay="0"/>
                                  </p:stCondLst>
                                  <p:childTnLst>
                                    <p:animEffect transition="out" filter="strips(upLeft)">
                                      <p:cBhvr>
                                        <p:cTn id="108" dur="5000"/>
                                        <p:tgtEl>
                                          <p:spTgt spid="45"/>
                                        </p:tgtEl>
                                      </p:cBhvr>
                                    </p:animEffect>
                                    <p:set>
                                      <p:cBhvr>
                                        <p:cTn id="109" dur="1" fill="hold">
                                          <p:stCondLst>
                                            <p:cond delay="4999"/>
                                          </p:stCondLst>
                                        </p:cTn>
                                        <p:tgtEl>
                                          <p:spTgt spid="45"/>
                                        </p:tgtEl>
                                        <p:attrNameLst>
                                          <p:attrName>style.visibility</p:attrName>
                                        </p:attrNameLst>
                                      </p:cBhvr>
                                      <p:to>
                                        <p:strVal val="hidden"/>
                                      </p:to>
                                    </p:set>
                                  </p:childTnLst>
                                </p:cTn>
                              </p:par>
                              <p:par>
                                <p:cTn id="110" presetID="18" presetClass="exit" presetSubtype="9" fill="hold" grpId="0" nodeType="withEffect">
                                  <p:stCondLst>
                                    <p:cond delay="0"/>
                                  </p:stCondLst>
                                  <p:childTnLst>
                                    <p:animEffect transition="out" filter="strips(upLeft)">
                                      <p:cBhvr>
                                        <p:cTn id="111" dur="5000"/>
                                        <p:tgtEl>
                                          <p:spTgt spid="46"/>
                                        </p:tgtEl>
                                      </p:cBhvr>
                                    </p:animEffect>
                                    <p:set>
                                      <p:cBhvr>
                                        <p:cTn id="112" dur="1" fill="hold">
                                          <p:stCondLst>
                                            <p:cond delay="4999"/>
                                          </p:stCondLst>
                                        </p:cTn>
                                        <p:tgtEl>
                                          <p:spTgt spid="46"/>
                                        </p:tgtEl>
                                        <p:attrNameLst>
                                          <p:attrName>style.visibility</p:attrName>
                                        </p:attrNameLst>
                                      </p:cBhvr>
                                      <p:to>
                                        <p:strVal val="hidden"/>
                                      </p:to>
                                    </p:set>
                                  </p:childTnLst>
                                </p:cTn>
                              </p:par>
                              <p:par>
                                <p:cTn id="113" presetID="18" presetClass="exit" presetSubtype="3" fill="hold" grpId="0" nodeType="withEffect">
                                  <p:stCondLst>
                                    <p:cond delay="0"/>
                                  </p:stCondLst>
                                  <p:childTnLst>
                                    <p:animEffect transition="out" filter="strips(upRight)">
                                      <p:cBhvr>
                                        <p:cTn id="114" dur="5000"/>
                                        <p:tgtEl>
                                          <p:spTgt spid="32"/>
                                        </p:tgtEl>
                                      </p:cBhvr>
                                    </p:animEffect>
                                    <p:set>
                                      <p:cBhvr>
                                        <p:cTn id="115" dur="1" fill="hold">
                                          <p:stCondLst>
                                            <p:cond delay="4999"/>
                                          </p:stCondLst>
                                        </p:cTn>
                                        <p:tgtEl>
                                          <p:spTgt spid="32"/>
                                        </p:tgtEl>
                                        <p:attrNameLst>
                                          <p:attrName>style.visibility</p:attrName>
                                        </p:attrNameLst>
                                      </p:cBhvr>
                                      <p:to>
                                        <p:strVal val="hidden"/>
                                      </p:to>
                                    </p:set>
                                  </p:childTnLst>
                                </p:cTn>
                              </p:par>
                              <p:par>
                                <p:cTn id="116" presetID="18" presetClass="exit" presetSubtype="3" fill="hold" grpId="0" nodeType="withEffect">
                                  <p:stCondLst>
                                    <p:cond delay="0"/>
                                  </p:stCondLst>
                                  <p:childTnLst>
                                    <p:animEffect transition="out" filter="strips(upRight)">
                                      <p:cBhvr>
                                        <p:cTn id="117" dur="5000"/>
                                        <p:tgtEl>
                                          <p:spTgt spid="33"/>
                                        </p:tgtEl>
                                      </p:cBhvr>
                                    </p:animEffect>
                                    <p:set>
                                      <p:cBhvr>
                                        <p:cTn id="118" dur="1" fill="hold">
                                          <p:stCondLst>
                                            <p:cond delay="4999"/>
                                          </p:stCondLst>
                                        </p:cTn>
                                        <p:tgtEl>
                                          <p:spTgt spid="33"/>
                                        </p:tgtEl>
                                        <p:attrNameLst>
                                          <p:attrName>style.visibility</p:attrName>
                                        </p:attrNameLst>
                                      </p:cBhvr>
                                      <p:to>
                                        <p:strVal val="hidden"/>
                                      </p:to>
                                    </p:set>
                                  </p:childTnLst>
                                </p:cTn>
                              </p:par>
                              <p:par>
                                <p:cTn id="119" presetID="18" presetClass="exit" presetSubtype="3" fill="hold" grpId="0" nodeType="withEffect">
                                  <p:stCondLst>
                                    <p:cond delay="0"/>
                                  </p:stCondLst>
                                  <p:childTnLst>
                                    <p:animEffect transition="out" filter="strips(upRight)">
                                      <p:cBhvr>
                                        <p:cTn id="120" dur="5000"/>
                                        <p:tgtEl>
                                          <p:spTgt spid="37"/>
                                        </p:tgtEl>
                                      </p:cBhvr>
                                    </p:animEffect>
                                    <p:set>
                                      <p:cBhvr>
                                        <p:cTn id="121" dur="1" fill="hold">
                                          <p:stCondLst>
                                            <p:cond delay="4999"/>
                                          </p:stCondLst>
                                        </p:cTn>
                                        <p:tgtEl>
                                          <p:spTgt spid="37"/>
                                        </p:tgtEl>
                                        <p:attrNameLst>
                                          <p:attrName>style.visibility</p:attrName>
                                        </p:attrNameLst>
                                      </p:cBhvr>
                                      <p:to>
                                        <p:strVal val="hidden"/>
                                      </p:to>
                                    </p:set>
                                  </p:childTnLst>
                                </p:cTn>
                              </p:par>
                              <p:par>
                                <p:cTn id="122" presetID="18" presetClass="exit" presetSubtype="3" fill="hold" grpId="0" nodeType="withEffect">
                                  <p:stCondLst>
                                    <p:cond delay="0"/>
                                  </p:stCondLst>
                                  <p:childTnLst>
                                    <p:animEffect transition="out" filter="strips(upRight)">
                                      <p:cBhvr>
                                        <p:cTn id="123" dur="5000"/>
                                        <p:tgtEl>
                                          <p:spTgt spid="38"/>
                                        </p:tgtEl>
                                      </p:cBhvr>
                                    </p:animEffect>
                                    <p:set>
                                      <p:cBhvr>
                                        <p:cTn id="124" dur="1" fill="hold">
                                          <p:stCondLst>
                                            <p:cond delay="4999"/>
                                          </p:stCondLst>
                                        </p:cTn>
                                        <p:tgtEl>
                                          <p:spTgt spid="38"/>
                                        </p:tgtEl>
                                        <p:attrNameLst>
                                          <p:attrName>style.visibility</p:attrName>
                                        </p:attrNameLst>
                                      </p:cBhvr>
                                      <p:to>
                                        <p:strVal val="hidden"/>
                                      </p:to>
                                    </p:set>
                                  </p:childTnLst>
                                </p:cTn>
                              </p:par>
                              <p:par>
                                <p:cTn id="125" presetID="18" presetClass="exit" presetSubtype="3" fill="hold" grpId="0" nodeType="withEffect">
                                  <p:stCondLst>
                                    <p:cond delay="0"/>
                                  </p:stCondLst>
                                  <p:childTnLst>
                                    <p:animEffect transition="out" filter="strips(upRight)">
                                      <p:cBhvr>
                                        <p:cTn id="126" dur="5000"/>
                                        <p:tgtEl>
                                          <p:spTgt spid="42"/>
                                        </p:tgtEl>
                                      </p:cBhvr>
                                    </p:animEffect>
                                    <p:set>
                                      <p:cBhvr>
                                        <p:cTn id="127" dur="1" fill="hold">
                                          <p:stCondLst>
                                            <p:cond delay="4999"/>
                                          </p:stCondLst>
                                        </p:cTn>
                                        <p:tgtEl>
                                          <p:spTgt spid="42"/>
                                        </p:tgtEl>
                                        <p:attrNameLst>
                                          <p:attrName>style.visibility</p:attrName>
                                        </p:attrNameLst>
                                      </p:cBhvr>
                                      <p:to>
                                        <p:strVal val="hidden"/>
                                      </p:to>
                                    </p:set>
                                  </p:childTnLst>
                                </p:cTn>
                              </p:par>
                              <p:par>
                                <p:cTn id="128" presetID="18" presetClass="exit" presetSubtype="3" fill="hold" grpId="0" nodeType="withEffect">
                                  <p:stCondLst>
                                    <p:cond delay="0"/>
                                  </p:stCondLst>
                                  <p:childTnLst>
                                    <p:animEffect transition="out" filter="strips(upRight)">
                                      <p:cBhvr>
                                        <p:cTn id="129" dur="5000"/>
                                        <p:tgtEl>
                                          <p:spTgt spid="43"/>
                                        </p:tgtEl>
                                      </p:cBhvr>
                                    </p:animEffect>
                                    <p:set>
                                      <p:cBhvr>
                                        <p:cTn id="130" dur="1" fill="hold">
                                          <p:stCondLst>
                                            <p:cond delay="4999"/>
                                          </p:stCondLst>
                                        </p:cTn>
                                        <p:tgtEl>
                                          <p:spTgt spid="43"/>
                                        </p:tgtEl>
                                        <p:attrNameLst>
                                          <p:attrName>style.visibility</p:attrName>
                                        </p:attrNameLst>
                                      </p:cBhvr>
                                      <p:to>
                                        <p:strVal val="hidden"/>
                                      </p:to>
                                    </p:set>
                                  </p:childTnLst>
                                </p:cTn>
                              </p:par>
                              <p:par>
                                <p:cTn id="131" presetID="18" presetClass="exit" presetSubtype="3" fill="hold" grpId="0" nodeType="withEffect">
                                  <p:stCondLst>
                                    <p:cond delay="0"/>
                                  </p:stCondLst>
                                  <p:childTnLst>
                                    <p:animEffect transition="out" filter="strips(upRight)">
                                      <p:cBhvr>
                                        <p:cTn id="132" dur="5000"/>
                                        <p:tgtEl>
                                          <p:spTgt spid="47"/>
                                        </p:tgtEl>
                                      </p:cBhvr>
                                    </p:animEffect>
                                    <p:set>
                                      <p:cBhvr>
                                        <p:cTn id="133" dur="1" fill="hold">
                                          <p:stCondLst>
                                            <p:cond delay="4999"/>
                                          </p:stCondLst>
                                        </p:cTn>
                                        <p:tgtEl>
                                          <p:spTgt spid="47"/>
                                        </p:tgtEl>
                                        <p:attrNameLst>
                                          <p:attrName>style.visibility</p:attrName>
                                        </p:attrNameLst>
                                      </p:cBhvr>
                                      <p:to>
                                        <p:strVal val="hidden"/>
                                      </p:to>
                                    </p:set>
                                  </p:childTnLst>
                                </p:cTn>
                              </p:par>
                              <p:par>
                                <p:cTn id="134" presetID="18" presetClass="exit" presetSubtype="3" fill="hold" grpId="0" nodeType="withEffect">
                                  <p:stCondLst>
                                    <p:cond delay="0"/>
                                  </p:stCondLst>
                                  <p:childTnLst>
                                    <p:animEffect transition="out" filter="strips(upRight)">
                                      <p:cBhvr>
                                        <p:cTn id="135" dur="5000"/>
                                        <p:tgtEl>
                                          <p:spTgt spid="48"/>
                                        </p:tgtEl>
                                      </p:cBhvr>
                                    </p:animEffect>
                                    <p:set>
                                      <p:cBhvr>
                                        <p:cTn id="136" dur="1" fill="hold">
                                          <p:stCondLst>
                                            <p:cond delay="4999"/>
                                          </p:stCondLst>
                                        </p:cTn>
                                        <p:tgtEl>
                                          <p:spTgt spid="48"/>
                                        </p:tgtEl>
                                        <p:attrNameLst>
                                          <p:attrName>style.visibility</p:attrName>
                                        </p:attrNameLst>
                                      </p:cBhvr>
                                      <p:to>
                                        <p:strVal val="hidden"/>
                                      </p:to>
                                    </p:set>
                                  </p:childTnLst>
                                </p:cTn>
                              </p:par>
                              <p:par>
                                <p:cTn id="137" presetID="18" presetClass="exit" presetSubtype="3" fill="hold" grpId="0" nodeType="withEffect">
                                  <p:stCondLst>
                                    <p:cond delay="0"/>
                                  </p:stCondLst>
                                  <p:childTnLst>
                                    <p:animEffect transition="out" filter="strips(upRight)">
                                      <p:cBhvr>
                                        <p:cTn id="138" dur="5000"/>
                                        <p:tgtEl>
                                          <p:spTgt spid="54"/>
                                        </p:tgtEl>
                                      </p:cBhvr>
                                    </p:animEffect>
                                    <p:set>
                                      <p:cBhvr>
                                        <p:cTn id="139" dur="1" fill="hold">
                                          <p:stCondLst>
                                            <p:cond delay="4999"/>
                                          </p:stCondLst>
                                        </p:cTn>
                                        <p:tgtEl>
                                          <p:spTgt spid="54"/>
                                        </p:tgtEl>
                                        <p:attrNameLst>
                                          <p:attrName>style.visibility</p:attrName>
                                        </p:attrNameLst>
                                      </p:cBhvr>
                                      <p:to>
                                        <p:strVal val="hidden"/>
                                      </p:to>
                                    </p:set>
                                  </p:childTnLst>
                                </p:cTn>
                              </p:par>
                              <p:par>
                                <p:cTn id="140" presetID="18" presetClass="exit" presetSubtype="3" fill="hold" grpId="0" nodeType="withEffect">
                                  <p:stCondLst>
                                    <p:cond delay="0"/>
                                  </p:stCondLst>
                                  <p:childTnLst>
                                    <p:animEffect transition="out" filter="strips(upRight)">
                                      <p:cBhvr>
                                        <p:cTn id="141" dur="5000"/>
                                        <p:tgtEl>
                                          <p:spTgt spid="55"/>
                                        </p:tgtEl>
                                      </p:cBhvr>
                                    </p:animEffect>
                                    <p:set>
                                      <p:cBhvr>
                                        <p:cTn id="142" dur="1" fill="hold">
                                          <p:stCondLst>
                                            <p:cond delay="4999"/>
                                          </p:stCondLst>
                                        </p:cTn>
                                        <p:tgtEl>
                                          <p:spTgt spid="55"/>
                                        </p:tgtEl>
                                        <p:attrNameLst>
                                          <p:attrName>style.visibility</p:attrName>
                                        </p:attrNameLst>
                                      </p:cBhvr>
                                      <p:to>
                                        <p:strVal val="hidden"/>
                                      </p:to>
                                    </p:set>
                                  </p:childTnLst>
                                </p:cTn>
                              </p:par>
                              <p:par>
                                <p:cTn id="143" presetID="18" presetClass="exit" presetSubtype="3" fill="hold" grpId="0" nodeType="withEffect">
                                  <p:stCondLst>
                                    <p:cond delay="0"/>
                                  </p:stCondLst>
                                  <p:childTnLst>
                                    <p:animEffect transition="out" filter="strips(upRight)">
                                      <p:cBhvr>
                                        <p:cTn id="144" dur="5000"/>
                                        <p:tgtEl>
                                          <p:spTgt spid="56"/>
                                        </p:tgtEl>
                                      </p:cBhvr>
                                    </p:animEffect>
                                    <p:set>
                                      <p:cBhvr>
                                        <p:cTn id="145" dur="1" fill="hold">
                                          <p:stCondLst>
                                            <p:cond delay="4999"/>
                                          </p:stCondLst>
                                        </p:cTn>
                                        <p:tgtEl>
                                          <p:spTgt spid="56"/>
                                        </p:tgtEl>
                                        <p:attrNameLst>
                                          <p:attrName>style.visibility</p:attrName>
                                        </p:attrNameLst>
                                      </p:cBhvr>
                                      <p:to>
                                        <p:strVal val="hidden"/>
                                      </p:to>
                                    </p:set>
                                  </p:childTnLst>
                                </p:cTn>
                              </p:par>
                              <p:par>
                                <p:cTn id="146" presetID="18" presetClass="exit" presetSubtype="3" fill="hold" grpId="0" nodeType="withEffect">
                                  <p:stCondLst>
                                    <p:cond delay="0"/>
                                  </p:stCondLst>
                                  <p:childTnLst>
                                    <p:animEffect transition="out" filter="strips(upRight)">
                                      <p:cBhvr>
                                        <p:cTn id="147" dur="5000"/>
                                        <p:tgtEl>
                                          <p:spTgt spid="57"/>
                                        </p:tgtEl>
                                      </p:cBhvr>
                                    </p:animEffect>
                                    <p:set>
                                      <p:cBhvr>
                                        <p:cTn id="148" dur="1" fill="hold">
                                          <p:stCondLst>
                                            <p:cond delay="4999"/>
                                          </p:stCondLst>
                                        </p:cTn>
                                        <p:tgtEl>
                                          <p:spTgt spid="57"/>
                                        </p:tgtEl>
                                        <p:attrNameLst>
                                          <p:attrName>style.visibility</p:attrName>
                                        </p:attrNameLst>
                                      </p:cBhvr>
                                      <p:to>
                                        <p:strVal val="hidden"/>
                                      </p:to>
                                    </p:set>
                                  </p:childTnLst>
                                </p:cTn>
                              </p:par>
                              <p:par>
                                <p:cTn id="149" presetID="3" presetClass="exit" presetSubtype="10" fill="hold" grpId="0" nodeType="withEffect">
                                  <p:stCondLst>
                                    <p:cond delay="0"/>
                                  </p:stCondLst>
                                  <p:childTnLst>
                                    <p:animEffect transition="out" filter="blinds(horizontal)">
                                      <p:cBhvr>
                                        <p:cTn id="150" dur="5000"/>
                                        <p:tgtEl>
                                          <p:spTgt spid="24"/>
                                        </p:tgtEl>
                                      </p:cBhvr>
                                    </p:animEffect>
                                    <p:set>
                                      <p:cBhvr>
                                        <p:cTn id="151" dur="1" fill="hold">
                                          <p:stCondLst>
                                            <p:cond delay="4999"/>
                                          </p:stCondLst>
                                        </p:cTn>
                                        <p:tgtEl>
                                          <p:spTgt spid="24"/>
                                        </p:tgtEl>
                                        <p:attrNameLst>
                                          <p:attrName>style.visibility</p:attrName>
                                        </p:attrNameLst>
                                      </p:cBhvr>
                                      <p:to>
                                        <p:strVal val="hidden"/>
                                      </p:to>
                                    </p:set>
                                  </p:childTnLst>
                                </p:cTn>
                              </p:par>
                              <p:par>
                                <p:cTn id="152" presetID="3" presetClass="exit" presetSubtype="10" fill="hold" grpId="0" nodeType="withEffect">
                                  <p:stCondLst>
                                    <p:cond delay="0"/>
                                  </p:stCondLst>
                                  <p:childTnLst>
                                    <p:animEffect transition="out" filter="blinds(horizontal)">
                                      <p:cBhvr>
                                        <p:cTn id="153" dur="5000"/>
                                        <p:tgtEl>
                                          <p:spTgt spid="25"/>
                                        </p:tgtEl>
                                      </p:cBhvr>
                                    </p:animEffect>
                                    <p:set>
                                      <p:cBhvr>
                                        <p:cTn id="154" dur="1" fill="hold">
                                          <p:stCondLst>
                                            <p:cond delay="4999"/>
                                          </p:stCondLst>
                                        </p:cTn>
                                        <p:tgtEl>
                                          <p:spTgt spid="25"/>
                                        </p:tgtEl>
                                        <p:attrNameLst>
                                          <p:attrName>style.visibility</p:attrName>
                                        </p:attrNameLst>
                                      </p:cBhvr>
                                      <p:to>
                                        <p:strVal val="hidden"/>
                                      </p:to>
                                    </p:set>
                                  </p:childTnLst>
                                </p:cTn>
                              </p:par>
                              <p:par>
                                <p:cTn id="155" presetID="3" presetClass="exit" presetSubtype="10" fill="hold" grpId="0" nodeType="withEffect">
                                  <p:stCondLst>
                                    <p:cond delay="0"/>
                                  </p:stCondLst>
                                  <p:childTnLst>
                                    <p:animEffect transition="out" filter="blinds(horizontal)">
                                      <p:cBhvr>
                                        <p:cTn id="156" dur="5000"/>
                                        <p:tgtEl>
                                          <p:spTgt spid="26"/>
                                        </p:tgtEl>
                                      </p:cBhvr>
                                    </p:animEffect>
                                    <p:set>
                                      <p:cBhvr>
                                        <p:cTn id="157" dur="1" fill="hold">
                                          <p:stCondLst>
                                            <p:cond delay="4999"/>
                                          </p:stCondLst>
                                        </p:cTn>
                                        <p:tgtEl>
                                          <p:spTgt spid="26"/>
                                        </p:tgtEl>
                                        <p:attrNameLst>
                                          <p:attrName>style.visibility</p:attrName>
                                        </p:attrNameLst>
                                      </p:cBhvr>
                                      <p:to>
                                        <p:strVal val="hidden"/>
                                      </p:to>
                                    </p:set>
                                  </p:childTnLst>
                                </p:cTn>
                              </p:par>
                              <p:par>
                                <p:cTn id="158" presetID="3" presetClass="exit" presetSubtype="10" fill="hold" grpId="0" nodeType="withEffect">
                                  <p:stCondLst>
                                    <p:cond delay="0"/>
                                  </p:stCondLst>
                                  <p:childTnLst>
                                    <p:animEffect transition="out" filter="blinds(horizontal)">
                                      <p:cBhvr>
                                        <p:cTn id="159" dur="5000"/>
                                        <p:tgtEl>
                                          <p:spTgt spid="27"/>
                                        </p:tgtEl>
                                      </p:cBhvr>
                                    </p:animEffect>
                                    <p:set>
                                      <p:cBhvr>
                                        <p:cTn id="160" dur="1" fill="hold">
                                          <p:stCondLst>
                                            <p:cond delay="4999"/>
                                          </p:stCondLst>
                                        </p:cTn>
                                        <p:tgtEl>
                                          <p:spTgt spid="27"/>
                                        </p:tgtEl>
                                        <p:attrNameLst>
                                          <p:attrName>style.visibility</p:attrName>
                                        </p:attrNameLst>
                                      </p:cBhvr>
                                      <p:to>
                                        <p:strVal val="hidden"/>
                                      </p:to>
                                    </p:set>
                                  </p:childTnLst>
                                </p:cTn>
                              </p:par>
                              <p:par>
                                <p:cTn id="161" presetID="3" presetClass="exit" presetSubtype="10" fill="hold" grpId="0" nodeType="withEffect">
                                  <p:stCondLst>
                                    <p:cond delay="0"/>
                                  </p:stCondLst>
                                  <p:childTnLst>
                                    <p:animEffect transition="out" filter="blinds(horizontal)">
                                      <p:cBhvr>
                                        <p:cTn id="162" dur="5000"/>
                                        <p:tgtEl>
                                          <p:spTgt spid="28"/>
                                        </p:tgtEl>
                                      </p:cBhvr>
                                    </p:animEffect>
                                    <p:set>
                                      <p:cBhvr>
                                        <p:cTn id="163" dur="1" fill="hold">
                                          <p:stCondLst>
                                            <p:cond delay="4999"/>
                                          </p:stCondLst>
                                        </p:cTn>
                                        <p:tgtEl>
                                          <p:spTgt spid="28"/>
                                        </p:tgtEl>
                                        <p:attrNameLst>
                                          <p:attrName>style.visibility</p:attrName>
                                        </p:attrNameLst>
                                      </p:cBhvr>
                                      <p:to>
                                        <p:strVal val="hidden"/>
                                      </p:to>
                                    </p:set>
                                  </p:childTnLst>
                                </p:cTn>
                              </p:par>
                              <p:par>
                                <p:cTn id="164" presetID="3" presetClass="exit" presetSubtype="10" fill="hold" grpId="0" nodeType="withEffect">
                                  <p:stCondLst>
                                    <p:cond delay="0"/>
                                  </p:stCondLst>
                                  <p:childTnLst>
                                    <p:animEffect transition="out" filter="blinds(horizontal)">
                                      <p:cBhvr>
                                        <p:cTn id="165" dur="5000"/>
                                        <p:tgtEl>
                                          <p:spTgt spid="53"/>
                                        </p:tgtEl>
                                      </p:cBhvr>
                                    </p:animEffect>
                                    <p:set>
                                      <p:cBhvr>
                                        <p:cTn id="166" dur="1" fill="hold">
                                          <p:stCondLst>
                                            <p:cond delay="4999"/>
                                          </p:stCondLst>
                                        </p:cTn>
                                        <p:tgtEl>
                                          <p:spTgt spid="53"/>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6066958-_Istanbul.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0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492"/>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199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18" presetClass="exit" presetSubtype="12" fill="hold" grpId="0" nodeType="withEffect">
                                  <p:stCondLst>
                                    <p:cond delay="0"/>
                                  </p:stCondLst>
                                  <p:childTnLst>
                                    <p:animEffect transition="out" filter="strips(downLef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18" presetClass="exit" presetSubtype="12" fill="hold" grpId="0" nodeType="withEffect">
                                  <p:stCondLst>
                                    <p:cond delay="0"/>
                                  </p:stCondLst>
                                  <p:childTnLst>
                                    <p:animEffect transition="out" filter="strips(downLeft)">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5000"/>
                                        <p:tgtEl>
                                          <p:spTgt spid="16"/>
                                        </p:tgtEl>
                                      </p:cBhvr>
                                    </p:animEffect>
                                    <p:set>
                                      <p:cBhvr>
                                        <p:cTn id="31" dur="1" fill="hold">
                                          <p:stCondLst>
                                            <p:cond delay="4999"/>
                                          </p:stCondLst>
                                        </p:cTn>
                                        <p:tgtEl>
                                          <p:spTgt spid="16"/>
                                        </p:tgtEl>
                                        <p:attrNameLst>
                                          <p:attrName>style.visibility</p:attrName>
                                        </p:attrNameLst>
                                      </p:cBhvr>
                                      <p:to>
                                        <p:strVal val="hidden"/>
                                      </p:to>
                                    </p:set>
                                  </p:childTnLst>
                                </p:cTn>
                              </p:par>
                              <p:par>
                                <p:cTn id="32" presetID="18" presetClass="exit" presetSubtype="12" fill="hold" grpId="0" nodeType="withEffect">
                                  <p:stCondLst>
                                    <p:cond delay="0"/>
                                  </p:stCondLst>
                                  <p:childTnLst>
                                    <p:animEffect transition="out" filter="strips(downLeft)">
                                      <p:cBhvr>
                                        <p:cTn id="33" dur="5000"/>
                                        <p:tgtEl>
                                          <p:spTgt spid="19"/>
                                        </p:tgtEl>
                                      </p:cBhvr>
                                    </p:animEffect>
                                    <p:set>
                                      <p:cBhvr>
                                        <p:cTn id="34" dur="1" fill="hold">
                                          <p:stCondLst>
                                            <p:cond delay="4999"/>
                                          </p:stCondLst>
                                        </p:cTn>
                                        <p:tgtEl>
                                          <p:spTgt spid="19"/>
                                        </p:tgtEl>
                                        <p:attrNameLst>
                                          <p:attrName>style.visibility</p:attrName>
                                        </p:attrNameLst>
                                      </p:cBhvr>
                                      <p:to>
                                        <p:strVal val="hidden"/>
                                      </p:to>
                                    </p:set>
                                  </p:childTnLst>
                                </p:cTn>
                              </p:par>
                              <p:par>
                                <p:cTn id="35" presetID="18" presetClass="exit" presetSubtype="12" fill="hold" grpId="0" nodeType="withEffect">
                                  <p:stCondLst>
                                    <p:cond delay="0"/>
                                  </p:stCondLst>
                                  <p:childTnLst>
                                    <p:animEffect transition="out" filter="strips(downLeft)">
                                      <p:cBhvr>
                                        <p:cTn id="36" dur="5000"/>
                                        <p:tgtEl>
                                          <p:spTgt spid="20"/>
                                        </p:tgtEl>
                                      </p:cBhvr>
                                    </p:animEffect>
                                    <p:set>
                                      <p:cBhvr>
                                        <p:cTn id="37" dur="1" fill="hold">
                                          <p:stCondLst>
                                            <p:cond delay="4999"/>
                                          </p:stCondLst>
                                        </p:cTn>
                                        <p:tgtEl>
                                          <p:spTgt spid="20"/>
                                        </p:tgtEl>
                                        <p:attrNameLst>
                                          <p:attrName>style.visibility</p:attrName>
                                        </p:attrNameLst>
                                      </p:cBhvr>
                                      <p:to>
                                        <p:strVal val="hidden"/>
                                      </p:to>
                                    </p:set>
                                  </p:childTnLst>
                                </p:cTn>
                              </p:par>
                              <p:par>
                                <p:cTn id="38" presetID="18" presetClass="exit" presetSubtype="12" fill="hold" grpId="0" nodeType="withEffect">
                                  <p:stCondLst>
                                    <p:cond delay="0"/>
                                  </p:stCondLst>
                                  <p:childTnLst>
                                    <p:animEffect transition="out" filter="strips(downLeft)">
                                      <p:cBhvr>
                                        <p:cTn id="39" dur="5000"/>
                                        <p:tgtEl>
                                          <p:spTgt spid="21"/>
                                        </p:tgtEl>
                                      </p:cBhvr>
                                    </p:animEffect>
                                    <p:set>
                                      <p:cBhvr>
                                        <p:cTn id="40" dur="1" fill="hold">
                                          <p:stCondLst>
                                            <p:cond delay="4999"/>
                                          </p:stCondLst>
                                        </p:cTn>
                                        <p:tgtEl>
                                          <p:spTgt spid="21"/>
                                        </p:tgtEl>
                                        <p:attrNameLst>
                                          <p:attrName>style.visibility</p:attrName>
                                        </p:attrNameLst>
                                      </p:cBhvr>
                                      <p:to>
                                        <p:strVal val="hidden"/>
                                      </p:to>
                                    </p:set>
                                  </p:childTnLst>
                                </p:cTn>
                              </p:par>
                              <p:par>
                                <p:cTn id="41" presetID="18" presetClass="exit" presetSubtype="12" fill="hold" grpId="0" nodeType="withEffect">
                                  <p:stCondLst>
                                    <p:cond delay="0"/>
                                  </p:stCondLst>
                                  <p:childTnLst>
                                    <p:animEffect transition="out" filter="strips(downLeft)">
                                      <p:cBhvr>
                                        <p:cTn id="42" dur="5000"/>
                                        <p:tgtEl>
                                          <p:spTgt spid="24"/>
                                        </p:tgtEl>
                                      </p:cBhvr>
                                    </p:animEffect>
                                    <p:set>
                                      <p:cBhvr>
                                        <p:cTn id="43" dur="1" fill="hold">
                                          <p:stCondLst>
                                            <p:cond delay="4999"/>
                                          </p:stCondLst>
                                        </p:cTn>
                                        <p:tgtEl>
                                          <p:spTgt spid="24"/>
                                        </p:tgtEl>
                                        <p:attrNameLst>
                                          <p:attrName>style.visibility</p:attrName>
                                        </p:attrNameLst>
                                      </p:cBhvr>
                                      <p:to>
                                        <p:strVal val="hidden"/>
                                      </p:to>
                                    </p:set>
                                  </p:childTnLst>
                                </p:cTn>
                              </p:par>
                              <p:par>
                                <p:cTn id="44" presetID="18" presetClass="exit" presetSubtype="12" fill="hold" grpId="0" nodeType="withEffect">
                                  <p:stCondLst>
                                    <p:cond delay="0"/>
                                  </p:stCondLst>
                                  <p:childTnLst>
                                    <p:animEffect transition="out" filter="strips(downLeft)">
                                      <p:cBhvr>
                                        <p:cTn id="45" dur="5000"/>
                                        <p:tgtEl>
                                          <p:spTgt spid="25"/>
                                        </p:tgtEl>
                                      </p:cBhvr>
                                    </p:animEffect>
                                    <p:set>
                                      <p:cBhvr>
                                        <p:cTn id="46" dur="1" fill="hold">
                                          <p:stCondLst>
                                            <p:cond delay="4999"/>
                                          </p:stCondLst>
                                        </p:cTn>
                                        <p:tgtEl>
                                          <p:spTgt spid="25"/>
                                        </p:tgtEl>
                                        <p:attrNameLst>
                                          <p:attrName>style.visibility</p:attrName>
                                        </p:attrNameLst>
                                      </p:cBhvr>
                                      <p:to>
                                        <p:strVal val="hidden"/>
                                      </p:to>
                                    </p:set>
                                  </p:childTnLst>
                                </p:cTn>
                              </p:par>
                              <p:par>
                                <p:cTn id="47" presetID="18" presetClass="exit" presetSubtype="12" fill="hold" grpId="0" nodeType="withEffect">
                                  <p:stCondLst>
                                    <p:cond delay="0"/>
                                  </p:stCondLst>
                                  <p:childTnLst>
                                    <p:animEffect transition="out" filter="strips(downLeft)">
                                      <p:cBhvr>
                                        <p:cTn id="48" dur="5000"/>
                                        <p:tgtEl>
                                          <p:spTgt spid="26"/>
                                        </p:tgtEl>
                                      </p:cBhvr>
                                    </p:animEffect>
                                    <p:set>
                                      <p:cBhvr>
                                        <p:cTn id="49" dur="1" fill="hold">
                                          <p:stCondLst>
                                            <p:cond delay="4999"/>
                                          </p:stCondLst>
                                        </p:cTn>
                                        <p:tgtEl>
                                          <p:spTgt spid="26"/>
                                        </p:tgtEl>
                                        <p:attrNameLst>
                                          <p:attrName>style.visibility</p:attrName>
                                        </p:attrNameLst>
                                      </p:cBhvr>
                                      <p:to>
                                        <p:strVal val="hidden"/>
                                      </p:to>
                                    </p:set>
                                  </p:childTnLst>
                                </p:cTn>
                              </p:par>
                              <p:par>
                                <p:cTn id="50" presetID="18" presetClass="exit" presetSubtype="12" fill="hold" grpId="0" nodeType="withEffect">
                                  <p:stCondLst>
                                    <p:cond delay="0"/>
                                  </p:stCondLst>
                                  <p:childTnLst>
                                    <p:animEffect transition="out" filter="strips(downLeft)">
                                      <p:cBhvr>
                                        <p:cTn id="51" dur="5000"/>
                                        <p:tgtEl>
                                          <p:spTgt spid="29"/>
                                        </p:tgtEl>
                                      </p:cBhvr>
                                    </p:animEffect>
                                    <p:set>
                                      <p:cBhvr>
                                        <p:cTn id="52" dur="1" fill="hold">
                                          <p:stCondLst>
                                            <p:cond delay="4999"/>
                                          </p:stCondLst>
                                        </p:cTn>
                                        <p:tgtEl>
                                          <p:spTgt spid="29"/>
                                        </p:tgtEl>
                                        <p:attrNameLst>
                                          <p:attrName>style.visibility</p:attrName>
                                        </p:attrNameLst>
                                      </p:cBhvr>
                                      <p:to>
                                        <p:strVal val="hidden"/>
                                      </p:to>
                                    </p:set>
                                  </p:childTnLst>
                                </p:cTn>
                              </p:par>
                              <p:par>
                                <p:cTn id="53" presetID="18" presetClass="exit" presetSubtype="12" fill="hold" grpId="0" nodeType="withEffect">
                                  <p:stCondLst>
                                    <p:cond delay="0"/>
                                  </p:stCondLst>
                                  <p:childTnLst>
                                    <p:animEffect transition="out" filter="strips(downLeft)">
                                      <p:cBhvr>
                                        <p:cTn id="54" dur="5000"/>
                                        <p:tgtEl>
                                          <p:spTgt spid="30"/>
                                        </p:tgtEl>
                                      </p:cBhvr>
                                    </p:animEffect>
                                    <p:set>
                                      <p:cBhvr>
                                        <p:cTn id="55" dur="1" fill="hold">
                                          <p:stCondLst>
                                            <p:cond delay="4999"/>
                                          </p:stCondLst>
                                        </p:cTn>
                                        <p:tgtEl>
                                          <p:spTgt spid="30"/>
                                        </p:tgtEl>
                                        <p:attrNameLst>
                                          <p:attrName>style.visibility</p:attrName>
                                        </p:attrNameLst>
                                      </p:cBhvr>
                                      <p:to>
                                        <p:strVal val="hidden"/>
                                      </p:to>
                                    </p:set>
                                  </p:childTnLst>
                                </p:cTn>
                              </p:par>
                              <p:par>
                                <p:cTn id="56" presetID="18" presetClass="exit" presetSubtype="12" fill="hold" grpId="0" nodeType="withEffect">
                                  <p:stCondLst>
                                    <p:cond delay="0"/>
                                  </p:stCondLst>
                                  <p:childTnLst>
                                    <p:animEffect transition="out" filter="strips(downLeft)">
                                      <p:cBhvr>
                                        <p:cTn id="57" dur="5000"/>
                                        <p:tgtEl>
                                          <p:spTgt spid="31"/>
                                        </p:tgtEl>
                                      </p:cBhvr>
                                    </p:animEffect>
                                    <p:set>
                                      <p:cBhvr>
                                        <p:cTn id="58" dur="1" fill="hold">
                                          <p:stCondLst>
                                            <p:cond delay="4999"/>
                                          </p:stCondLst>
                                        </p:cTn>
                                        <p:tgtEl>
                                          <p:spTgt spid="31"/>
                                        </p:tgtEl>
                                        <p:attrNameLst>
                                          <p:attrName>style.visibility</p:attrName>
                                        </p:attrNameLst>
                                      </p:cBhvr>
                                      <p:to>
                                        <p:strVal val="hidden"/>
                                      </p:to>
                                    </p:set>
                                  </p:childTnLst>
                                </p:cTn>
                              </p:par>
                              <p:par>
                                <p:cTn id="59" presetID="18" presetClass="exit" presetSubtype="12" fill="hold" grpId="0" nodeType="withEffect">
                                  <p:stCondLst>
                                    <p:cond delay="0"/>
                                  </p:stCondLst>
                                  <p:childTnLst>
                                    <p:animEffect transition="out" filter="strips(downLeft)">
                                      <p:cBhvr>
                                        <p:cTn id="60" dur="5000"/>
                                        <p:tgtEl>
                                          <p:spTgt spid="34"/>
                                        </p:tgtEl>
                                      </p:cBhvr>
                                    </p:animEffect>
                                    <p:set>
                                      <p:cBhvr>
                                        <p:cTn id="61" dur="1" fill="hold">
                                          <p:stCondLst>
                                            <p:cond delay="4999"/>
                                          </p:stCondLst>
                                        </p:cTn>
                                        <p:tgtEl>
                                          <p:spTgt spid="34"/>
                                        </p:tgtEl>
                                        <p:attrNameLst>
                                          <p:attrName>style.visibility</p:attrName>
                                        </p:attrNameLst>
                                      </p:cBhvr>
                                      <p:to>
                                        <p:strVal val="hidden"/>
                                      </p:to>
                                    </p:set>
                                  </p:childTnLst>
                                </p:cTn>
                              </p:par>
                              <p:par>
                                <p:cTn id="62" presetID="18" presetClass="exit" presetSubtype="12" fill="hold" grpId="0" nodeType="withEffect">
                                  <p:stCondLst>
                                    <p:cond delay="0"/>
                                  </p:stCondLst>
                                  <p:childTnLst>
                                    <p:animEffect transition="out" filter="strips(downLeft)">
                                      <p:cBhvr>
                                        <p:cTn id="63" dur="5000"/>
                                        <p:tgtEl>
                                          <p:spTgt spid="35"/>
                                        </p:tgtEl>
                                      </p:cBhvr>
                                    </p:animEffect>
                                    <p:set>
                                      <p:cBhvr>
                                        <p:cTn id="64" dur="1" fill="hold">
                                          <p:stCondLst>
                                            <p:cond delay="4999"/>
                                          </p:stCondLst>
                                        </p:cTn>
                                        <p:tgtEl>
                                          <p:spTgt spid="35"/>
                                        </p:tgtEl>
                                        <p:attrNameLst>
                                          <p:attrName>style.visibility</p:attrName>
                                        </p:attrNameLst>
                                      </p:cBhvr>
                                      <p:to>
                                        <p:strVal val="hidden"/>
                                      </p:to>
                                    </p:set>
                                  </p:childTnLst>
                                </p:cTn>
                              </p:par>
                              <p:par>
                                <p:cTn id="65" presetID="18" presetClass="exit" presetSubtype="12" fill="hold" grpId="0" nodeType="withEffect">
                                  <p:stCondLst>
                                    <p:cond delay="0"/>
                                  </p:stCondLst>
                                  <p:childTnLst>
                                    <p:animEffect transition="out" filter="strips(downLeft)">
                                      <p:cBhvr>
                                        <p:cTn id="66" dur="5000"/>
                                        <p:tgtEl>
                                          <p:spTgt spid="36"/>
                                        </p:tgtEl>
                                      </p:cBhvr>
                                    </p:animEffect>
                                    <p:set>
                                      <p:cBhvr>
                                        <p:cTn id="67" dur="1" fill="hold">
                                          <p:stCondLst>
                                            <p:cond delay="4999"/>
                                          </p:stCondLst>
                                        </p:cTn>
                                        <p:tgtEl>
                                          <p:spTgt spid="36"/>
                                        </p:tgtEl>
                                        <p:attrNameLst>
                                          <p:attrName>style.visibility</p:attrName>
                                        </p:attrNameLst>
                                      </p:cBhvr>
                                      <p:to>
                                        <p:strVal val="hidden"/>
                                      </p:to>
                                    </p:set>
                                  </p:childTnLst>
                                </p:cTn>
                              </p:par>
                              <p:par>
                                <p:cTn id="68" presetID="18" presetClass="exit" presetSubtype="12" fill="hold" grpId="0" nodeType="withEffect">
                                  <p:stCondLst>
                                    <p:cond delay="0"/>
                                  </p:stCondLst>
                                  <p:childTnLst>
                                    <p:animEffect transition="out" filter="strips(downLeft)">
                                      <p:cBhvr>
                                        <p:cTn id="69" dur="5000"/>
                                        <p:tgtEl>
                                          <p:spTgt spid="39"/>
                                        </p:tgtEl>
                                      </p:cBhvr>
                                    </p:animEffect>
                                    <p:set>
                                      <p:cBhvr>
                                        <p:cTn id="70" dur="1" fill="hold">
                                          <p:stCondLst>
                                            <p:cond delay="4999"/>
                                          </p:stCondLst>
                                        </p:cTn>
                                        <p:tgtEl>
                                          <p:spTgt spid="39"/>
                                        </p:tgtEl>
                                        <p:attrNameLst>
                                          <p:attrName>style.visibility</p:attrName>
                                        </p:attrNameLst>
                                      </p:cBhvr>
                                      <p:to>
                                        <p:strVal val="hidden"/>
                                      </p:to>
                                    </p:set>
                                  </p:childTnLst>
                                </p:cTn>
                              </p:par>
                              <p:par>
                                <p:cTn id="71" presetID="18" presetClass="exit" presetSubtype="12" fill="hold" grpId="0" nodeType="withEffect">
                                  <p:stCondLst>
                                    <p:cond delay="0"/>
                                  </p:stCondLst>
                                  <p:childTnLst>
                                    <p:animEffect transition="out" filter="strips(downLeft)">
                                      <p:cBhvr>
                                        <p:cTn id="72" dur="5000"/>
                                        <p:tgtEl>
                                          <p:spTgt spid="40"/>
                                        </p:tgtEl>
                                      </p:cBhvr>
                                    </p:animEffect>
                                    <p:set>
                                      <p:cBhvr>
                                        <p:cTn id="73" dur="1" fill="hold">
                                          <p:stCondLst>
                                            <p:cond delay="4999"/>
                                          </p:stCondLst>
                                        </p:cTn>
                                        <p:tgtEl>
                                          <p:spTgt spid="40"/>
                                        </p:tgtEl>
                                        <p:attrNameLst>
                                          <p:attrName>style.visibility</p:attrName>
                                        </p:attrNameLst>
                                      </p:cBhvr>
                                      <p:to>
                                        <p:strVal val="hidden"/>
                                      </p:to>
                                    </p:set>
                                  </p:childTnLst>
                                </p:cTn>
                              </p:par>
                              <p:par>
                                <p:cTn id="74" presetID="18" presetClass="exit" presetSubtype="12" fill="hold" grpId="0" nodeType="withEffect">
                                  <p:stCondLst>
                                    <p:cond delay="0"/>
                                  </p:stCondLst>
                                  <p:childTnLst>
                                    <p:animEffect transition="out" filter="strips(downLeft)">
                                      <p:cBhvr>
                                        <p:cTn id="75" dur="5000"/>
                                        <p:tgtEl>
                                          <p:spTgt spid="41"/>
                                        </p:tgtEl>
                                      </p:cBhvr>
                                    </p:animEffect>
                                    <p:set>
                                      <p:cBhvr>
                                        <p:cTn id="76" dur="1" fill="hold">
                                          <p:stCondLst>
                                            <p:cond delay="4999"/>
                                          </p:stCondLst>
                                        </p:cTn>
                                        <p:tgtEl>
                                          <p:spTgt spid="41"/>
                                        </p:tgtEl>
                                        <p:attrNameLst>
                                          <p:attrName>style.visibility</p:attrName>
                                        </p:attrNameLst>
                                      </p:cBhvr>
                                      <p:to>
                                        <p:strVal val="hidden"/>
                                      </p:to>
                                    </p:set>
                                  </p:childTnLst>
                                </p:cTn>
                              </p:par>
                              <p:par>
                                <p:cTn id="77" presetID="18" presetClass="exit" presetSubtype="12" fill="hold" grpId="0" nodeType="withEffect">
                                  <p:stCondLst>
                                    <p:cond delay="0"/>
                                  </p:stCondLst>
                                  <p:childTnLst>
                                    <p:animEffect transition="out" filter="strips(downLeft)">
                                      <p:cBhvr>
                                        <p:cTn id="78" dur="5000"/>
                                        <p:tgtEl>
                                          <p:spTgt spid="44"/>
                                        </p:tgtEl>
                                      </p:cBhvr>
                                    </p:animEffect>
                                    <p:set>
                                      <p:cBhvr>
                                        <p:cTn id="79" dur="1" fill="hold">
                                          <p:stCondLst>
                                            <p:cond delay="4999"/>
                                          </p:stCondLst>
                                        </p:cTn>
                                        <p:tgtEl>
                                          <p:spTgt spid="44"/>
                                        </p:tgtEl>
                                        <p:attrNameLst>
                                          <p:attrName>style.visibility</p:attrName>
                                        </p:attrNameLst>
                                      </p:cBhvr>
                                      <p:to>
                                        <p:strVal val="hidden"/>
                                      </p:to>
                                    </p:set>
                                  </p:childTnLst>
                                </p:cTn>
                              </p:par>
                              <p:par>
                                <p:cTn id="80" presetID="18" presetClass="exit" presetSubtype="12" fill="hold" grpId="0" nodeType="withEffect">
                                  <p:stCondLst>
                                    <p:cond delay="0"/>
                                  </p:stCondLst>
                                  <p:childTnLst>
                                    <p:animEffect transition="out" filter="strips(downLeft)">
                                      <p:cBhvr>
                                        <p:cTn id="81" dur="5000"/>
                                        <p:tgtEl>
                                          <p:spTgt spid="45"/>
                                        </p:tgtEl>
                                      </p:cBhvr>
                                    </p:animEffect>
                                    <p:set>
                                      <p:cBhvr>
                                        <p:cTn id="82" dur="1" fill="hold">
                                          <p:stCondLst>
                                            <p:cond delay="4999"/>
                                          </p:stCondLst>
                                        </p:cTn>
                                        <p:tgtEl>
                                          <p:spTgt spid="45"/>
                                        </p:tgtEl>
                                        <p:attrNameLst>
                                          <p:attrName>style.visibility</p:attrName>
                                        </p:attrNameLst>
                                      </p:cBhvr>
                                      <p:to>
                                        <p:strVal val="hidden"/>
                                      </p:to>
                                    </p:set>
                                  </p:childTnLst>
                                </p:cTn>
                              </p:par>
                              <p:par>
                                <p:cTn id="83" presetID="18" presetClass="exit" presetSubtype="12" fill="hold" grpId="0" nodeType="withEffect">
                                  <p:stCondLst>
                                    <p:cond delay="0"/>
                                  </p:stCondLst>
                                  <p:childTnLst>
                                    <p:animEffect transition="out" filter="strips(downLeft)">
                                      <p:cBhvr>
                                        <p:cTn id="84" dur="5000"/>
                                        <p:tgtEl>
                                          <p:spTgt spid="46"/>
                                        </p:tgtEl>
                                      </p:cBhvr>
                                    </p:animEffect>
                                    <p:set>
                                      <p:cBhvr>
                                        <p:cTn id="85" dur="1" fill="hold">
                                          <p:stCondLst>
                                            <p:cond delay="4999"/>
                                          </p:stCondLst>
                                        </p:cTn>
                                        <p:tgtEl>
                                          <p:spTgt spid="46"/>
                                        </p:tgtEl>
                                        <p:attrNameLst>
                                          <p:attrName>style.visibility</p:attrName>
                                        </p:attrNameLst>
                                      </p:cBhvr>
                                      <p:to>
                                        <p:strVal val="hidden"/>
                                      </p:to>
                                    </p:set>
                                  </p:childTnLst>
                                </p:cTn>
                              </p:par>
                              <p:par>
                                <p:cTn id="86" presetID="18" presetClass="exit" presetSubtype="6" fill="hold" grpId="0" nodeType="withEffect">
                                  <p:stCondLst>
                                    <p:cond delay="0"/>
                                  </p:stCondLst>
                                  <p:childTnLst>
                                    <p:animEffect transition="out" filter="strips(downRight)">
                                      <p:cBhvr>
                                        <p:cTn id="87" dur="5000"/>
                                        <p:tgtEl>
                                          <p:spTgt spid="7"/>
                                        </p:tgtEl>
                                      </p:cBhvr>
                                    </p:animEffect>
                                    <p:set>
                                      <p:cBhvr>
                                        <p:cTn id="88" dur="1" fill="hold">
                                          <p:stCondLst>
                                            <p:cond delay="4999"/>
                                          </p:stCondLst>
                                        </p:cTn>
                                        <p:tgtEl>
                                          <p:spTgt spid="7"/>
                                        </p:tgtEl>
                                        <p:attrNameLst>
                                          <p:attrName>style.visibility</p:attrName>
                                        </p:attrNameLst>
                                      </p:cBhvr>
                                      <p:to>
                                        <p:strVal val="hidden"/>
                                      </p:to>
                                    </p:set>
                                  </p:childTnLst>
                                </p:cTn>
                              </p:par>
                              <p:par>
                                <p:cTn id="89" presetID="18" presetClass="exit" presetSubtype="6" fill="hold" grpId="0" nodeType="withEffect">
                                  <p:stCondLst>
                                    <p:cond delay="0"/>
                                  </p:stCondLst>
                                  <p:childTnLst>
                                    <p:animEffect transition="out" filter="strips(downRight)">
                                      <p:cBhvr>
                                        <p:cTn id="90" dur="5000"/>
                                        <p:tgtEl>
                                          <p:spTgt spid="8"/>
                                        </p:tgtEl>
                                      </p:cBhvr>
                                    </p:animEffect>
                                    <p:set>
                                      <p:cBhvr>
                                        <p:cTn id="91" dur="1" fill="hold">
                                          <p:stCondLst>
                                            <p:cond delay="4999"/>
                                          </p:stCondLst>
                                        </p:cTn>
                                        <p:tgtEl>
                                          <p:spTgt spid="8"/>
                                        </p:tgtEl>
                                        <p:attrNameLst>
                                          <p:attrName>style.visibility</p:attrName>
                                        </p:attrNameLst>
                                      </p:cBhvr>
                                      <p:to>
                                        <p:strVal val="hidden"/>
                                      </p:to>
                                    </p:set>
                                  </p:childTnLst>
                                </p:cTn>
                              </p:par>
                              <p:par>
                                <p:cTn id="92" presetID="18" presetClass="exit" presetSubtype="6" fill="hold" grpId="0" nodeType="withEffect">
                                  <p:stCondLst>
                                    <p:cond delay="0"/>
                                  </p:stCondLst>
                                  <p:childTnLst>
                                    <p:animEffect transition="out" filter="strips(downRight)">
                                      <p:cBhvr>
                                        <p:cTn id="93" dur="5000"/>
                                        <p:tgtEl>
                                          <p:spTgt spid="12"/>
                                        </p:tgtEl>
                                      </p:cBhvr>
                                    </p:animEffect>
                                    <p:set>
                                      <p:cBhvr>
                                        <p:cTn id="94" dur="1" fill="hold">
                                          <p:stCondLst>
                                            <p:cond delay="4999"/>
                                          </p:stCondLst>
                                        </p:cTn>
                                        <p:tgtEl>
                                          <p:spTgt spid="12"/>
                                        </p:tgtEl>
                                        <p:attrNameLst>
                                          <p:attrName>style.visibility</p:attrName>
                                        </p:attrNameLst>
                                      </p:cBhvr>
                                      <p:to>
                                        <p:strVal val="hidden"/>
                                      </p:to>
                                    </p:set>
                                  </p:childTnLst>
                                </p:cTn>
                              </p:par>
                              <p:par>
                                <p:cTn id="95" presetID="18" presetClass="exit" presetSubtype="6" fill="hold" grpId="0" nodeType="withEffect">
                                  <p:stCondLst>
                                    <p:cond delay="0"/>
                                  </p:stCondLst>
                                  <p:childTnLst>
                                    <p:animEffect transition="out" filter="strips(downRight)">
                                      <p:cBhvr>
                                        <p:cTn id="96" dur="5000"/>
                                        <p:tgtEl>
                                          <p:spTgt spid="13"/>
                                        </p:tgtEl>
                                      </p:cBhvr>
                                    </p:animEffect>
                                    <p:set>
                                      <p:cBhvr>
                                        <p:cTn id="97" dur="1" fill="hold">
                                          <p:stCondLst>
                                            <p:cond delay="4999"/>
                                          </p:stCondLst>
                                        </p:cTn>
                                        <p:tgtEl>
                                          <p:spTgt spid="13"/>
                                        </p:tgtEl>
                                        <p:attrNameLst>
                                          <p:attrName>style.visibility</p:attrName>
                                        </p:attrNameLst>
                                      </p:cBhvr>
                                      <p:to>
                                        <p:strVal val="hidden"/>
                                      </p:to>
                                    </p:set>
                                  </p:childTnLst>
                                </p:cTn>
                              </p:par>
                              <p:par>
                                <p:cTn id="98" presetID="18" presetClass="exit" presetSubtype="6" fill="hold" grpId="0" nodeType="withEffect">
                                  <p:stCondLst>
                                    <p:cond delay="0"/>
                                  </p:stCondLst>
                                  <p:childTnLst>
                                    <p:animEffect transition="out" filter="strips(downRight)">
                                      <p:cBhvr>
                                        <p:cTn id="99" dur="5000"/>
                                        <p:tgtEl>
                                          <p:spTgt spid="17"/>
                                        </p:tgtEl>
                                      </p:cBhvr>
                                    </p:animEffect>
                                    <p:set>
                                      <p:cBhvr>
                                        <p:cTn id="100" dur="1" fill="hold">
                                          <p:stCondLst>
                                            <p:cond delay="4999"/>
                                          </p:stCondLst>
                                        </p:cTn>
                                        <p:tgtEl>
                                          <p:spTgt spid="17"/>
                                        </p:tgtEl>
                                        <p:attrNameLst>
                                          <p:attrName>style.visibility</p:attrName>
                                        </p:attrNameLst>
                                      </p:cBhvr>
                                      <p:to>
                                        <p:strVal val="hidden"/>
                                      </p:to>
                                    </p:set>
                                  </p:childTnLst>
                                </p:cTn>
                              </p:par>
                              <p:par>
                                <p:cTn id="101" presetID="18" presetClass="exit" presetSubtype="6" fill="hold" grpId="0" nodeType="withEffect">
                                  <p:stCondLst>
                                    <p:cond delay="0"/>
                                  </p:stCondLst>
                                  <p:childTnLst>
                                    <p:animEffect transition="out" filter="strips(downRight)">
                                      <p:cBhvr>
                                        <p:cTn id="102" dur="5000"/>
                                        <p:tgtEl>
                                          <p:spTgt spid="18"/>
                                        </p:tgtEl>
                                      </p:cBhvr>
                                    </p:animEffect>
                                    <p:set>
                                      <p:cBhvr>
                                        <p:cTn id="103" dur="1" fill="hold">
                                          <p:stCondLst>
                                            <p:cond delay="4999"/>
                                          </p:stCondLst>
                                        </p:cTn>
                                        <p:tgtEl>
                                          <p:spTgt spid="18"/>
                                        </p:tgtEl>
                                        <p:attrNameLst>
                                          <p:attrName>style.visibility</p:attrName>
                                        </p:attrNameLst>
                                      </p:cBhvr>
                                      <p:to>
                                        <p:strVal val="hidden"/>
                                      </p:to>
                                    </p:set>
                                  </p:childTnLst>
                                </p:cTn>
                              </p:par>
                              <p:par>
                                <p:cTn id="104" presetID="18" presetClass="exit" presetSubtype="6" fill="hold" grpId="0" nodeType="withEffect">
                                  <p:stCondLst>
                                    <p:cond delay="0"/>
                                  </p:stCondLst>
                                  <p:childTnLst>
                                    <p:animEffect transition="out" filter="strips(downRight)">
                                      <p:cBhvr>
                                        <p:cTn id="105" dur="5000"/>
                                        <p:tgtEl>
                                          <p:spTgt spid="22"/>
                                        </p:tgtEl>
                                      </p:cBhvr>
                                    </p:animEffect>
                                    <p:set>
                                      <p:cBhvr>
                                        <p:cTn id="106" dur="1" fill="hold">
                                          <p:stCondLst>
                                            <p:cond delay="4999"/>
                                          </p:stCondLst>
                                        </p:cTn>
                                        <p:tgtEl>
                                          <p:spTgt spid="22"/>
                                        </p:tgtEl>
                                        <p:attrNameLst>
                                          <p:attrName>style.visibility</p:attrName>
                                        </p:attrNameLst>
                                      </p:cBhvr>
                                      <p:to>
                                        <p:strVal val="hidden"/>
                                      </p:to>
                                    </p:set>
                                  </p:childTnLst>
                                </p:cTn>
                              </p:par>
                              <p:par>
                                <p:cTn id="107" presetID="18" presetClass="exit" presetSubtype="6" fill="hold" grpId="0" nodeType="withEffect">
                                  <p:stCondLst>
                                    <p:cond delay="0"/>
                                  </p:stCondLst>
                                  <p:childTnLst>
                                    <p:animEffect transition="out" filter="strips(downRight)">
                                      <p:cBhvr>
                                        <p:cTn id="108" dur="5000"/>
                                        <p:tgtEl>
                                          <p:spTgt spid="23"/>
                                        </p:tgtEl>
                                      </p:cBhvr>
                                    </p:animEffect>
                                    <p:set>
                                      <p:cBhvr>
                                        <p:cTn id="109" dur="1" fill="hold">
                                          <p:stCondLst>
                                            <p:cond delay="4999"/>
                                          </p:stCondLst>
                                        </p:cTn>
                                        <p:tgtEl>
                                          <p:spTgt spid="23"/>
                                        </p:tgtEl>
                                        <p:attrNameLst>
                                          <p:attrName>style.visibility</p:attrName>
                                        </p:attrNameLst>
                                      </p:cBhvr>
                                      <p:to>
                                        <p:strVal val="hidden"/>
                                      </p:to>
                                    </p:set>
                                  </p:childTnLst>
                                </p:cTn>
                              </p:par>
                              <p:par>
                                <p:cTn id="110" presetID="18" presetClass="exit" presetSubtype="6" fill="hold" grpId="0" nodeType="withEffect">
                                  <p:stCondLst>
                                    <p:cond delay="0"/>
                                  </p:stCondLst>
                                  <p:childTnLst>
                                    <p:animEffect transition="out" filter="strips(downRight)">
                                      <p:cBhvr>
                                        <p:cTn id="111" dur="5000"/>
                                        <p:tgtEl>
                                          <p:spTgt spid="27"/>
                                        </p:tgtEl>
                                      </p:cBhvr>
                                    </p:animEffect>
                                    <p:set>
                                      <p:cBhvr>
                                        <p:cTn id="112" dur="1" fill="hold">
                                          <p:stCondLst>
                                            <p:cond delay="4999"/>
                                          </p:stCondLst>
                                        </p:cTn>
                                        <p:tgtEl>
                                          <p:spTgt spid="27"/>
                                        </p:tgtEl>
                                        <p:attrNameLst>
                                          <p:attrName>style.visibility</p:attrName>
                                        </p:attrNameLst>
                                      </p:cBhvr>
                                      <p:to>
                                        <p:strVal val="hidden"/>
                                      </p:to>
                                    </p:set>
                                  </p:childTnLst>
                                </p:cTn>
                              </p:par>
                              <p:par>
                                <p:cTn id="113" presetID="18" presetClass="exit" presetSubtype="6" fill="hold" grpId="0" nodeType="withEffect">
                                  <p:stCondLst>
                                    <p:cond delay="0"/>
                                  </p:stCondLst>
                                  <p:childTnLst>
                                    <p:animEffect transition="out" filter="strips(downRight)">
                                      <p:cBhvr>
                                        <p:cTn id="114" dur="5000"/>
                                        <p:tgtEl>
                                          <p:spTgt spid="28"/>
                                        </p:tgtEl>
                                      </p:cBhvr>
                                    </p:animEffect>
                                    <p:set>
                                      <p:cBhvr>
                                        <p:cTn id="115" dur="1" fill="hold">
                                          <p:stCondLst>
                                            <p:cond delay="4999"/>
                                          </p:stCondLst>
                                        </p:cTn>
                                        <p:tgtEl>
                                          <p:spTgt spid="28"/>
                                        </p:tgtEl>
                                        <p:attrNameLst>
                                          <p:attrName>style.visibility</p:attrName>
                                        </p:attrNameLst>
                                      </p:cBhvr>
                                      <p:to>
                                        <p:strVal val="hidden"/>
                                      </p:to>
                                    </p:set>
                                  </p:childTnLst>
                                </p:cTn>
                              </p:par>
                              <p:par>
                                <p:cTn id="116" presetID="18" presetClass="exit" presetSubtype="6" fill="hold" grpId="0" nodeType="withEffect">
                                  <p:stCondLst>
                                    <p:cond delay="0"/>
                                  </p:stCondLst>
                                  <p:childTnLst>
                                    <p:animEffect transition="out" filter="strips(downRight)">
                                      <p:cBhvr>
                                        <p:cTn id="117" dur="5000"/>
                                        <p:tgtEl>
                                          <p:spTgt spid="32"/>
                                        </p:tgtEl>
                                      </p:cBhvr>
                                    </p:animEffect>
                                    <p:set>
                                      <p:cBhvr>
                                        <p:cTn id="118" dur="1" fill="hold">
                                          <p:stCondLst>
                                            <p:cond delay="4999"/>
                                          </p:stCondLst>
                                        </p:cTn>
                                        <p:tgtEl>
                                          <p:spTgt spid="32"/>
                                        </p:tgtEl>
                                        <p:attrNameLst>
                                          <p:attrName>style.visibility</p:attrName>
                                        </p:attrNameLst>
                                      </p:cBhvr>
                                      <p:to>
                                        <p:strVal val="hidden"/>
                                      </p:to>
                                    </p:set>
                                  </p:childTnLst>
                                </p:cTn>
                              </p:par>
                              <p:par>
                                <p:cTn id="119" presetID="18" presetClass="exit" presetSubtype="6" fill="hold" grpId="0" nodeType="withEffect">
                                  <p:stCondLst>
                                    <p:cond delay="0"/>
                                  </p:stCondLst>
                                  <p:childTnLst>
                                    <p:animEffect transition="out" filter="strips(downRight)">
                                      <p:cBhvr>
                                        <p:cTn id="120" dur="5000"/>
                                        <p:tgtEl>
                                          <p:spTgt spid="33"/>
                                        </p:tgtEl>
                                      </p:cBhvr>
                                    </p:animEffect>
                                    <p:set>
                                      <p:cBhvr>
                                        <p:cTn id="121" dur="1" fill="hold">
                                          <p:stCondLst>
                                            <p:cond delay="4999"/>
                                          </p:stCondLst>
                                        </p:cTn>
                                        <p:tgtEl>
                                          <p:spTgt spid="33"/>
                                        </p:tgtEl>
                                        <p:attrNameLst>
                                          <p:attrName>style.visibility</p:attrName>
                                        </p:attrNameLst>
                                      </p:cBhvr>
                                      <p:to>
                                        <p:strVal val="hidden"/>
                                      </p:to>
                                    </p:set>
                                  </p:childTnLst>
                                </p:cTn>
                              </p:par>
                              <p:par>
                                <p:cTn id="122" presetID="18" presetClass="exit" presetSubtype="6" fill="hold" grpId="0" nodeType="withEffect">
                                  <p:stCondLst>
                                    <p:cond delay="0"/>
                                  </p:stCondLst>
                                  <p:childTnLst>
                                    <p:animEffect transition="out" filter="strips(downRight)">
                                      <p:cBhvr>
                                        <p:cTn id="123" dur="5000"/>
                                        <p:tgtEl>
                                          <p:spTgt spid="37"/>
                                        </p:tgtEl>
                                      </p:cBhvr>
                                    </p:animEffect>
                                    <p:set>
                                      <p:cBhvr>
                                        <p:cTn id="124" dur="1" fill="hold">
                                          <p:stCondLst>
                                            <p:cond delay="4999"/>
                                          </p:stCondLst>
                                        </p:cTn>
                                        <p:tgtEl>
                                          <p:spTgt spid="37"/>
                                        </p:tgtEl>
                                        <p:attrNameLst>
                                          <p:attrName>style.visibility</p:attrName>
                                        </p:attrNameLst>
                                      </p:cBhvr>
                                      <p:to>
                                        <p:strVal val="hidden"/>
                                      </p:to>
                                    </p:set>
                                  </p:childTnLst>
                                </p:cTn>
                              </p:par>
                              <p:par>
                                <p:cTn id="125" presetID="18" presetClass="exit" presetSubtype="6" fill="hold" grpId="0" nodeType="withEffect">
                                  <p:stCondLst>
                                    <p:cond delay="0"/>
                                  </p:stCondLst>
                                  <p:childTnLst>
                                    <p:animEffect transition="out" filter="strips(downRight)">
                                      <p:cBhvr>
                                        <p:cTn id="126" dur="5000"/>
                                        <p:tgtEl>
                                          <p:spTgt spid="38"/>
                                        </p:tgtEl>
                                      </p:cBhvr>
                                    </p:animEffect>
                                    <p:set>
                                      <p:cBhvr>
                                        <p:cTn id="127" dur="1" fill="hold">
                                          <p:stCondLst>
                                            <p:cond delay="4999"/>
                                          </p:stCondLst>
                                        </p:cTn>
                                        <p:tgtEl>
                                          <p:spTgt spid="38"/>
                                        </p:tgtEl>
                                        <p:attrNameLst>
                                          <p:attrName>style.visibility</p:attrName>
                                        </p:attrNameLst>
                                      </p:cBhvr>
                                      <p:to>
                                        <p:strVal val="hidden"/>
                                      </p:to>
                                    </p:set>
                                  </p:childTnLst>
                                </p:cTn>
                              </p:par>
                              <p:par>
                                <p:cTn id="128" presetID="18" presetClass="exit" presetSubtype="6" fill="hold" grpId="0" nodeType="withEffect">
                                  <p:stCondLst>
                                    <p:cond delay="0"/>
                                  </p:stCondLst>
                                  <p:childTnLst>
                                    <p:animEffect transition="out" filter="strips(downRight)">
                                      <p:cBhvr>
                                        <p:cTn id="129" dur="5000"/>
                                        <p:tgtEl>
                                          <p:spTgt spid="42"/>
                                        </p:tgtEl>
                                      </p:cBhvr>
                                    </p:animEffect>
                                    <p:set>
                                      <p:cBhvr>
                                        <p:cTn id="130" dur="1" fill="hold">
                                          <p:stCondLst>
                                            <p:cond delay="4999"/>
                                          </p:stCondLst>
                                        </p:cTn>
                                        <p:tgtEl>
                                          <p:spTgt spid="42"/>
                                        </p:tgtEl>
                                        <p:attrNameLst>
                                          <p:attrName>style.visibility</p:attrName>
                                        </p:attrNameLst>
                                      </p:cBhvr>
                                      <p:to>
                                        <p:strVal val="hidden"/>
                                      </p:to>
                                    </p:set>
                                  </p:childTnLst>
                                </p:cTn>
                              </p:par>
                              <p:par>
                                <p:cTn id="131" presetID="18" presetClass="exit" presetSubtype="6" fill="hold" grpId="0" nodeType="withEffect">
                                  <p:stCondLst>
                                    <p:cond delay="0"/>
                                  </p:stCondLst>
                                  <p:childTnLst>
                                    <p:animEffect transition="out" filter="strips(downRight)">
                                      <p:cBhvr>
                                        <p:cTn id="132" dur="5000"/>
                                        <p:tgtEl>
                                          <p:spTgt spid="43"/>
                                        </p:tgtEl>
                                      </p:cBhvr>
                                    </p:animEffect>
                                    <p:set>
                                      <p:cBhvr>
                                        <p:cTn id="133" dur="1" fill="hold">
                                          <p:stCondLst>
                                            <p:cond delay="4999"/>
                                          </p:stCondLst>
                                        </p:cTn>
                                        <p:tgtEl>
                                          <p:spTgt spid="43"/>
                                        </p:tgtEl>
                                        <p:attrNameLst>
                                          <p:attrName>style.visibility</p:attrName>
                                        </p:attrNameLst>
                                      </p:cBhvr>
                                      <p:to>
                                        <p:strVal val="hidden"/>
                                      </p:to>
                                    </p:set>
                                  </p:childTnLst>
                                </p:cTn>
                              </p:par>
                              <p:par>
                                <p:cTn id="134" presetID="18" presetClass="exit" presetSubtype="6" fill="hold" grpId="0" nodeType="withEffect">
                                  <p:stCondLst>
                                    <p:cond delay="0"/>
                                  </p:stCondLst>
                                  <p:childTnLst>
                                    <p:animEffect transition="out" filter="strips(downRight)">
                                      <p:cBhvr>
                                        <p:cTn id="135" dur="5000"/>
                                        <p:tgtEl>
                                          <p:spTgt spid="47"/>
                                        </p:tgtEl>
                                      </p:cBhvr>
                                    </p:animEffect>
                                    <p:set>
                                      <p:cBhvr>
                                        <p:cTn id="136" dur="1" fill="hold">
                                          <p:stCondLst>
                                            <p:cond delay="4999"/>
                                          </p:stCondLst>
                                        </p:cTn>
                                        <p:tgtEl>
                                          <p:spTgt spid="47"/>
                                        </p:tgtEl>
                                        <p:attrNameLst>
                                          <p:attrName>style.visibility</p:attrName>
                                        </p:attrNameLst>
                                      </p:cBhvr>
                                      <p:to>
                                        <p:strVal val="hidden"/>
                                      </p:to>
                                    </p:set>
                                  </p:childTnLst>
                                </p:cTn>
                              </p:par>
                              <p:par>
                                <p:cTn id="137" presetID="18" presetClass="exit" presetSubtype="6" fill="hold" grpId="0" nodeType="withEffect">
                                  <p:stCondLst>
                                    <p:cond delay="0"/>
                                  </p:stCondLst>
                                  <p:childTnLst>
                                    <p:animEffect transition="out" filter="strips(downRight)">
                                      <p:cBhvr>
                                        <p:cTn id="138" dur="5000"/>
                                        <p:tgtEl>
                                          <p:spTgt spid="48"/>
                                        </p:tgtEl>
                                      </p:cBhvr>
                                    </p:animEffect>
                                    <p:set>
                                      <p:cBhvr>
                                        <p:cTn id="139" dur="1" fill="hold">
                                          <p:stCondLst>
                                            <p:cond delay="4999"/>
                                          </p:stCondLst>
                                        </p:cTn>
                                        <p:tgtEl>
                                          <p:spTgt spid="48"/>
                                        </p:tgtEl>
                                        <p:attrNameLst>
                                          <p:attrName>style.visibility</p:attrName>
                                        </p:attrNameLst>
                                      </p:cBhvr>
                                      <p:to>
                                        <p:strVal val="hidden"/>
                                      </p:to>
                                    </p:set>
                                  </p:childTnLst>
                                </p:cTn>
                              </p:par>
                              <p:par>
                                <p:cTn id="140" presetID="18" presetClass="exit" presetSubtype="6" fill="hold" grpId="0" nodeType="withEffect">
                                  <p:stCondLst>
                                    <p:cond delay="0"/>
                                  </p:stCondLst>
                                  <p:childTnLst>
                                    <p:animEffect transition="out" filter="strips(downRight)">
                                      <p:cBhvr>
                                        <p:cTn id="141" dur="5000"/>
                                        <p:tgtEl>
                                          <p:spTgt spid="49"/>
                                        </p:tgtEl>
                                      </p:cBhvr>
                                    </p:animEffect>
                                    <p:set>
                                      <p:cBhvr>
                                        <p:cTn id="142" dur="1" fill="hold">
                                          <p:stCondLst>
                                            <p:cond delay="4999"/>
                                          </p:stCondLst>
                                        </p:cTn>
                                        <p:tgtEl>
                                          <p:spTgt spid="49"/>
                                        </p:tgtEl>
                                        <p:attrNameLst>
                                          <p:attrName>style.visibility</p:attrName>
                                        </p:attrNameLst>
                                      </p:cBhvr>
                                      <p:to>
                                        <p:strVal val="hidden"/>
                                      </p:to>
                                    </p:set>
                                  </p:childTnLst>
                                </p:cTn>
                              </p:par>
                              <p:par>
                                <p:cTn id="143" presetID="18" presetClass="exit" presetSubtype="6" fill="hold" grpId="0" nodeType="withEffect">
                                  <p:stCondLst>
                                    <p:cond delay="0"/>
                                  </p:stCondLst>
                                  <p:childTnLst>
                                    <p:animEffect transition="out" filter="strips(downRight)">
                                      <p:cBhvr>
                                        <p:cTn id="144" dur="5000"/>
                                        <p:tgtEl>
                                          <p:spTgt spid="50"/>
                                        </p:tgtEl>
                                      </p:cBhvr>
                                    </p:animEffect>
                                    <p:set>
                                      <p:cBhvr>
                                        <p:cTn id="145" dur="1" fill="hold">
                                          <p:stCondLst>
                                            <p:cond delay="4999"/>
                                          </p:stCondLst>
                                        </p:cTn>
                                        <p:tgtEl>
                                          <p:spTgt spid="50"/>
                                        </p:tgtEl>
                                        <p:attrNameLst>
                                          <p:attrName>style.visibility</p:attrName>
                                        </p:attrNameLst>
                                      </p:cBhvr>
                                      <p:to>
                                        <p:strVal val="hidden"/>
                                      </p:to>
                                    </p:set>
                                  </p:childTnLst>
                                </p:cTn>
                              </p:par>
                              <p:par>
                                <p:cTn id="146" presetID="18" presetClass="exit" presetSubtype="6" fill="hold" grpId="0" nodeType="withEffect">
                                  <p:stCondLst>
                                    <p:cond delay="0"/>
                                  </p:stCondLst>
                                  <p:childTnLst>
                                    <p:animEffect transition="out" filter="strips(downRight)">
                                      <p:cBhvr>
                                        <p:cTn id="147" dur="5000"/>
                                        <p:tgtEl>
                                          <p:spTgt spid="51"/>
                                        </p:tgtEl>
                                      </p:cBhvr>
                                    </p:animEffect>
                                    <p:set>
                                      <p:cBhvr>
                                        <p:cTn id="148" dur="1" fill="hold">
                                          <p:stCondLst>
                                            <p:cond delay="4999"/>
                                          </p:stCondLst>
                                        </p:cTn>
                                        <p:tgtEl>
                                          <p:spTgt spid="51"/>
                                        </p:tgtEl>
                                        <p:attrNameLst>
                                          <p:attrName>style.visibility</p:attrName>
                                        </p:attrNameLst>
                                      </p:cBhvr>
                                      <p:to>
                                        <p:strVal val="hidden"/>
                                      </p:to>
                                    </p:set>
                                  </p:childTnLst>
                                </p:cTn>
                              </p:par>
                              <p:par>
                                <p:cTn id="149" presetID="18" presetClass="exit" presetSubtype="6" fill="hold" grpId="0" nodeType="withEffect">
                                  <p:stCondLst>
                                    <p:cond delay="0"/>
                                  </p:stCondLst>
                                  <p:childTnLst>
                                    <p:animEffect transition="out" filter="strips(downRight)">
                                      <p:cBhvr>
                                        <p:cTn id="150" dur="5000"/>
                                        <p:tgtEl>
                                          <p:spTgt spid="52"/>
                                        </p:tgtEl>
                                      </p:cBhvr>
                                    </p:animEffect>
                                    <p:set>
                                      <p:cBhvr>
                                        <p:cTn id="151" dur="1" fill="hold">
                                          <p:stCondLst>
                                            <p:cond delay="4999"/>
                                          </p:stCondLst>
                                        </p:cTn>
                                        <p:tgtEl>
                                          <p:spTgt spid="52"/>
                                        </p:tgtEl>
                                        <p:attrNameLst>
                                          <p:attrName>style.visibility</p:attrName>
                                        </p:attrNameLst>
                                      </p:cBhvr>
                                      <p:to>
                                        <p:strVal val="hidden"/>
                                      </p:to>
                                    </p:set>
                                  </p:childTnLst>
                                </p:cTn>
                              </p:par>
                              <p:par>
                                <p:cTn id="152" presetID="18" presetClass="exit" presetSubtype="6" fill="hold" grpId="0" nodeType="withEffect">
                                  <p:stCondLst>
                                    <p:cond delay="0"/>
                                  </p:stCondLst>
                                  <p:childTnLst>
                                    <p:animEffect transition="out" filter="strips(downRight)">
                                      <p:cBhvr>
                                        <p:cTn id="153" dur="5000"/>
                                        <p:tgtEl>
                                          <p:spTgt spid="53"/>
                                        </p:tgtEl>
                                      </p:cBhvr>
                                    </p:animEffect>
                                    <p:set>
                                      <p:cBhvr>
                                        <p:cTn id="154" dur="1" fill="hold">
                                          <p:stCondLst>
                                            <p:cond delay="4999"/>
                                          </p:stCondLst>
                                        </p:cTn>
                                        <p:tgtEl>
                                          <p:spTgt spid="53"/>
                                        </p:tgtEl>
                                        <p:attrNameLst>
                                          <p:attrName>style.visibility</p:attrName>
                                        </p:attrNameLst>
                                      </p:cBhvr>
                                      <p:to>
                                        <p:strVal val="hidden"/>
                                      </p:to>
                                    </p:set>
                                  </p:childTnLst>
                                </p:cTn>
                              </p:par>
                              <p:par>
                                <p:cTn id="155" presetID="18" presetClass="exit" presetSubtype="6" fill="hold" grpId="0" nodeType="withEffect">
                                  <p:stCondLst>
                                    <p:cond delay="0"/>
                                  </p:stCondLst>
                                  <p:childTnLst>
                                    <p:animEffect transition="out" filter="strips(downRight)">
                                      <p:cBhvr>
                                        <p:cTn id="156" dur="5000"/>
                                        <p:tgtEl>
                                          <p:spTgt spid="54"/>
                                        </p:tgtEl>
                                      </p:cBhvr>
                                    </p:animEffect>
                                    <p:set>
                                      <p:cBhvr>
                                        <p:cTn id="157" dur="1" fill="hold">
                                          <p:stCondLst>
                                            <p:cond delay="4999"/>
                                          </p:stCondLst>
                                        </p:cTn>
                                        <p:tgtEl>
                                          <p:spTgt spid="54"/>
                                        </p:tgtEl>
                                        <p:attrNameLst>
                                          <p:attrName>style.visibility</p:attrName>
                                        </p:attrNameLst>
                                      </p:cBhvr>
                                      <p:to>
                                        <p:strVal val="hidden"/>
                                      </p:to>
                                    </p:set>
                                  </p:childTnLst>
                                </p:cTn>
                              </p:par>
                              <p:par>
                                <p:cTn id="158" presetID="18" presetClass="exit" presetSubtype="6" fill="hold" grpId="0" nodeType="withEffect">
                                  <p:stCondLst>
                                    <p:cond delay="0"/>
                                  </p:stCondLst>
                                  <p:childTnLst>
                                    <p:animEffect transition="out" filter="strips(downRight)">
                                      <p:cBhvr>
                                        <p:cTn id="159" dur="5000"/>
                                        <p:tgtEl>
                                          <p:spTgt spid="55"/>
                                        </p:tgtEl>
                                      </p:cBhvr>
                                    </p:animEffect>
                                    <p:set>
                                      <p:cBhvr>
                                        <p:cTn id="160" dur="1" fill="hold">
                                          <p:stCondLst>
                                            <p:cond delay="4999"/>
                                          </p:stCondLst>
                                        </p:cTn>
                                        <p:tgtEl>
                                          <p:spTgt spid="55"/>
                                        </p:tgtEl>
                                        <p:attrNameLst>
                                          <p:attrName>style.visibility</p:attrName>
                                        </p:attrNameLst>
                                      </p:cBhvr>
                                      <p:to>
                                        <p:strVal val="hidden"/>
                                      </p:to>
                                    </p:set>
                                  </p:childTnLst>
                                </p:cTn>
                              </p:par>
                              <p:par>
                                <p:cTn id="161" presetID="18" presetClass="exit" presetSubtype="6" fill="hold" grpId="0" nodeType="withEffect">
                                  <p:stCondLst>
                                    <p:cond delay="0"/>
                                  </p:stCondLst>
                                  <p:childTnLst>
                                    <p:animEffect transition="out" filter="strips(downRight)">
                                      <p:cBhvr>
                                        <p:cTn id="162" dur="5000"/>
                                        <p:tgtEl>
                                          <p:spTgt spid="56"/>
                                        </p:tgtEl>
                                      </p:cBhvr>
                                    </p:animEffect>
                                    <p:set>
                                      <p:cBhvr>
                                        <p:cTn id="163" dur="1" fill="hold">
                                          <p:stCondLst>
                                            <p:cond delay="4999"/>
                                          </p:stCondLst>
                                        </p:cTn>
                                        <p:tgtEl>
                                          <p:spTgt spid="56"/>
                                        </p:tgtEl>
                                        <p:attrNameLst>
                                          <p:attrName>style.visibility</p:attrName>
                                        </p:attrNameLst>
                                      </p:cBhvr>
                                      <p:to>
                                        <p:strVal val="hidden"/>
                                      </p:to>
                                    </p:set>
                                  </p:childTnLst>
                                </p:cTn>
                              </p:par>
                              <p:par>
                                <p:cTn id="164" presetID="18" presetClass="exit" presetSubtype="6" fill="hold" grpId="0" nodeType="withEffect">
                                  <p:stCondLst>
                                    <p:cond delay="0"/>
                                  </p:stCondLst>
                                  <p:childTnLst>
                                    <p:animEffect transition="out" filter="strips(downRight)">
                                      <p:cBhvr>
                                        <p:cTn id="165" dur="5000"/>
                                        <p:tgtEl>
                                          <p:spTgt spid="57"/>
                                        </p:tgtEl>
                                      </p:cBhvr>
                                    </p:animEffect>
                                    <p:set>
                                      <p:cBhvr>
                                        <p:cTn id="166" dur="1" fill="hold">
                                          <p:stCondLst>
                                            <p:cond delay="4999"/>
                                          </p:stCondLst>
                                        </p:cTn>
                                        <p:tgtEl>
                                          <p:spTgt spid="57"/>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stanbul-world-hd-wallpaper-1920x1200-367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0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492"/>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199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51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18" presetClass="exit" presetSubtype="12" fill="hold" grpId="0" nodeType="withEffect">
                                  <p:stCondLst>
                                    <p:cond delay="0"/>
                                  </p:stCondLst>
                                  <p:childTnLst>
                                    <p:animEffect transition="out" filter="strips(downLef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18" presetClass="exit" presetSubtype="12" fill="hold" grpId="0" nodeType="withEffect">
                                  <p:stCondLst>
                                    <p:cond delay="0"/>
                                  </p:stCondLst>
                                  <p:childTnLst>
                                    <p:animEffect transition="out" filter="strips(downLeft)">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5000"/>
                                        <p:tgtEl>
                                          <p:spTgt spid="16"/>
                                        </p:tgtEl>
                                      </p:cBhvr>
                                    </p:animEffect>
                                    <p:set>
                                      <p:cBhvr>
                                        <p:cTn id="31" dur="1" fill="hold">
                                          <p:stCondLst>
                                            <p:cond delay="4999"/>
                                          </p:stCondLst>
                                        </p:cTn>
                                        <p:tgtEl>
                                          <p:spTgt spid="16"/>
                                        </p:tgtEl>
                                        <p:attrNameLst>
                                          <p:attrName>style.visibility</p:attrName>
                                        </p:attrNameLst>
                                      </p:cBhvr>
                                      <p:to>
                                        <p:strVal val="hidden"/>
                                      </p:to>
                                    </p:set>
                                  </p:childTnLst>
                                </p:cTn>
                              </p:par>
                              <p:par>
                                <p:cTn id="32" presetID="18" presetClass="exit" presetSubtype="12" fill="hold" grpId="0" nodeType="withEffect">
                                  <p:stCondLst>
                                    <p:cond delay="0"/>
                                  </p:stCondLst>
                                  <p:childTnLst>
                                    <p:animEffect transition="out" filter="strips(downLeft)">
                                      <p:cBhvr>
                                        <p:cTn id="33" dur="5000"/>
                                        <p:tgtEl>
                                          <p:spTgt spid="19"/>
                                        </p:tgtEl>
                                      </p:cBhvr>
                                    </p:animEffect>
                                    <p:set>
                                      <p:cBhvr>
                                        <p:cTn id="34" dur="1" fill="hold">
                                          <p:stCondLst>
                                            <p:cond delay="4999"/>
                                          </p:stCondLst>
                                        </p:cTn>
                                        <p:tgtEl>
                                          <p:spTgt spid="19"/>
                                        </p:tgtEl>
                                        <p:attrNameLst>
                                          <p:attrName>style.visibility</p:attrName>
                                        </p:attrNameLst>
                                      </p:cBhvr>
                                      <p:to>
                                        <p:strVal val="hidden"/>
                                      </p:to>
                                    </p:set>
                                  </p:childTnLst>
                                </p:cTn>
                              </p:par>
                              <p:par>
                                <p:cTn id="35" presetID="18" presetClass="exit" presetSubtype="12" fill="hold" grpId="0" nodeType="withEffect">
                                  <p:stCondLst>
                                    <p:cond delay="0"/>
                                  </p:stCondLst>
                                  <p:childTnLst>
                                    <p:animEffect transition="out" filter="strips(downLeft)">
                                      <p:cBhvr>
                                        <p:cTn id="36" dur="5000"/>
                                        <p:tgtEl>
                                          <p:spTgt spid="20"/>
                                        </p:tgtEl>
                                      </p:cBhvr>
                                    </p:animEffect>
                                    <p:set>
                                      <p:cBhvr>
                                        <p:cTn id="37" dur="1" fill="hold">
                                          <p:stCondLst>
                                            <p:cond delay="4999"/>
                                          </p:stCondLst>
                                        </p:cTn>
                                        <p:tgtEl>
                                          <p:spTgt spid="20"/>
                                        </p:tgtEl>
                                        <p:attrNameLst>
                                          <p:attrName>style.visibility</p:attrName>
                                        </p:attrNameLst>
                                      </p:cBhvr>
                                      <p:to>
                                        <p:strVal val="hidden"/>
                                      </p:to>
                                    </p:set>
                                  </p:childTnLst>
                                </p:cTn>
                              </p:par>
                              <p:par>
                                <p:cTn id="38" presetID="18" presetClass="exit" presetSubtype="12" fill="hold" grpId="0" nodeType="withEffect">
                                  <p:stCondLst>
                                    <p:cond delay="0"/>
                                  </p:stCondLst>
                                  <p:childTnLst>
                                    <p:animEffect transition="out" filter="strips(downLeft)">
                                      <p:cBhvr>
                                        <p:cTn id="39" dur="5000"/>
                                        <p:tgtEl>
                                          <p:spTgt spid="21"/>
                                        </p:tgtEl>
                                      </p:cBhvr>
                                    </p:animEffect>
                                    <p:set>
                                      <p:cBhvr>
                                        <p:cTn id="40" dur="1" fill="hold">
                                          <p:stCondLst>
                                            <p:cond delay="4999"/>
                                          </p:stCondLst>
                                        </p:cTn>
                                        <p:tgtEl>
                                          <p:spTgt spid="21"/>
                                        </p:tgtEl>
                                        <p:attrNameLst>
                                          <p:attrName>style.visibility</p:attrName>
                                        </p:attrNameLst>
                                      </p:cBhvr>
                                      <p:to>
                                        <p:strVal val="hidden"/>
                                      </p:to>
                                    </p:set>
                                  </p:childTnLst>
                                </p:cTn>
                              </p:par>
                              <p:par>
                                <p:cTn id="41" presetID="18" presetClass="exit" presetSubtype="6" fill="hold" grpId="0" nodeType="withEffect">
                                  <p:stCondLst>
                                    <p:cond delay="0"/>
                                  </p:stCondLst>
                                  <p:childTnLst>
                                    <p:animEffect transition="out" filter="strips(downRight)">
                                      <p:cBhvr>
                                        <p:cTn id="42" dur="5000"/>
                                        <p:tgtEl>
                                          <p:spTgt spid="7"/>
                                        </p:tgtEl>
                                      </p:cBhvr>
                                    </p:animEffect>
                                    <p:set>
                                      <p:cBhvr>
                                        <p:cTn id="43" dur="1" fill="hold">
                                          <p:stCondLst>
                                            <p:cond delay="4999"/>
                                          </p:stCondLst>
                                        </p:cTn>
                                        <p:tgtEl>
                                          <p:spTgt spid="7"/>
                                        </p:tgtEl>
                                        <p:attrNameLst>
                                          <p:attrName>style.visibility</p:attrName>
                                        </p:attrNameLst>
                                      </p:cBhvr>
                                      <p:to>
                                        <p:strVal val="hidden"/>
                                      </p:to>
                                    </p:set>
                                  </p:childTnLst>
                                </p:cTn>
                              </p:par>
                              <p:par>
                                <p:cTn id="44" presetID="18" presetClass="exit" presetSubtype="6" fill="hold" grpId="0" nodeType="withEffect">
                                  <p:stCondLst>
                                    <p:cond delay="0"/>
                                  </p:stCondLst>
                                  <p:childTnLst>
                                    <p:animEffect transition="out" filter="strips(downRight)">
                                      <p:cBhvr>
                                        <p:cTn id="45" dur="5000"/>
                                        <p:tgtEl>
                                          <p:spTgt spid="8"/>
                                        </p:tgtEl>
                                      </p:cBhvr>
                                    </p:animEffect>
                                    <p:set>
                                      <p:cBhvr>
                                        <p:cTn id="46" dur="1" fill="hold">
                                          <p:stCondLst>
                                            <p:cond delay="4999"/>
                                          </p:stCondLst>
                                        </p:cTn>
                                        <p:tgtEl>
                                          <p:spTgt spid="8"/>
                                        </p:tgtEl>
                                        <p:attrNameLst>
                                          <p:attrName>style.visibility</p:attrName>
                                        </p:attrNameLst>
                                      </p:cBhvr>
                                      <p:to>
                                        <p:strVal val="hidden"/>
                                      </p:to>
                                    </p:set>
                                  </p:childTnLst>
                                </p:cTn>
                              </p:par>
                              <p:par>
                                <p:cTn id="47" presetID="18" presetClass="exit" presetSubtype="6" fill="hold" grpId="0" nodeType="withEffect">
                                  <p:stCondLst>
                                    <p:cond delay="0"/>
                                  </p:stCondLst>
                                  <p:childTnLst>
                                    <p:animEffect transition="out" filter="strips(downRight)">
                                      <p:cBhvr>
                                        <p:cTn id="48" dur="5000"/>
                                        <p:tgtEl>
                                          <p:spTgt spid="12"/>
                                        </p:tgtEl>
                                      </p:cBhvr>
                                    </p:animEffect>
                                    <p:set>
                                      <p:cBhvr>
                                        <p:cTn id="49" dur="1" fill="hold">
                                          <p:stCondLst>
                                            <p:cond delay="4999"/>
                                          </p:stCondLst>
                                        </p:cTn>
                                        <p:tgtEl>
                                          <p:spTgt spid="12"/>
                                        </p:tgtEl>
                                        <p:attrNameLst>
                                          <p:attrName>style.visibility</p:attrName>
                                        </p:attrNameLst>
                                      </p:cBhvr>
                                      <p:to>
                                        <p:strVal val="hidden"/>
                                      </p:to>
                                    </p:set>
                                  </p:childTnLst>
                                </p:cTn>
                              </p:par>
                              <p:par>
                                <p:cTn id="50" presetID="18" presetClass="exit" presetSubtype="6" fill="hold" grpId="0" nodeType="withEffect">
                                  <p:stCondLst>
                                    <p:cond delay="0"/>
                                  </p:stCondLst>
                                  <p:childTnLst>
                                    <p:animEffect transition="out" filter="strips(downRight)">
                                      <p:cBhvr>
                                        <p:cTn id="51" dur="5000"/>
                                        <p:tgtEl>
                                          <p:spTgt spid="13"/>
                                        </p:tgtEl>
                                      </p:cBhvr>
                                    </p:animEffect>
                                    <p:set>
                                      <p:cBhvr>
                                        <p:cTn id="52" dur="1" fill="hold">
                                          <p:stCondLst>
                                            <p:cond delay="4999"/>
                                          </p:stCondLst>
                                        </p:cTn>
                                        <p:tgtEl>
                                          <p:spTgt spid="13"/>
                                        </p:tgtEl>
                                        <p:attrNameLst>
                                          <p:attrName>style.visibility</p:attrName>
                                        </p:attrNameLst>
                                      </p:cBhvr>
                                      <p:to>
                                        <p:strVal val="hidden"/>
                                      </p:to>
                                    </p:set>
                                  </p:childTnLst>
                                </p:cTn>
                              </p:par>
                              <p:par>
                                <p:cTn id="53" presetID="18" presetClass="exit" presetSubtype="6" fill="hold" grpId="0" nodeType="withEffect">
                                  <p:stCondLst>
                                    <p:cond delay="0"/>
                                  </p:stCondLst>
                                  <p:childTnLst>
                                    <p:animEffect transition="out" filter="strips(downRight)">
                                      <p:cBhvr>
                                        <p:cTn id="54" dur="5000"/>
                                        <p:tgtEl>
                                          <p:spTgt spid="17"/>
                                        </p:tgtEl>
                                      </p:cBhvr>
                                    </p:animEffect>
                                    <p:set>
                                      <p:cBhvr>
                                        <p:cTn id="55" dur="1" fill="hold">
                                          <p:stCondLst>
                                            <p:cond delay="4999"/>
                                          </p:stCondLst>
                                        </p:cTn>
                                        <p:tgtEl>
                                          <p:spTgt spid="17"/>
                                        </p:tgtEl>
                                        <p:attrNameLst>
                                          <p:attrName>style.visibility</p:attrName>
                                        </p:attrNameLst>
                                      </p:cBhvr>
                                      <p:to>
                                        <p:strVal val="hidden"/>
                                      </p:to>
                                    </p:set>
                                  </p:childTnLst>
                                </p:cTn>
                              </p:par>
                              <p:par>
                                <p:cTn id="56" presetID="18" presetClass="exit" presetSubtype="6" fill="hold" grpId="0" nodeType="withEffect">
                                  <p:stCondLst>
                                    <p:cond delay="0"/>
                                  </p:stCondLst>
                                  <p:childTnLst>
                                    <p:animEffect transition="out" filter="strips(downRight)">
                                      <p:cBhvr>
                                        <p:cTn id="57" dur="5000"/>
                                        <p:tgtEl>
                                          <p:spTgt spid="18"/>
                                        </p:tgtEl>
                                      </p:cBhvr>
                                    </p:animEffect>
                                    <p:set>
                                      <p:cBhvr>
                                        <p:cTn id="58" dur="1" fill="hold">
                                          <p:stCondLst>
                                            <p:cond delay="4999"/>
                                          </p:stCondLst>
                                        </p:cTn>
                                        <p:tgtEl>
                                          <p:spTgt spid="18"/>
                                        </p:tgtEl>
                                        <p:attrNameLst>
                                          <p:attrName>style.visibility</p:attrName>
                                        </p:attrNameLst>
                                      </p:cBhvr>
                                      <p:to>
                                        <p:strVal val="hidden"/>
                                      </p:to>
                                    </p:set>
                                  </p:childTnLst>
                                </p:cTn>
                              </p:par>
                              <p:par>
                                <p:cTn id="59" presetID="18" presetClass="exit" presetSubtype="6" fill="hold" grpId="0" nodeType="withEffect">
                                  <p:stCondLst>
                                    <p:cond delay="0"/>
                                  </p:stCondLst>
                                  <p:childTnLst>
                                    <p:animEffect transition="out" filter="strips(downRight)">
                                      <p:cBhvr>
                                        <p:cTn id="60" dur="5000"/>
                                        <p:tgtEl>
                                          <p:spTgt spid="22"/>
                                        </p:tgtEl>
                                      </p:cBhvr>
                                    </p:animEffect>
                                    <p:set>
                                      <p:cBhvr>
                                        <p:cTn id="61" dur="1" fill="hold">
                                          <p:stCondLst>
                                            <p:cond delay="4999"/>
                                          </p:stCondLst>
                                        </p:cTn>
                                        <p:tgtEl>
                                          <p:spTgt spid="22"/>
                                        </p:tgtEl>
                                        <p:attrNameLst>
                                          <p:attrName>style.visibility</p:attrName>
                                        </p:attrNameLst>
                                      </p:cBhvr>
                                      <p:to>
                                        <p:strVal val="hidden"/>
                                      </p:to>
                                    </p:set>
                                  </p:childTnLst>
                                </p:cTn>
                              </p:par>
                              <p:par>
                                <p:cTn id="62" presetID="18" presetClass="exit" presetSubtype="6" fill="hold" grpId="0" nodeType="withEffect">
                                  <p:stCondLst>
                                    <p:cond delay="0"/>
                                  </p:stCondLst>
                                  <p:childTnLst>
                                    <p:animEffect transition="out" filter="strips(downRight)">
                                      <p:cBhvr>
                                        <p:cTn id="63" dur="5000"/>
                                        <p:tgtEl>
                                          <p:spTgt spid="23"/>
                                        </p:tgtEl>
                                      </p:cBhvr>
                                    </p:animEffect>
                                    <p:set>
                                      <p:cBhvr>
                                        <p:cTn id="64" dur="1" fill="hold">
                                          <p:stCondLst>
                                            <p:cond delay="4999"/>
                                          </p:stCondLst>
                                        </p:cTn>
                                        <p:tgtEl>
                                          <p:spTgt spid="23"/>
                                        </p:tgtEl>
                                        <p:attrNameLst>
                                          <p:attrName>style.visibility</p:attrName>
                                        </p:attrNameLst>
                                      </p:cBhvr>
                                      <p:to>
                                        <p:strVal val="hidden"/>
                                      </p:to>
                                    </p:set>
                                  </p:childTnLst>
                                </p:cTn>
                              </p:par>
                              <p:par>
                                <p:cTn id="65" presetID="18" presetClass="exit" presetSubtype="6" fill="hold" grpId="0" nodeType="withEffect">
                                  <p:stCondLst>
                                    <p:cond delay="0"/>
                                  </p:stCondLst>
                                  <p:childTnLst>
                                    <p:animEffect transition="out" filter="strips(downRight)">
                                      <p:cBhvr>
                                        <p:cTn id="66" dur="5000"/>
                                        <p:tgtEl>
                                          <p:spTgt spid="49"/>
                                        </p:tgtEl>
                                      </p:cBhvr>
                                    </p:animEffect>
                                    <p:set>
                                      <p:cBhvr>
                                        <p:cTn id="67" dur="1" fill="hold">
                                          <p:stCondLst>
                                            <p:cond delay="4999"/>
                                          </p:stCondLst>
                                        </p:cTn>
                                        <p:tgtEl>
                                          <p:spTgt spid="49"/>
                                        </p:tgtEl>
                                        <p:attrNameLst>
                                          <p:attrName>style.visibility</p:attrName>
                                        </p:attrNameLst>
                                      </p:cBhvr>
                                      <p:to>
                                        <p:strVal val="hidden"/>
                                      </p:to>
                                    </p:set>
                                  </p:childTnLst>
                                </p:cTn>
                              </p:par>
                              <p:par>
                                <p:cTn id="68" presetID="18" presetClass="exit" presetSubtype="6" fill="hold" grpId="0" nodeType="withEffect">
                                  <p:stCondLst>
                                    <p:cond delay="0"/>
                                  </p:stCondLst>
                                  <p:childTnLst>
                                    <p:animEffect transition="out" filter="strips(downRight)">
                                      <p:cBhvr>
                                        <p:cTn id="69" dur="5000"/>
                                        <p:tgtEl>
                                          <p:spTgt spid="50"/>
                                        </p:tgtEl>
                                      </p:cBhvr>
                                    </p:animEffect>
                                    <p:set>
                                      <p:cBhvr>
                                        <p:cTn id="70" dur="1" fill="hold">
                                          <p:stCondLst>
                                            <p:cond delay="4999"/>
                                          </p:stCondLst>
                                        </p:cTn>
                                        <p:tgtEl>
                                          <p:spTgt spid="50"/>
                                        </p:tgtEl>
                                        <p:attrNameLst>
                                          <p:attrName>style.visibility</p:attrName>
                                        </p:attrNameLst>
                                      </p:cBhvr>
                                      <p:to>
                                        <p:strVal val="hidden"/>
                                      </p:to>
                                    </p:set>
                                  </p:childTnLst>
                                </p:cTn>
                              </p:par>
                              <p:par>
                                <p:cTn id="71" presetID="18" presetClass="exit" presetSubtype="6" fill="hold" grpId="0" nodeType="withEffect">
                                  <p:stCondLst>
                                    <p:cond delay="0"/>
                                  </p:stCondLst>
                                  <p:childTnLst>
                                    <p:animEffect transition="out" filter="strips(downRight)">
                                      <p:cBhvr>
                                        <p:cTn id="72" dur="5000"/>
                                        <p:tgtEl>
                                          <p:spTgt spid="51"/>
                                        </p:tgtEl>
                                      </p:cBhvr>
                                    </p:animEffect>
                                    <p:set>
                                      <p:cBhvr>
                                        <p:cTn id="73" dur="1" fill="hold">
                                          <p:stCondLst>
                                            <p:cond delay="4999"/>
                                          </p:stCondLst>
                                        </p:cTn>
                                        <p:tgtEl>
                                          <p:spTgt spid="51"/>
                                        </p:tgtEl>
                                        <p:attrNameLst>
                                          <p:attrName>style.visibility</p:attrName>
                                        </p:attrNameLst>
                                      </p:cBhvr>
                                      <p:to>
                                        <p:strVal val="hidden"/>
                                      </p:to>
                                    </p:set>
                                  </p:childTnLst>
                                </p:cTn>
                              </p:par>
                              <p:par>
                                <p:cTn id="74" presetID="18" presetClass="exit" presetSubtype="6" fill="hold" grpId="0" nodeType="withEffect">
                                  <p:stCondLst>
                                    <p:cond delay="0"/>
                                  </p:stCondLst>
                                  <p:childTnLst>
                                    <p:animEffect transition="out" filter="strips(downRight)">
                                      <p:cBhvr>
                                        <p:cTn id="75" dur="5000"/>
                                        <p:tgtEl>
                                          <p:spTgt spid="52"/>
                                        </p:tgtEl>
                                      </p:cBhvr>
                                    </p:animEffect>
                                    <p:set>
                                      <p:cBhvr>
                                        <p:cTn id="76" dur="1" fill="hold">
                                          <p:stCondLst>
                                            <p:cond delay="4999"/>
                                          </p:stCondLst>
                                        </p:cTn>
                                        <p:tgtEl>
                                          <p:spTgt spid="52"/>
                                        </p:tgtEl>
                                        <p:attrNameLst>
                                          <p:attrName>style.visibility</p:attrName>
                                        </p:attrNameLst>
                                      </p:cBhvr>
                                      <p:to>
                                        <p:strVal val="hidden"/>
                                      </p:to>
                                    </p:set>
                                  </p:childTnLst>
                                </p:cTn>
                              </p:par>
                              <p:par>
                                <p:cTn id="77" presetID="18" presetClass="exit" presetSubtype="9" fill="hold" grpId="0" nodeType="withEffect">
                                  <p:stCondLst>
                                    <p:cond delay="0"/>
                                  </p:stCondLst>
                                  <p:childTnLst>
                                    <p:animEffect transition="out" filter="strips(upLeft)">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18" presetClass="exit" presetSubtype="9" fill="hold" grpId="0" nodeType="withEffect">
                                  <p:stCondLst>
                                    <p:cond delay="0"/>
                                  </p:stCondLst>
                                  <p:childTnLst>
                                    <p:animEffect transition="out" filter="strips(upLeft)">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18" presetClass="exit" presetSubtype="9" fill="hold" grpId="0" nodeType="withEffect">
                                  <p:stCondLst>
                                    <p:cond delay="0"/>
                                  </p:stCondLst>
                                  <p:childTnLst>
                                    <p:animEffect transition="out" filter="strips(upLeft)">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18" presetClass="exit" presetSubtype="9" fill="hold" grpId="0" nodeType="withEffect">
                                  <p:stCondLst>
                                    <p:cond delay="0"/>
                                  </p:stCondLst>
                                  <p:childTnLst>
                                    <p:animEffect transition="out" filter="strips(upLeft)">
                                      <p:cBhvr>
                                        <p:cTn id="87" dur="5000"/>
                                        <p:tgtEl>
                                          <p:spTgt spid="34"/>
                                        </p:tgtEl>
                                      </p:cBhvr>
                                    </p:animEffect>
                                    <p:set>
                                      <p:cBhvr>
                                        <p:cTn id="88" dur="1" fill="hold">
                                          <p:stCondLst>
                                            <p:cond delay="4999"/>
                                          </p:stCondLst>
                                        </p:cTn>
                                        <p:tgtEl>
                                          <p:spTgt spid="34"/>
                                        </p:tgtEl>
                                        <p:attrNameLst>
                                          <p:attrName>style.visibility</p:attrName>
                                        </p:attrNameLst>
                                      </p:cBhvr>
                                      <p:to>
                                        <p:strVal val="hidden"/>
                                      </p:to>
                                    </p:set>
                                  </p:childTnLst>
                                </p:cTn>
                              </p:par>
                              <p:par>
                                <p:cTn id="89" presetID="18" presetClass="exit" presetSubtype="9" fill="hold" grpId="0" nodeType="withEffect">
                                  <p:stCondLst>
                                    <p:cond delay="0"/>
                                  </p:stCondLst>
                                  <p:childTnLst>
                                    <p:animEffect transition="out" filter="strips(upLeft)">
                                      <p:cBhvr>
                                        <p:cTn id="90" dur="5000"/>
                                        <p:tgtEl>
                                          <p:spTgt spid="35"/>
                                        </p:tgtEl>
                                      </p:cBhvr>
                                    </p:animEffect>
                                    <p:set>
                                      <p:cBhvr>
                                        <p:cTn id="91" dur="1" fill="hold">
                                          <p:stCondLst>
                                            <p:cond delay="4999"/>
                                          </p:stCondLst>
                                        </p:cTn>
                                        <p:tgtEl>
                                          <p:spTgt spid="35"/>
                                        </p:tgtEl>
                                        <p:attrNameLst>
                                          <p:attrName>style.visibility</p:attrName>
                                        </p:attrNameLst>
                                      </p:cBhvr>
                                      <p:to>
                                        <p:strVal val="hidden"/>
                                      </p:to>
                                    </p:set>
                                  </p:childTnLst>
                                </p:cTn>
                              </p:par>
                              <p:par>
                                <p:cTn id="92" presetID="18" presetClass="exit" presetSubtype="9" fill="hold" grpId="0" nodeType="withEffect">
                                  <p:stCondLst>
                                    <p:cond delay="0"/>
                                  </p:stCondLst>
                                  <p:childTnLst>
                                    <p:animEffect transition="out" filter="strips(upLeft)">
                                      <p:cBhvr>
                                        <p:cTn id="93" dur="5000"/>
                                        <p:tgtEl>
                                          <p:spTgt spid="36"/>
                                        </p:tgtEl>
                                      </p:cBhvr>
                                    </p:animEffect>
                                    <p:set>
                                      <p:cBhvr>
                                        <p:cTn id="94" dur="1" fill="hold">
                                          <p:stCondLst>
                                            <p:cond delay="4999"/>
                                          </p:stCondLst>
                                        </p:cTn>
                                        <p:tgtEl>
                                          <p:spTgt spid="36"/>
                                        </p:tgtEl>
                                        <p:attrNameLst>
                                          <p:attrName>style.visibility</p:attrName>
                                        </p:attrNameLst>
                                      </p:cBhvr>
                                      <p:to>
                                        <p:strVal val="hidden"/>
                                      </p:to>
                                    </p:set>
                                  </p:childTnLst>
                                </p:cTn>
                              </p:par>
                              <p:par>
                                <p:cTn id="95" presetID="18" presetClass="exit" presetSubtype="9" fill="hold" grpId="0" nodeType="withEffect">
                                  <p:stCondLst>
                                    <p:cond delay="0"/>
                                  </p:stCondLst>
                                  <p:childTnLst>
                                    <p:animEffect transition="out" filter="strips(upLeft)">
                                      <p:cBhvr>
                                        <p:cTn id="96" dur="5000"/>
                                        <p:tgtEl>
                                          <p:spTgt spid="39"/>
                                        </p:tgtEl>
                                      </p:cBhvr>
                                    </p:animEffect>
                                    <p:set>
                                      <p:cBhvr>
                                        <p:cTn id="97" dur="1" fill="hold">
                                          <p:stCondLst>
                                            <p:cond delay="4999"/>
                                          </p:stCondLst>
                                        </p:cTn>
                                        <p:tgtEl>
                                          <p:spTgt spid="39"/>
                                        </p:tgtEl>
                                        <p:attrNameLst>
                                          <p:attrName>style.visibility</p:attrName>
                                        </p:attrNameLst>
                                      </p:cBhvr>
                                      <p:to>
                                        <p:strVal val="hidden"/>
                                      </p:to>
                                    </p:set>
                                  </p:childTnLst>
                                </p:cTn>
                              </p:par>
                              <p:par>
                                <p:cTn id="98" presetID="18" presetClass="exit" presetSubtype="9" fill="hold" grpId="0" nodeType="withEffect">
                                  <p:stCondLst>
                                    <p:cond delay="0"/>
                                  </p:stCondLst>
                                  <p:childTnLst>
                                    <p:animEffect transition="out" filter="strips(upLeft)">
                                      <p:cBhvr>
                                        <p:cTn id="99" dur="5000"/>
                                        <p:tgtEl>
                                          <p:spTgt spid="40"/>
                                        </p:tgtEl>
                                      </p:cBhvr>
                                    </p:animEffect>
                                    <p:set>
                                      <p:cBhvr>
                                        <p:cTn id="100" dur="1" fill="hold">
                                          <p:stCondLst>
                                            <p:cond delay="4999"/>
                                          </p:stCondLst>
                                        </p:cTn>
                                        <p:tgtEl>
                                          <p:spTgt spid="40"/>
                                        </p:tgtEl>
                                        <p:attrNameLst>
                                          <p:attrName>style.visibility</p:attrName>
                                        </p:attrNameLst>
                                      </p:cBhvr>
                                      <p:to>
                                        <p:strVal val="hidden"/>
                                      </p:to>
                                    </p:set>
                                  </p:childTnLst>
                                </p:cTn>
                              </p:par>
                              <p:par>
                                <p:cTn id="101" presetID="18" presetClass="exit" presetSubtype="9" fill="hold" grpId="0" nodeType="withEffect">
                                  <p:stCondLst>
                                    <p:cond delay="0"/>
                                  </p:stCondLst>
                                  <p:childTnLst>
                                    <p:animEffect transition="out" filter="strips(upLeft)">
                                      <p:cBhvr>
                                        <p:cTn id="102" dur="5000"/>
                                        <p:tgtEl>
                                          <p:spTgt spid="41"/>
                                        </p:tgtEl>
                                      </p:cBhvr>
                                    </p:animEffect>
                                    <p:set>
                                      <p:cBhvr>
                                        <p:cTn id="103" dur="1" fill="hold">
                                          <p:stCondLst>
                                            <p:cond delay="4999"/>
                                          </p:stCondLst>
                                        </p:cTn>
                                        <p:tgtEl>
                                          <p:spTgt spid="41"/>
                                        </p:tgtEl>
                                        <p:attrNameLst>
                                          <p:attrName>style.visibility</p:attrName>
                                        </p:attrNameLst>
                                      </p:cBhvr>
                                      <p:to>
                                        <p:strVal val="hidden"/>
                                      </p:to>
                                    </p:set>
                                  </p:childTnLst>
                                </p:cTn>
                              </p:par>
                              <p:par>
                                <p:cTn id="104" presetID="18" presetClass="exit" presetSubtype="9" fill="hold" grpId="0" nodeType="withEffect">
                                  <p:stCondLst>
                                    <p:cond delay="0"/>
                                  </p:stCondLst>
                                  <p:childTnLst>
                                    <p:animEffect transition="out" filter="strips(upLeft)">
                                      <p:cBhvr>
                                        <p:cTn id="105" dur="5000"/>
                                        <p:tgtEl>
                                          <p:spTgt spid="44"/>
                                        </p:tgtEl>
                                      </p:cBhvr>
                                    </p:animEffect>
                                    <p:set>
                                      <p:cBhvr>
                                        <p:cTn id="106" dur="1" fill="hold">
                                          <p:stCondLst>
                                            <p:cond delay="4999"/>
                                          </p:stCondLst>
                                        </p:cTn>
                                        <p:tgtEl>
                                          <p:spTgt spid="44"/>
                                        </p:tgtEl>
                                        <p:attrNameLst>
                                          <p:attrName>style.visibility</p:attrName>
                                        </p:attrNameLst>
                                      </p:cBhvr>
                                      <p:to>
                                        <p:strVal val="hidden"/>
                                      </p:to>
                                    </p:set>
                                  </p:childTnLst>
                                </p:cTn>
                              </p:par>
                              <p:par>
                                <p:cTn id="107" presetID="18" presetClass="exit" presetSubtype="9" fill="hold" grpId="0" nodeType="withEffect">
                                  <p:stCondLst>
                                    <p:cond delay="0"/>
                                  </p:stCondLst>
                                  <p:childTnLst>
                                    <p:animEffect transition="out" filter="strips(upLeft)">
                                      <p:cBhvr>
                                        <p:cTn id="108" dur="5000"/>
                                        <p:tgtEl>
                                          <p:spTgt spid="45"/>
                                        </p:tgtEl>
                                      </p:cBhvr>
                                    </p:animEffect>
                                    <p:set>
                                      <p:cBhvr>
                                        <p:cTn id="109" dur="1" fill="hold">
                                          <p:stCondLst>
                                            <p:cond delay="4999"/>
                                          </p:stCondLst>
                                        </p:cTn>
                                        <p:tgtEl>
                                          <p:spTgt spid="45"/>
                                        </p:tgtEl>
                                        <p:attrNameLst>
                                          <p:attrName>style.visibility</p:attrName>
                                        </p:attrNameLst>
                                      </p:cBhvr>
                                      <p:to>
                                        <p:strVal val="hidden"/>
                                      </p:to>
                                    </p:set>
                                  </p:childTnLst>
                                </p:cTn>
                              </p:par>
                              <p:par>
                                <p:cTn id="110" presetID="18" presetClass="exit" presetSubtype="9" fill="hold" grpId="0" nodeType="withEffect">
                                  <p:stCondLst>
                                    <p:cond delay="0"/>
                                  </p:stCondLst>
                                  <p:childTnLst>
                                    <p:animEffect transition="out" filter="strips(upLeft)">
                                      <p:cBhvr>
                                        <p:cTn id="111" dur="5000"/>
                                        <p:tgtEl>
                                          <p:spTgt spid="46"/>
                                        </p:tgtEl>
                                      </p:cBhvr>
                                    </p:animEffect>
                                    <p:set>
                                      <p:cBhvr>
                                        <p:cTn id="112" dur="1" fill="hold">
                                          <p:stCondLst>
                                            <p:cond delay="4999"/>
                                          </p:stCondLst>
                                        </p:cTn>
                                        <p:tgtEl>
                                          <p:spTgt spid="46"/>
                                        </p:tgtEl>
                                        <p:attrNameLst>
                                          <p:attrName>style.visibility</p:attrName>
                                        </p:attrNameLst>
                                      </p:cBhvr>
                                      <p:to>
                                        <p:strVal val="hidden"/>
                                      </p:to>
                                    </p:set>
                                  </p:childTnLst>
                                </p:cTn>
                              </p:par>
                              <p:par>
                                <p:cTn id="113" presetID="18" presetClass="exit" presetSubtype="3" fill="hold" grpId="0" nodeType="withEffect">
                                  <p:stCondLst>
                                    <p:cond delay="0"/>
                                  </p:stCondLst>
                                  <p:childTnLst>
                                    <p:animEffect transition="out" filter="strips(upRight)">
                                      <p:cBhvr>
                                        <p:cTn id="114" dur="5000"/>
                                        <p:tgtEl>
                                          <p:spTgt spid="32"/>
                                        </p:tgtEl>
                                      </p:cBhvr>
                                    </p:animEffect>
                                    <p:set>
                                      <p:cBhvr>
                                        <p:cTn id="115" dur="1" fill="hold">
                                          <p:stCondLst>
                                            <p:cond delay="4999"/>
                                          </p:stCondLst>
                                        </p:cTn>
                                        <p:tgtEl>
                                          <p:spTgt spid="32"/>
                                        </p:tgtEl>
                                        <p:attrNameLst>
                                          <p:attrName>style.visibility</p:attrName>
                                        </p:attrNameLst>
                                      </p:cBhvr>
                                      <p:to>
                                        <p:strVal val="hidden"/>
                                      </p:to>
                                    </p:set>
                                  </p:childTnLst>
                                </p:cTn>
                              </p:par>
                              <p:par>
                                <p:cTn id="116" presetID="18" presetClass="exit" presetSubtype="3" fill="hold" grpId="0" nodeType="withEffect">
                                  <p:stCondLst>
                                    <p:cond delay="0"/>
                                  </p:stCondLst>
                                  <p:childTnLst>
                                    <p:animEffect transition="out" filter="strips(upRight)">
                                      <p:cBhvr>
                                        <p:cTn id="117" dur="5000"/>
                                        <p:tgtEl>
                                          <p:spTgt spid="33"/>
                                        </p:tgtEl>
                                      </p:cBhvr>
                                    </p:animEffect>
                                    <p:set>
                                      <p:cBhvr>
                                        <p:cTn id="118" dur="1" fill="hold">
                                          <p:stCondLst>
                                            <p:cond delay="4999"/>
                                          </p:stCondLst>
                                        </p:cTn>
                                        <p:tgtEl>
                                          <p:spTgt spid="33"/>
                                        </p:tgtEl>
                                        <p:attrNameLst>
                                          <p:attrName>style.visibility</p:attrName>
                                        </p:attrNameLst>
                                      </p:cBhvr>
                                      <p:to>
                                        <p:strVal val="hidden"/>
                                      </p:to>
                                    </p:set>
                                  </p:childTnLst>
                                </p:cTn>
                              </p:par>
                              <p:par>
                                <p:cTn id="119" presetID="18" presetClass="exit" presetSubtype="3" fill="hold" grpId="0" nodeType="withEffect">
                                  <p:stCondLst>
                                    <p:cond delay="0"/>
                                  </p:stCondLst>
                                  <p:childTnLst>
                                    <p:animEffect transition="out" filter="strips(upRight)">
                                      <p:cBhvr>
                                        <p:cTn id="120" dur="5000"/>
                                        <p:tgtEl>
                                          <p:spTgt spid="37"/>
                                        </p:tgtEl>
                                      </p:cBhvr>
                                    </p:animEffect>
                                    <p:set>
                                      <p:cBhvr>
                                        <p:cTn id="121" dur="1" fill="hold">
                                          <p:stCondLst>
                                            <p:cond delay="4999"/>
                                          </p:stCondLst>
                                        </p:cTn>
                                        <p:tgtEl>
                                          <p:spTgt spid="37"/>
                                        </p:tgtEl>
                                        <p:attrNameLst>
                                          <p:attrName>style.visibility</p:attrName>
                                        </p:attrNameLst>
                                      </p:cBhvr>
                                      <p:to>
                                        <p:strVal val="hidden"/>
                                      </p:to>
                                    </p:set>
                                  </p:childTnLst>
                                </p:cTn>
                              </p:par>
                              <p:par>
                                <p:cTn id="122" presetID="18" presetClass="exit" presetSubtype="3" fill="hold" grpId="0" nodeType="withEffect">
                                  <p:stCondLst>
                                    <p:cond delay="0"/>
                                  </p:stCondLst>
                                  <p:childTnLst>
                                    <p:animEffect transition="out" filter="strips(upRight)">
                                      <p:cBhvr>
                                        <p:cTn id="123" dur="5000"/>
                                        <p:tgtEl>
                                          <p:spTgt spid="38"/>
                                        </p:tgtEl>
                                      </p:cBhvr>
                                    </p:animEffect>
                                    <p:set>
                                      <p:cBhvr>
                                        <p:cTn id="124" dur="1" fill="hold">
                                          <p:stCondLst>
                                            <p:cond delay="4999"/>
                                          </p:stCondLst>
                                        </p:cTn>
                                        <p:tgtEl>
                                          <p:spTgt spid="38"/>
                                        </p:tgtEl>
                                        <p:attrNameLst>
                                          <p:attrName>style.visibility</p:attrName>
                                        </p:attrNameLst>
                                      </p:cBhvr>
                                      <p:to>
                                        <p:strVal val="hidden"/>
                                      </p:to>
                                    </p:set>
                                  </p:childTnLst>
                                </p:cTn>
                              </p:par>
                              <p:par>
                                <p:cTn id="125" presetID="18" presetClass="exit" presetSubtype="3" fill="hold" grpId="0" nodeType="withEffect">
                                  <p:stCondLst>
                                    <p:cond delay="0"/>
                                  </p:stCondLst>
                                  <p:childTnLst>
                                    <p:animEffect transition="out" filter="strips(upRight)">
                                      <p:cBhvr>
                                        <p:cTn id="126" dur="5000"/>
                                        <p:tgtEl>
                                          <p:spTgt spid="42"/>
                                        </p:tgtEl>
                                      </p:cBhvr>
                                    </p:animEffect>
                                    <p:set>
                                      <p:cBhvr>
                                        <p:cTn id="127" dur="1" fill="hold">
                                          <p:stCondLst>
                                            <p:cond delay="4999"/>
                                          </p:stCondLst>
                                        </p:cTn>
                                        <p:tgtEl>
                                          <p:spTgt spid="42"/>
                                        </p:tgtEl>
                                        <p:attrNameLst>
                                          <p:attrName>style.visibility</p:attrName>
                                        </p:attrNameLst>
                                      </p:cBhvr>
                                      <p:to>
                                        <p:strVal val="hidden"/>
                                      </p:to>
                                    </p:set>
                                  </p:childTnLst>
                                </p:cTn>
                              </p:par>
                              <p:par>
                                <p:cTn id="128" presetID="18" presetClass="exit" presetSubtype="3" fill="hold" grpId="0" nodeType="withEffect">
                                  <p:stCondLst>
                                    <p:cond delay="0"/>
                                  </p:stCondLst>
                                  <p:childTnLst>
                                    <p:animEffect transition="out" filter="strips(upRight)">
                                      <p:cBhvr>
                                        <p:cTn id="129" dur="5000"/>
                                        <p:tgtEl>
                                          <p:spTgt spid="43"/>
                                        </p:tgtEl>
                                      </p:cBhvr>
                                    </p:animEffect>
                                    <p:set>
                                      <p:cBhvr>
                                        <p:cTn id="130" dur="1" fill="hold">
                                          <p:stCondLst>
                                            <p:cond delay="4999"/>
                                          </p:stCondLst>
                                        </p:cTn>
                                        <p:tgtEl>
                                          <p:spTgt spid="43"/>
                                        </p:tgtEl>
                                        <p:attrNameLst>
                                          <p:attrName>style.visibility</p:attrName>
                                        </p:attrNameLst>
                                      </p:cBhvr>
                                      <p:to>
                                        <p:strVal val="hidden"/>
                                      </p:to>
                                    </p:set>
                                  </p:childTnLst>
                                </p:cTn>
                              </p:par>
                              <p:par>
                                <p:cTn id="131" presetID="18" presetClass="exit" presetSubtype="3" fill="hold" grpId="0" nodeType="withEffect">
                                  <p:stCondLst>
                                    <p:cond delay="0"/>
                                  </p:stCondLst>
                                  <p:childTnLst>
                                    <p:animEffect transition="out" filter="strips(upRight)">
                                      <p:cBhvr>
                                        <p:cTn id="132" dur="5000"/>
                                        <p:tgtEl>
                                          <p:spTgt spid="47"/>
                                        </p:tgtEl>
                                      </p:cBhvr>
                                    </p:animEffect>
                                    <p:set>
                                      <p:cBhvr>
                                        <p:cTn id="133" dur="1" fill="hold">
                                          <p:stCondLst>
                                            <p:cond delay="4999"/>
                                          </p:stCondLst>
                                        </p:cTn>
                                        <p:tgtEl>
                                          <p:spTgt spid="47"/>
                                        </p:tgtEl>
                                        <p:attrNameLst>
                                          <p:attrName>style.visibility</p:attrName>
                                        </p:attrNameLst>
                                      </p:cBhvr>
                                      <p:to>
                                        <p:strVal val="hidden"/>
                                      </p:to>
                                    </p:set>
                                  </p:childTnLst>
                                </p:cTn>
                              </p:par>
                              <p:par>
                                <p:cTn id="134" presetID="18" presetClass="exit" presetSubtype="3" fill="hold" grpId="0" nodeType="withEffect">
                                  <p:stCondLst>
                                    <p:cond delay="0"/>
                                  </p:stCondLst>
                                  <p:childTnLst>
                                    <p:animEffect transition="out" filter="strips(upRight)">
                                      <p:cBhvr>
                                        <p:cTn id="135" dur="5000"/>
                                        <p:tgtEl>
                                          <p:spTgt spid="48"/>
                                        </p:tgtEl>
                                      </p:cBhvr>
                                    </p:animEffect>
                                    <p:set>
                                      <p:cBhvr>
                                        <p:cTn id="136" dur="1" fill="hold">
                                          <p:stCondLst>
                                            <p:cond delay="4999"/>
                                          </p:stCondLst>
                                        </p:cTn>
                                        <p:tgtEl>
                                          <p:spTgt spid="48"/>
                                        </p:tgtEl>
                                        <p:attrNameLst>
                                          <p:attrName>style.visibility</p:attrName>
                                        </p:attrNameLst>
                                      </p:cBhvr>
                                      <p:to>
                                        <p:strVal val="hidden"/>
                                      </p:to>
                                    </p:set>
                                  </p:childTnLst>
                                </p:cTn>
                              </p:par>
                              <p:par>
                                <p:cTn id="137" presetID="18" presetClass="exit" presetSubtype="3" fill="hold" grpId="0" nodeType="withEffect">
                                  <p:stCondLst>
                                    <p:cond delay="0"/>
                                  </p:stCondLst>
                                  <p:childTnLst>
                                    <p:animEffect transition="out" filter="strips(upRight)">
                                      <p:cBhvr>
                                        <p:cTn id="138" dur="5000"/>
                                        <p:tgtEl>
                                          <p:spTgt spid="54"/>
                                        </p:tgtEl>
                                      </p:cBhvr>
                                    </p:animEffect>
                                    <p:set>
                                      <p:cBhvr>
                                        <p:cTn id="139" dur="1" fill="hold">
                                          <p:stCondLst>
                                            <p:cond delay="4999"/>
                                          </p:stCondLst>
                                        </p:cTn>
                                        <p:tgtEl>
                                          <p:spTgt spid="54"/>
                                        </p:tgtEl>
                                        <p:attrNameLst>
                                          <p:attrName>style.visibility</p:attrName>
                                        </p:attrNameLst>
                                      </p:cBhvr>
                                      <p:to>
                                        <p:strVal val="hidden"/>
                                      </p:to>
                                    </p:set>
                                  </p:childTnLst>
                                </p:cTn>
                              </p:par>
                              <p:par>
                                <p:cTn id="140" presetID="18" presetClass="exit" presetSubtype="3" fill="hold" grpId="0" nodeType="withEffect">
                                  <p:stCondLst>
                                    <p:cond delay="0"/>
                                  </p:stCondLst>
                                  <p:childTnLst>
                                    <p:animEffect transition="out" filter="strips(upRight)">
                                      <p:cBhvr>
                                        <p:cTn id="141" dur="5000"/>
                                        <p:tgtEl>
                                          <p:spTgt spid="55"/>
                                        </p:tgtEl>
                                      </p:cBhvr>
                                    </p:animEffect>
                                    <p:set>
                                      <p:cBhvr>
                                        <p:cTn id="142" dur="1" fill="hold">
                                          <p:stCondLst>
                                            <p:cond delay="4999"/>
                                          </p:stCondLst>
                                        </p:cTn>
                                        <p:tgtEl>
                                          <p:spTgt spid="55"/>
                                        </p:tgtEl>
                                        <p:attrNameLst>
                                          <p:attrName>style.visibility</p:attrName>
                                        </p:attrNameLst>
                                      </p:cBhvr>
                                      <p:to>
                                        <p:strVal val="hidden"/>
                                      </p:to>
                                    </p:set>
                                  </p:childTnLst>
                                </p:cTn>
                              </p:par>
                              <p:par>
                                <p:cTn id="143" presetID="18" presetClass="exit" presetSubtype="3" fill="hold" grpId="0" nodeType="withEffect">
                                  <p:stCondLst>
                                    <p:cond delay="0"/>
                                  </p:stCondLst>
                                  <p:childTnLst>
                                    <p:animEffect transition="out" filter="strips(upRight)">
                                      <p:cBhvr>
                                        <p:cTn id="144" dur="5000"/>
                                        <p:tgtEl>
                                          <p:spTgt spid="56"/>
                                        </p:tgtEl>
                                      </p:cBhvr>
                                    </p:animEffect>
                                    <p:set>
                                      <p:cBhvr>
                                        <p:cTn id="145" dur="1" fill="hold">
                                          <p:stCondLst>
                                            <p:cond delay="4999"/>
                                          </p:stCondLst>
                                        </p:cTn>
                                        <p:tgtEl>
                                          <p:spTgt spid="56"/>
                                        </p:tgtEl>
                                        <p:attrNameLst>
                                          <p:attrName>style.visibility</p:attrName>
                                        </p:attrNameLst>
                                      </p:cBhvr>
                                      <p:to>
                                        <p:strVal val="hidden"/>
                                      </p:to>
                                    </p:set>
                                  </p:childTnLst>
                                </p:cTn>
                              </p:par>
                              <p:par>
                                <p:cTn id="146" presetID="18" presetClass="exit" presetSubtype="3" fill="hold" grpId="0" nodeType="withEffect">
                                  <p:stCondLst>
                                    <p:cond delay="0"/>
                                  </p:stCondLst>
                                  <p:childTnLst>
                                    <p:animEffect transition="out" filter="strips(upRight)">
                                      <p:cBhvr>
                                        <p:cTn id="147" dur="5000"/>
                                        <p:tgtEl>
                                          <p:spTgt spid="57"/>
                                        </p:tgtEl>
                                      </p:cBhvr>
                                    </p:animEffect>
                                    <p:set>
                                      <p:cBhvr>
                                        <p:cTn id="148" dur="1" fill="hold">
                                          <p:stCondLst>
                                            <p:cond delay="4999"/>
                                          </p:stCondLst>
                                        </p:cTn>
                                        <p:tgtEl>
                                          <p:spTgt spid="57"/>
                                        </p:tgtEl>
                                        <p:attrNameLst>
                                          <p:attrName>style.visibility</p:attrName>
                                        </p:attrNameLst>
                                      </p:cBhvr>
                                      <p:to>
                                        <p:strVal val="hidden"/>
                                      </p:to>
                                    </p:set>
                                  </p:childTnLst>
                                </p:cTn>
                              </p:par>
                              <p:par>
                                <p:cTn id="149" presetID="3" presetClass="exit" presetSubtype="10" fill="hold" grpId="0" nodeType="withEffect">
                                  <p:stCondLst>
                                    <p:cond delay="0"/>
                                  </p:stCondLst>
                                  <p:childTnLst>
                                    <p:animEffect transition="out" filter="blinds(horizontal)">
                                      <p:cBhvr>
                                        <p:cTn id="150" dur="5000"/>
                                        <p:tgtEl>
                                          <p:spTgt spid="24"/>
                                        </p:tgtEl>
                                      </p:cBhvr>
                                    </p:animEffect>
                                    <p:set>
                                      <p:cBhvr>
                                        <p:cTn id="151" dur="1" fill="hold">
                                          <p:stCondLst>
                                            <p:cond delay="4999"/>
                                          </p:stCondLst>
                                        </p:cTn>
                                        <p:tgtEl>
                                          <p:spTgt spid="24"/>
                                        </p:tgtEl>
                                        <p:attrNameLst>
                                          <p:attrName>style.visibility</p:attrName>
                                        </p:attrNameLst>
                                      </p:cBhvr>
                                      <p:to>
                                        <p:strVal val="hidden"/>
                                      </p:to>
                                    </p:set>
                                  </p:childTnLst>
                                </p:cTn>
                              </p:par>
                              <p:par>
                                <p:cTn id="152" presetID="3" presetClass="exit" presetSubtype="10" fill="hold" grpId="0" nodeType="withEffect">
                                  <p:stCondLst>
                                    <p:cond delay="0"/>
                                  </p:stCondLst>
                                  <p:childTnLst>
                                    <p:animEffect transition="out" filter="blinds(horizontal)">
                                      <p:cBhvr>
                                        <p:cTn id="153" dur="5000"/>
                                        <p:tgtEl>
                                          <p:spTgt spid="25"/>
                                        </p:tgtEl>
                                      </p:cBhvr>
                                    </p:animEffect>
                                    <p:set>
                                      <p:cBhvr>
                                        <p:cTn id="154" dur="1" fill="hold">
                                          <p:stCondLst>
                                            <p:cond delay="4999"/>
                                          </p:stCondLst>
                                        </p:cTn>
                                        <p:tgtEl>
                                          <p:spTgt spid="25"/>
                                        </p:tgtEl>
                                        <p:attrNameLst>
                                          <p:attrName>style.visibility</p:attrName>
                                        </p:attrNameLst>
                                      </p:cBhvr>
                                      <p:to>
                                        <p:strVal val="hidden"/>
                                      </p:to>
                                    </p:set>
                                  </p:childTnLst>
                                </p:cTn>
                              </p:par>
                              <p:par>
                                <p:cTn id="155" presetID="3" presetClass="exit" presetSubtype="10" fill="hold" grpId="0" nodeType="withEffect">
                                  <p:stCondLst>
                                    <p:cond delay="0"/>
                                  </p:stCondLst>
                                  <p:childTnLst>
                                    <p:animEffect transition="out" filter="blinds(horizontal)">
                                      <p:cBhvr>
                                        <p:cTn id="156" dur="5000"/>
                                        <p:tgtEl>
                                          <p:spTgt spid="26"/>
                                        </p:tgtEl>
                                      </p:cBhvr>
                                    </p:animEffect>
                                    <p:set>
                                      <p:cBhvr>
                                        <p:cTn id="157" dur="1" fill="hold">
                                          <p:stCondLst>
                                            <p:cond delay="4999"/>
                                          </p:stCondLst>
                                        </p:cTn>
                                        <p:tgtEl>
                                          <p:spTgt spid="26"/>
                                        </p:tgtEl>
                                        <p:attrNameLst>
                                          <p:attrName>style.visibility</p:attrName>
                                        </p:attrNameLst>
                                      </p:cBhvr>
                                      <p:to>
                                        <p:strVal val="hidden"/>
                                      </p:to>
                                    </p:set>
                                  </p:childTnLst>
                                </p:cTn>
                              </p:par>
                              <p:par>
                                <p:cTn id="158" presetID="3" presetClass="exit" presetSubtype="10" fill="hold" grpId="0" nodeType="withEffect">
                                  <p:stCondLst>
                                    <p:cond delay="0"/>
                                  </p:stCondLst>
                                  <p:childTnLst>
                                    <p:animEffect transition="out" filter="blinds(horizontal)">
                                      <p:cBhvr>
                                        <p:cTn id="159" dur="5000"/>
                                        <p:tgtEl>
                                          <p:spTgt spid="27"/>
                                        </p:tgtEl>
                                      </p:cBhvr>
                                    </p:animEffect>
                                    <p:set>
                                      <p:cBhvr>
                                        <p:cTn id="160" dur="1" fill="hold">
                                          <p:stCondLst>
                                            <p:cond delay="4999"/>
                                          </p:stCondLst>
                                        </p:cTn>
                                        <p:tgtEl>
                                          <p:spTgt spid="27"/>
                                        </p:tgtEl>
                                        <p:attrNameLst>
                                          <p:attrName>style.visibility</p:attrName>
                                        </p:attrNameLst>
                                      </p:cBhvr>
                                      <p:to>
                                        <p:strVal val="hidden"/>
                                      </p:to>
                                    </p:set>
                                  </p:childTnLst>
                                </p:cTn>
                              </p:par>
                              <p:par>
                                <p:cTn id="161" presetID="3" presetClass="exit" presetSubtype="10" fill="hold" grpId="0" nodeType="withEffect">
                                  <p:stCondLst>
                                    <p:cond delay="0"/>
                                  </p:stCondLst>
                                  <p:childTnLst>
                                    <p:animEffect transition="out" filter="blinds(horizontal)">
                                      <p:cBhvr>
                                        <p:cTn id="162" dur="5000"/>
                                        <p:tgtEl>
                                          <p:spTgt spid="28"/>
                                        </p:tgtEl>
                                      </p:cBhvr>
                                    </p:animEffect>
                                    <p:set>
                                      <p:cBhvr>
                                        <p:cTn id="163" dur="1" fill="hold">
                                          <p:stCondLst>
                                            <p:cond delay="4999"/>
                                          </p:stCondLst>
                                        </p:cTn>
                                        <p:tgtEl>
                                          <p:spTgt spid="28"/>
                                        </p:tgtEl>
                                        <p:attrNameLst>
                                          <p:attrName>style.visibility</p:attrName>
                                        </p:attrNameLst>
                                      </p:cBhvr>
                                      <p:to>
                                        <p:strVal val="hidden"/>
                                      </p:to>
                                    </p:set>
                                  </p:childTnLst>
                                </p:cTn>
                              </p:par>
                              <p:par>
                                <p:cTn id="164" presetID="3" presetClass="exit" presetSubtype="10" fill="hold" grpId="0" nodeType="withEffect">
                                  <p:stCondLst>
                                    <p:cond delay="0"/>
                                  </p:stCondLst>
                                  <p:childTnLst>
                                    <p:animEffect transition="out" filter="blinds(horizontal)">
                                      <p:cBhvr>
                                        <p:cTn id="165" dur="5000"/>
                                        <p:tgtEl>
                                          <p:spTgt spid="53"/>
                                        </p:tgtEl>
                                      </p:cBhvr>
                                    </p:animEffect>
                                    <p:set>
                                      <p:cBhvr>
                                        <p:cTn id="166" dur="1" fill="hold">
                                          <p:stCondLst>
                                            <p:cond delay="4999"/>
                                          </p:stCondLst>
                                        </p:cTn>
                                        <p:tgtEl>
                                          <p:spTgt spid="53"/>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event-istanbul-city-wallpapers-1680x105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0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0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492"/>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492"/>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1996"/>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1996"/>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0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492"/>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1996"/>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18" presetClass="exit" presetSubtype="12" fill="hold" grpId="0" nodeType="withEffect">
                                  <p:stCondLst>
                                    <p:cond delay="0"/>
                                  </p:stCondLst>
                                  <p:childTnLst>
                                    <p:animEffect transition="out" filter="strips(downLef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18" presetClass="exit" presetSubtype="12" fill="hold" grpId="0" nodeType="withEffect">
                                  <p:stCondLst>
                                    <p:cond delay="0"/>
                                  </p:stCondLst>
                                  <p:childTnLst>
                                    <p:animEffect transition="out" filter="strips(downLeft)">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5000"/>
                                        <p:tgtEl>
                                          <p:spTgt spid="16"/>
                                        </p:tgtEl>
                                      </p:cBhvr>
                                    </p:animEffect>
                                    <p:set>
                                      <p:cBhvr>
                                        <p:cTn id="31" dur="1" fill="hold">
                                          <p:stCondLst>
                                            <p:cond delay="4999"/>
                                          </p:stCondLst>
                                        </p:cTn>
                                        <p:tgtEl>
                                          <p:spTgt spid="16"/>
                                        </p:tgtEl>
                                        <p:attrNameLst>
                                          <p:attrName>style.visibility</p:attrName>
                                        </p:attrNameLst>
                                      </p:cBhvr>
                                      <p:to>
                                        <p:strVal val="hidden"/>
                                      </p:to>
                                    </p:set>
                                  </p:childTnLst>
                                </p:cTn>
                              </p:par>
                              <p:par>
                                <p:cTn id="32" presetID="18" presetClass="exit" presetSubtype="12" fill="hold" grpId="0" nodeType="withEffect">
                                  <p:stCondLst>
                                    <p:cond delay="0"/>
                                  </p:stCondLst>
                                  <p:childTnLst>
                                    <p:animEffect transition="out" filter="strips(downLeft)">
                                      <p:cBhvr>
                                        <p:cTn id="33" dur="5000"/>
                                        <p:tgtEl>
                                          <p:spTgt spid="19"/>
                                        </p:tgtEl>
                                      </p:cBhvr>
                                    </p:animEffect>
                                    <p:set>
                                      <p:cBhvr>
                                        <p:cTn id="34" dur="1" fill="hold">
                                          <p:stCondLst>
                                            <p:cond delay="4999"/>
                                          </p:stCondLst>
                                        </p:cTn>
                                        <p:tgtEl>
                                          <p:spTgt spid="19"/>
                                        </p:tgtEl>
                                        <p:attrNameLst>
                                          <p:attrName>style.visibility</p:attrName>
                                        </p:attrNameLst>
                                      </p:cBhvr>
                                      <p:to>
                                        <p:strVal val="hidden"/>
                                      </p:to>
                                    </p:set>
                                  </p:childTnLst>
                                </p:cTn>
                              </p:par>
                              <p:par>
                                <p:cTn id="35" presetID="18" presetClass="exit" presetSubtype="12" fill="hold" grpId="0" nodeType="withEffect">
                                  <p:stCondLst>
                                    <p:cond delay="0"/>
                                  </p:stCondLst>
                                  <p:childTnLst>
                                    <p:animEffect transition="out" filter="strips(downLeft)">
                                      <p:cBhvr>
                                        <p:cTn id="36" dur="5000"/>
                                        <p:tgtEl>
                                          <p:spTgt spid="20"/>
                                        </p:tgtEl>
                                      </p:cBhvr>
                                    </p:animEffect>
                                    <p:set>
                                      <p:cBhvr>
                                        <p:cTn id="37" dur="1" fill="hold">
                                          <p:stCondLst>
                                            <p:cond delay="4999"/>
                                          </p:stCondLst>
                                        </p:cTn>
                                        <p:tgtEl>
                                          <p:spTgt spid="20"/>
                                        </p:tgtEl>
                                        <p:attrNameLst>
                                          <p:attrName>style.visibility</p:attrName>
                                        </p:attrNameLst>
                                      </p:cBhvr>
                                      <p:to>
                                        <p:strVal val="hidden"/>
                                      </p:to>
                                    </p:set>
                                  </p:childTnLst>
                                </p:cTn>
                              </p:par>
                              <p:par>
                                <p:cTn id="38" presetID="18" presetClass="exit" presetSubtype="12" fill="hold" grpId="0" nodeType="withEffect">
                                  <p:stCondLst>
                                    <p:cond delay="0"/>
                                  </p:stCondLst>
                                  <p:childTnLst>
                                    <p:animEffect transition="out" filter="strips(downLeft)">
                                      <p:cBhvr>
                                        <p:cTn id="39" dur="5000"/>
                                        <p:tgtEl>
                                          <p:spTgt spid="21"/>
                                        </p:tgtEl>
                                      </p:cBhvr>
                                    </p:animEffect>
                                    <p:set>
                                      <p:cBhvr>
                                        <p:cTn id="40" dur="1" fill="hold">
                                          <p:stCondLst>
                                            <p:cond delay="4999"/>
                                          </p:stCondLst>
                                        </p:cTn>
                                        <p:tgtEl>
                                          <p:spTgt spid="21"/>
                                        </p:tgtEl>
                                        <p:attrNameLst>
                                          <p:attrName>style.visibility</p:attrName>
                                        </p:attrNameLst>
                                      </p:cBhvr>
                                      <p:to>
                                        <p:strVal val="hidden"/>
                                      </p:to>
                                    </p:set>
                                  </p:childTnLst>
                                </p:cTn>
                              </p:par>
                              <p:par>
                                <p:cTn id="41" presetID="18" presetClass="exit" presetSubtype="12" fill="hold" grpId="0" nodeType="withEffect">
                                  <p:stCondLst>
                                    <p:cond delay="0"/>
                                  </p:stCondLst>
                                  <p:childTnLst>
                                    <p:animEffect transition="out" filter="strips(downLeft)">
                                      <p:cBhvr>
                                        <p:cTn id="42" dur="5000"/>
                                        <p:tgtEl>
                                          <p:spTgt spid="24"/>
                                        </p:tgtEl>
                                      </p:cBhvr>
                                    </p:animEffect>
                                    <p:set>
                                      <p:cBhvr>
                                        <p:cTn id="43" dur="1" fill="hold">
                                          <p:stCondLst>
                                            <p:cond delay="4999"/>
                                          </p:stCondLst>
                                        </p:cTn>
                                        <p:tgtEl>
                                          <p:spTgt spid="24"/>
                                        </p:tgtEl>
                                        <p:attrNameLst>
                                          <p:attrName>style.visibility</p:attrName>
                                        </p:attrNameLst>
                                      </p:cBhvr>
                                      <p:to>
                                        <p:strVal val="hidden"/>
                                      </p:to>
                                    </p:set>
                                  </p:childTnLst>
                                </p:cTn>
                              </p:par>
                              <p:par>
                                <p:cTn id="44" presetID="18" presetClass="exit" presetSubtype="12" fill="hold" grpId="0" nodeType="withEffect">
                                  <p:stCondLst>
                                    <p:cond delay="0"/>
                                  </p:stCondLst>
                                  <p:childTnLst>
                                    <p:animEffect transition="out" filter="strips(downLeft)">
                                      <p:cBhvr>
                                        <p:cTn id="45" dur="5000"/>
                                        <p:tgtEl>
                                          <p:spTgt spid="25"/>
                                        </p:tgtEl>
                                      </p:cBhvr>
                                    </p:animEffect>
                                    <p:set>
                                      <p:cBhvr>
                                        <p:cTn id="46" dur="1" fill="hold">
                                          <p:stCondLst>
                                            <p:cond delay="4999"/>
                                          </p:stCondLst>
                                        </p:cTn>
                                        <p:tgtEl>
                                          <p:spTgt spid="25"/>
                                        </p:tgtEl>
                                        <p:attrNameLst>
                                          <p:attrName>style.visibility</p:attrName>
                                        </p:attrNameLst>
                                      </p:cBhvr>
                                      <p:to>
                                        <p:strVal val="hidden"/>
                                      </p:to>
                                    </p:set>
                                  </p:childTnLst>
                                </p:cTn>
                              </p:par>
                              <p:par>
                                <p:cTn id="47" presetID="18" presetClass="exit" presetSubtype="12" fill="hold" grpId="0" nodeType="withEffect">
                                  <p:stCondLst>
                                    <p:cond delay="0"/>
                                  </p:stCondLst>
                                  <p:childTnLst>
                                    <p:animEffect transition="out" filter="strips(downLeft)">
                                      <p:cBhvr>
                                        <p:cTn id="48" dur="5000"/>
                                        <p:tgtEl>
                                          <p:spTgt spid="26"/>
                                        </p:tgtEl>
                                      </p:cBhvr>
                                    </p:animEffect>
                                    <p:set>
                                      <p:cBhvr>
                                        <p:cTn id="49" dur="1" fill="hold">
                                          <p:stCondLst>
                                            <p:cond delay="4999"/>
                                          </p:stCondLst>
                                        </p:cTn>
                                        <p:tgtEl>
                                          <p:spTgt spid="26"/>
                                        </p:tgtEl>
                                        <p:attrNameLst>
                                          <p:attrName>style.visibility</p:attrName>
                                        </p:attrNameLst>
                                      </p:cBhvr>
                                      <p:to>
                                        <p:strVal val="hidden"/>
                                      </p:to>
                                    </p:set>
                                  </p:childTnLst>
                                </p:cTn>
                              </p:par>
                              <p:par>
                                <p:cTn id="50" presetID="18" presetClass="exit" presetSubtype="12" fill="hold" grpId="0" nodeType="withEffect">
                                  <p:stCondLst>
                                    <p:cond delay="0"/>
                                  </p:stCondLst>
                                  <p:childTnLst>
                                    <p:animEffect transition="out" filter="strips(downLeft)">
                                      <p:cBhvr>
                                        <p:cTn id="51" dur="5000"/>
                                        <p:tgtEl>
                                          <p:spTgt spid="29"/>
                                        </p:tgtEl>
                                      </p:cBhvr>
                                    </p:animEffect>
                                    <p:set>
                                      <p:cBhvr>
                                        <p:cTn id="52" dur="1" fill="hold">
                                          <p:stCondLst>
                                            <p:cond delay="4999"/>
                                          </p:stCondLst>
                                        </p:cTn>
                                        <p:tgtEl>
                                          <p:spTgt spid="29"/>
                                        </p:tgtEl>
                                        <p:attrNameLst>
                                          <p:attrName>style.visibility</p:attrName>
                                        </p:attrNameLst>
                                      </p:cBhvr>
                                      <p:to>
                                        <p:strVal val="hidden"/>
                                      </p:to>
                                    </p:set>
                                  </p:childTnLst>
                                </p:cTn>
                              </p:par>
                              <p:par>
                                <p:cTn id="53" presetID="18" presetClass="exit" presetSubtype="12" fill="hold" grpId="0" nodeType="withEffect">
                                  <p:stCondLst>
                                    <p:cond delay="0"/>
                                  </p:stCondLst>
                                  <p:childTnLst>
                                    <p:animEffect transition="out" filter="strips(downLeft)">
                                      <p:cBhvr>
                                        <p:cTn id="54" dur="5000"/>
                                        <p:tgtEl>
                                          <p:spTgt spid="30"/>
                                        </p:tgtEl>
                                      </p:cBhvr>
                                    </p:animEffect>
                                    <p:set>
                                      <p:cBhvr>
                                        <p:cTn id="55" dur="1" fill="hold">
                                          <p:stCondLst>
                                            <p:cond delay="4999"/>
                                          </p:stCondLst>
                                        </p:cTn>
                                        <p:tgtEl>
                                          <p:spTgt spid="30"/>
                                        </p:tgtEl>
                                        <p:attrNameLst>
                                          <p:attrName>style.visibility</p:attrName>
                                        </p:attrNameLst>
                                      </p:cBhvr>
                                      <p:to>
                                        <p:strVal val="hidden"/>
                                      </p:to>
                                    </p:set>
                                  </p:childTnLst>
                                </p:cTn>
                              </p:par>
                              <p:par>
                                <p:cTn id="56" presetID="18" presetClass="exit" presetSubtype="12" fill="hold" grpId="0" nodeType="withEffect">
                                  <p:stCondLst>
                                    <p:cond delay="0"/>
                                  </p:stCondLst>
                                  <p:childTnLst>
                                    <p:animEffect transition="out" filter="strips(downLeft)">
                                      <p:cBhvr>
                                        <p:cTn id="57" dur="5000"/>
                                        <p:tgtEl>
                                          <p:spTgt spid="31"/>
                                        </p:tgtEl>
                                      </p:cBhvr>
                                    </p:animEffect>
                                    <p:set>
                                      <p:cBhvr>
                                        <p:cTn id="58" dur="1" fill="hold">
                                          <p:stCondLst>
                                            <p:cond delay="4999"/>
                                          </p:stCondLst>
                                        </p:cTn>
                                        <p:tgtEl>
                                          <p:spTgt spid="31"/>
                                        </p:tgtEl>
                                        <p:attrNameLst>
                                          <p:attrName>style.visibility</p:attrName>
                                        </p:attrNameLst>
                                      </p:cBhvr>
                                      <p:to>
                                        <p:strVal val="hidden"/>
                                      </p:to>
                                    </p:set>
                                  </p:childTnLst>
                                </p:cTn>
                              </p:par>
                              <p:par>
                                <p:cTn id="59" presetID="18" presetClass="exit" presetSubtype="12" fill="hold" grpId="0" nodeType="withEffect">
                                  <p:stCondLst>
                                    <p:cond delay="0"/>
                                  </p:stCondLst>
                                  <p:childTnLst>
                                    <p:animEffect transition="out" filter="strips(downLeft)">
                                      <p:cBhvr>
                                        <p:cTn id="60" dur="5000"/>
                                        <p:tgtEl>
                                          <p:spTgt spid="34"/>
                                        </p:tgtEl>
                                      </p:cBhvr>
                                    </p:animEffect>
                                    <p:set>
                                      <p:cBhvr>
                                        <p:cTn id="61" dur="1" fill="hold">
                                          <p:stCondLst>
                                            <p:cond delay="4999"/>
                                          </p:stCondLst>
                                        </p:cTn>
                                        <p:tgtEl>
                                          <p:spTgt spid="34"/>
                                        </p:tgtEl>
                                        <p:attrNameLst>
                                          <p:attrName>style.visibility</p:attrName>
                                        </p:attrNameLst>
                                      </p:cBhvr>
                                      <p:to>
                                        <p:strVal val="hidden"/>
                                      </p:to>
                                    </p:set>
                                  </p:childTnLst>
                                </p:cTn>
                              </p:par>
                              <p:par>
                                <p:cTn id="62" presetID="18" presetClass="exit" presetSubtype="12" fill="hold" grpId="0" nodeType="withEffect">
                                  <p:stCondLst>
                                    <p:cond delay="0"/>
                                  </p:stCondLst>
                                  <p:childTnLst>
                                    <p:animEffect transition="out" filter="strips(downLeft)">
                                      <p:cBhvr>
                                        <p:cTn id="63" dur="5000"/>
                                        <p:tgtEl>
                                          <p:spTgt spid="35"/>
                                        </p:tgtEl>
                                      </p:cBhvr>
                                    </p:animEffect>
                                    <p:set>
                                      <p:cBhvr>
                                        <p:cTn id="64" dur="1" fill="hold">
                                          <p:stCondLst>
                                            <p:cond delay="4999"/>
                                          </p:stCondLst>
                                        </p:cTn>
                                        <p:tgtEl>
                                          <p:spTgt spid="35"/>
                                        </p:tgtEl>
                                        <p:attrNameLst>
                                          <p:attrName>style.visibility</p:attrName>
                                        </p:attrNameLst>
                                      </p:cBhvr>
                                      <p:to>
                                        <p:strVal val="hidden"/>
                                      </p:to>
                                    </p:set>
                                  </p:childTnLst>
                                </p:cTn>
                              </p:par>
                              <p:par>
                                <p:cTn id="65" presetID="18" presetClass="exit" presetSubtype="12" fill="hold" grpId="0" nodeType="withEffect">
                                  <p:stCondLst>
                                    <p:cond delay="0"/>
                                  </p:stCondLst>
                                  <p:childTnLst>
                                    <p:animEffect transition="out" filter="strips(downLeft)">
                                      <p:cBhvr>
                                        <p:cTn id="66" dur="5000"/>
                                        <p:tgtEl>
                                          <p:spTgt spid="36"/>
                                        </p:tgtEl>
                                      </p:cBhvr>
                                    </p:animEffect>
                                    <p:set>
                                      <p:cBhvr>
                                        <p:cTn id="67" dur="1" fill="hold">
                                          <p:stCondLst>
                                            <p:cond delay="4999"/>
                                          </p:stCondLst>
                                        </p:cTn>
                                        <p:tgtEl>
                                          <p:spTgt spid="36"/>
                                        </p:tgtEl>
                                        <p:attrNameLst>
                                          <p:attrName>style.visibility</p:attrName>
                                        </p:attrNameLst>
                                      </p:cBhvr>
                                      <p:to>
                                        <p:strVal val="hidden"/>
                                      </p:to>
                                    </p:set>
                                  </p:childTnLst>
                                </p:cTn>
                              </p:par>
                              <p:par>
                                <p:cTn id="68" presetID="18" presetClass="exit" presetSubtype="12" fill="hold" grpId="0" nodeType="withEffect">
                                  <p:stCondLst>
                                    <p:cond delay="0"/>
                                  </p:stCondLst>
                                  <p:childTnLst>
                                    <p:animEffect transition="out" filter="strips(downLeft)">
                                      <p:cBhvr>
                                        <p:cTn id="69" dur="5000"/>
                                        <p:tgtEl>
                                          <p:spTgt spid="39"/>
                                        </p:tgtEl>
                                      </p:cBhvr>
                                    </p:animEffect>
                                    <p:set>
                                      <p:cBhvr>
                                        <p:cTn id="70" dur="1" fill="hold">
                                          <p:stCondLst>
                                            <p:cond delay="4999"/>
                                          </p:stCondLst>
                                        </p:cTn>
                                        <p:tgtEl>
                                          <p:spTgt spid="39"/>
                                        </p:tgtEl>
                                        <p:attrNameLst>
                                          <p:attrName>style.visibility</p:attrName>
                                        </p:attrNameLst>
                                      </p:cBhvr>
                                      <p:to>
                                        <p:strVal val="hidden"/>
                                      </p:to>
                                    </p:set>
                                  </p:childTnLst>
                                </p:cTn>
                              </p:par>
                              <p:par>
                                <p:cTn id="71" presetID="18" presetClass="exit" presetSubtype="12" fill="hold" grpId="0" nodeType="withEffect">
                                  <p:stCondLst>
                                    <p:cond delay="0"/>
                                  </p:stCondLst>
                                  <p:childTnLst>
                                    <p:animEffect transition="out" filter="strips(downLeft)">
                                      <p:cBhvr>
                                        <p:cTn id="72" dur="5000"/>
                                        <p:tgtEl>
                                          <p:spTgt spid="40"/>
                                        </p:tgtEl>
                                      </p:cBhvr>
                                    </p:animEffect>
                                    <p:set>
                                      <p:cBhvr>
                                        <p:cTn id="73" dur="1" fill="hold">
                                          <p:stCondLst>
                                            <p:cond delay="4999"/>
                                          </p:stCondLst>
                                        </p:cTn>
                                        <p:tgtEl>
                                          <p:spTgt spid="40"/>
                                        </p:tgtEl>
                                        <p:attrNameLst>
                                          <p:attrName>style.visibility</p:attrName>
                                        </p:attrNameLst>
                                      </p:cBhvr>
                                      <p:to>
                                        <p:strVal val="hidden"/>
                                      </p:to>
                                    </p:set>
                                  </p:childTnLst>
                                </p:cTn>
                              </p:par>
                              <p:par>
                                <p:cTn id="74" presetID="18" presetClass="exit" presetSubtype="12" fill="hold" grpId="0" nodeType="withEffect">
                                  <p:stCondLst>
                                    <p:cond delay="0"/>
                                  </p:stCondLst>
                                  <p:childTnLst>
                                    <p:animEffect transition="out" filter="strips(downLeft)">
                                      <p:cBhvr>
                                        <p:cTn id="75" dur="5000"/>
                                        <p:tgtEl>
                                          <p:spTgt spid="41"/>
                                        </p:tgtEl>
                                      </p:cBhvr>
                                    </p:animEffect>
                                    <p:set>
                                      <p:cBhvr>
                                        <p:cTn id="76" dur="1" fill="hold">
                                          <p:stCondLst>
                                            <p:cond delay="4999"/>
                                          </p:stCondLst>
                                        </p:cTn>
                                        <p:tgtEl>
                                          <p:spTgt spid="41"/>
                                        </p:tgtEl>
                                        <p:attrNameLst>
                                          <p:attrName>style.visibility</p:attrName>
                                        </p:attrNameLst>
                                      </p:cBhvr>
                                      <p:to>
                                        <p:strVal val="hidden"/>
                                      </p:to>
                                    </p:set>
                                  </p:childTnLst>
                                </p:cTn>
                              </p:par>
                              <p:par>
                                <p:cTn id="77" presetID="18" presetClass="exit" presetSubtype="12" fill="hold" grpId="0" nodeType="withEffect">
                                  <p:stCondLst>
                                    <p:cond delay="0"/>
                                  </p:stCondLst>
                                  <p:childTnLst>
                                    <p:animEffect transition="out" filter="strips(downLeft)">
                                      <p:cBhvr>
                                        <p:cTn id="78" dur="5000"/>
                                        <p:tgtEl>
                                          <p:spTgt spid="44"/>
                                        </p:tgtEl>
                                      </p:cBhvr>
                                    </p:animEffect>
                                    <p:set>
                                      <p:cBhvr>
                                        <p:cTn id="79" dur="1" fill="hold">
                                          <p:stCondLst>
                                            <p:cond delay="4999"/>
                                          </p:stCondLst>
                                        </p:cTn>
                                        <p:tgtEl>
                                          <p:spTgt spid="44"/>
                                        </p:tgtEl>
                                        <p:attrNameLst>
                                          <p:attrName>style.visibility</p:attrName>
                                        </p:attrNameLst>
                                      </p:cBhvr>
                                      <p:to>
                                        <p:strVal val="hidden"/>
                                      </p:to>
                                    </p:set>
                                  </p:childTnLst>
                                </p:cTn>
                              </p:par>
                              <p:par>
                                <p:cTn id="80" presetID="18" presetClass="exit" presetSubtype="12" fill="hold" grpId="0" nodeType="withEffect">
                                  <p:stCondLst>
                                    <p:cond delay="0"/>
                                  </p:stCondLst>
                                  <p:childTnLst>
                                    <p:animEffect transition="out" filter="strips(downLeft)">
                                      <p:cBhvr>
                                        <p:cTn id="81" dur="5000"/>
                                        <p:tgtEl>
                                          <p:spTgt spid="45"/>
                                        </p:tgtEl>
                                      </p:cBhvr>
                                    </p:animEffect>
                                    <p:set>
                                      <p:cBhvr>
                                        <p:cTn id="82" dur="1" fill="hold">
                                          <p:stCondLst>
                                            <p:cond delay="4999"/>
                                          </p:stCondLst>
                                        </p:cTn>
                                        <p:tgtEl>
                                          <p:spTgt spid="45"/>
                                        </p:tgtEl>
                                        <p:attrNameLst>
                                          <p:attrName>style.visibility</p:attrName>
                                        </p:attrNameLst>
                                      </p:cBhvr>
                                      <p:to>
                                        <p:strVal val="hidden"/>
                                      </p:to>
                                    </p:set>
                                  </p:childTnLst>
                                </p:cTn>
                              </p:par>
                              <p:par>
                                <p:cTn id="83" presetID="18" presetClass="exit" presetSubtype="12" fill="hold" grpId="0" nodeType="withEffect">
                                  <p:stCondLst>
                                    <p:cond delay="0"/>
                                  </p:stCondLst>
                                  <p:childTnLst>
                                    <p:animEffect transition="out" filter="strips(downLeft)">
                                      <p:cBhvr>
                                        <p:cTn id="84" dur="5000"/>
                                        <p:tgtEl>
                                          <p:spTgt spid="46"/>
                                        </p:tgtEl>
                                      </p:cBhvr>
                                    </p:animEffect>
                                    <p:set>
                                      <p:cBhvr>
                                        <p:cTn id="85" dur="1" fill="hold">
                                          <p:stCondLst>
                                            <p:cond delay="4999"/>
                                          </p:stCondLst>
                                        </p:cTn>
                                        <p:tgtEl>
                                          <p:spTgt spid="46"/>
                                        </p:tgtEl>
                                        <p:attrNameLst>
                                          <p:attrName>style.visibility</p:attrName>
                                        </p:attrNameLst>
                                      </p:cBhvr>
                                      <p:to>
                                        <p:strVal val="hidden"/>
                                      </p:to>
                                    </p:set>
                                  </p:childTnLst>
                                </p:cTn>
                              </p:par>
                              <p:par>
                                <p:cTn id="86" presetID="18" presetClass="exit" presetSubtype="6" fill="hold" grpId="0" nodeType="withEffect">
                                  <p:stCondLst>
                                    <p:cond delay="0"/>
                                  </p:stCondLst>
                                  <p:childTnLst>
                                    <p:animEffect transition="out" filter="strips(downRight)">
                                      <p:cBhvr>
                                        <p:cTn id="87" dur="5000"/>
                                        <p:tgtEl>
                                          <p:spTgt spid="7"/>
                                        </p:tgtEl>
                                      </p:cBhvr>
                                    </p:animEffect>
                                    <p:set>
                                      <p:cBhvr>
                                        <p:cTn id="88" dur="1" fill="hold">
                                          <p:stCondLst>
                                            <p:cond delay="4999"/>
                                          </p:stCondLst>
                                        </p:cTn>
                                        <p:tgtEl>
                                          <p:spTgt spid="7"/>
                                        </p:tgtEl>
                                        <p:attrNameLst>
                                          <p:attrName>style.visibility</p:attrName>
                                        </p:attrNameLst>
                                      </p:cBhvr>
                                      <p:to>
                                        <p:strVal val="hidden"/>
                                      </p:to>
                                    </p:set>
                                  </p:childTnLst>
                                </p:cTn>
                              </p:par>
                              <p:par>
                                <p:cTn id="89" presetID="18" presetClass="exit" presetSubtype="6" fill="hold" grpId="0" nodeType="withEffect">
                                  <p:stCondLst>
                                    <p:cond delay="0"/>
                                  </p:stCondLst>
                                  <p:childTnLst>
                                    <p:animEffect transition="out" filter="strips(downRight)">
                                      <p:cBhvr>
                                        <p:cTn id="90" dur="5000"/>
                                        <p:tgtEl>
                                          <p:spTgt spid="8"/>
                                        </p:tgtEl>
                                      </p:cBhvr>
                                    </p:animEffect>
                                    <p:set>
                                      <p:cBhvr>
                                        <p:cTn id="91" dur="1" fill="hold">
                                          <p:stCondLst>
                                            <p:cond delay="4999"/>
                                          </p:stCondLst>
                                        </p:cTn>
                                        <p:tgtEl>
                                          <p:spTgt spid="8"/>
                                        </p:tgtEl>
                                        <p:attrNameLst>
                                          <p:attrName>style.visibility</p:attrName>
                                        </p:attrNameLst>
                                      </p:cBhvr>
                                      <p:to>
                                        <p:strVal val="hidden"/>
                                      </p:to>
                                    </p:set>
                                  </p:childTnLst>
                                </p:cTn>
                              </p:par>
                              <p:par>
                                <p:cTn id="92" presetID="18" presetClass="exit" presetSubtype="6" fill="hold" grpId="0" nodeType="withEffect">
                                  <p:stCondLst>
                                    <p:cond delay="0"/>
                                  </p:stCondLst>
                                  <p:childTnLst>
                                    <p:animEffect transition="out" filter="strips(downRight)">
                                      <p:cBhvr>
                                        <p:cTn id="93" dur="5000"/>
                                        <p:tgtEl>
                                          <p:spTgt spid="12"/>
                                        </p:tgtEl>
                                      </p:cBhvr>
                                    </p:animEffect>
                                    <p:set>
                                      <p:cBhvr>
                                        <p:cTn id="94" dur="1" fill="hold">
                                          <p:stCondLst>
                                            <p:cond delay="4999"/>
                                          </p:stCondLst>
                                        </p:cTn>
                                        <p:tgtEl>
                                          <p:spTgt spid="12"/>
                                        </p:tgtEl>
                                        <p:attrNameLst>
                                          <p:attrName>style.visibility</p:attrName>
                                        </p:attrNameLst>
                                      </p:cBhvr>
                                      <p:to>
                                        <p:strVal val="hidden"/>
                                      </p:to>
                                    </p:set>
                                  </p:childTnLst>
                                </p:cTn>
                              </p:par>
                              <p:par>
                                <p:cTn id="95" presetID="18" presetClass="exit" presetSubtype="6" fill="hold" grpId="0" nodeType="withEffect">
                                  <p:stCondLst>
                                    <p:cond delay="0"/>
                                  </p:stCondLst>
                                  <p:childTnLst>
                                    <p:animEffect transition="out" filter="strips(downRight)">
                                      <p:cBhvr>
                                        <p:cTn id="96" dur="5000"/>
                                        <p:tgtEl>
                                          <p:spTgt spid="13"/>
                                        </p:tgtEl>
                                      </p:cBhvr>
                                    </p:animEffect>
                                    <p:set>
                                      <p:cBhvr>
                                        <p:cTn id="97" dur="1" fill="hold">
                                          <p:stCondLst>
                                            <p:cond delay="4999"/>
                                          </p:stCondLst>
                                        </p:cTn>
                                        <p:tgtEl>
                                          <p:spTgt spid="13"/>
                                        </p:tgtEl>
                                        <p:attrNameLst>
                                          <p:attrName>style.visibility</p:attrName>
                                        </p:attrNameLst>
                                      </p:cBhvr>
                                      <p:to>
                                        <p:strVal val="hidden"/>
                                      </p:to>
                                    </p:set>
                                  </p:childTnLst>
                                </p:cTn>
                              </p:par>
                              <p:par>
                                <p:cTn id="98" presetID="18" presetClass="exit" presetSubtype="6" fill="hold" grpId="0" nodeType="withEffect">
                                  <p:stCondLst>
                                    <p:cond delay="0"/>
                                  </p:stCondLst>
                                  <p:childTnLst>
                                    <p:animEffect transition="out" filter="strips(downRight)">
                                      <p:cBhvr>
                                        <p:cTn id="99" dur="5000"/>
                                        <p:tgtEl>
                                          <p:spTgt spid="17"/>
                                        </p:tgtEl>
                                      </p:cBhvr>
                                    </p:animEffect>
                                    <p:set>
                                      <p:cBhvr>
                                        <p:cTn id="100" dur="1" fill="hold">
                                          <p:stCondLst>
                                            <p:cond delay="4999"/>
                                          </p:stCondLst>
                                        </p:cTn>
                                        <p:tgtEl>
                                          <p:spTgt spid="17"/>
                                        </p:tgtEl>
                                        <p:attrNameLst>
                                          <p:attrName>style.visibility</p:attrName>
                                        </p:attrNameLst>
                                      </p:cBhvr>
                                      <p:to>
                                        <p:strVal val="hidden"/>
                                      </p:to>
                                    </p:set>
                                  </p:childTnLst>
                                </p:cTn>
                              </p:par>
                              <p:par>
                                <p:cTn id="101" presetID="18" presetClass="exit" presetSubtype="6" fill="hold" grpId="0" nodeType="withEffect">
                                  <p:stCondLst>
                                    <p:cond delay="0"/>
                                  </p:stCondLst>
                                  <p:childTnLst>
                                    <p:animEffect transition="out" filter="strips(downRight)">
                                      <p:cBhvr>
                                        <p:cTn id="102" dur="5000"/>
                                        <p:tgtEl>
                                          <p:spTgt spid="18"/>
                                        </p:tgtEl>
                                      </p:cBhvr>
                                    </p:animEffect>
                                    <p:set>
                                      <p:cBhvr>
                                        <p:cTn id="103" dur="1" fill="hold">
                                          <p:stCondLst>
                                            <p:cond delay="4999"/>
                                          </p:stCondLst>
                                        </p:cTn>
                                        <p:tgtEl>
                                          <p:spTgt spid="18"/>
                                        </p:tgtEl>
                                        <p:attrNameLst>
                                          <p:attrName>style.visibility</p:attrName>
                                        </p:attrNameLst>
                                      </p:cBhvr>
                                      <p:to>
                                        <p:strVal val="hidden"/>
                                      </p:to>
                                    </p:set>
                                  </p:childTnLst>
                                </p:cTn>
                              </p:par>
                              <p:par>
                                <p:cTn id="104" presetID="18" presetClass="exit" presetSubtype="6" fill="hold" grpId="0" nodeType="withEffect">
                                  <p:stCondLst>
                                    <p:cond delay="0"/>
                                  </p:stCondLst>
                                  <p:childTnLst>
                                    <p:animEffect transition="out" filter="strips(downRight)">
                                      <p:cBhvr>
                                        <p:cTn id="105" dur="5000"/>
                                        <p:tgtEl>
                                          <p:spTgt spid="22"/>
                                        </p:tgtEl>
                                      </p:cBhvr>
                                    </p:animEffect>
                                    <p:set>
                                      <p:cBhvr>
                                        <p:cTn id="106" dur="1" fill="hold">
                                          <p:stCondLst>
                                            <p:cond delay="4999"/>
                                          </p:stCondLst>
                                        </p:cTn>
                                        <p:tgtEl>
                                          <p:spTgt spid="22"/>
                                        </p:tgtEl>
                                        <p:attrNameLst>
                                          <p:attrName>style.visibility</p:attrName>
                                        </p:attrNameLst>
                                      </p:cBhvr>
                                      <p:to>
                                        <p:strVal val="hidden"/>
                                      </p:to>
                                    </p:set>
                                  </p:childTnLst>
                                </p:cTn>
                              </p:par>
                              <p:par>
                                <p:cTn id="107" presetID="18" presetClass="exit" presetSubtype="6" fill="hold" grpId="0" nodeType="withEffect">
                                  <p:stCondLst>
                                    <p:cond delay="0"/>
                                  </p:stCondLst>
                                  <p:childTnLst>
                                    <p:animEffect transition="out" filter="strips(downRight)">
                                      <p:cBhvr>
                                        <p:cTn id="108" dur="5000"/>
                                        <p:tgtEl>
                                          <p:spTgt spid="23"/>
                                        </p:tgtEl>
                                      </p:cBhvr>
                                    </p:animEffect>
                                    <p:set>
                                      <p:cBhvr>
                                        <p:cTn id="109" dur="1" fill="hold">
                                          <p:stCondLst>
                                            <p:cond delay="4999"/>
                                          </p:stCondLst>
                                        </p:cTn>
                                        <p:tgtEl>
                                          <p:spTgt spid="23"/>
                                        </p:tgtEl>
                                        <p:attrNameLst>
                                          <p:attrName>style.visibility</p:attrName>
                                        </p:attrNameLst>
                                      </p:cBhvr>
                                      <p:to>
                                        <p:strVal val="hidden"/>
                                      </p:to>
                                    </p:set>
                                  </p:childTnLst>
                                </p:cTn>
                              </p:par>
                              <p:par>
                                <p:cTn id="110" presetID="18" presetClass="exit" presetSubtype="6" fill="hold" grpId="0" nodeType="withEffect">
                                  <p:stCondLst>
                                    <p:cond delay="0"/>
                                  </p:stCondLst>
                                  <p:childTnLst>
                                    <p:animEffect transition="out" filter="strips(downRight)">
                                      <p:cBhvr>
                                        <p:cTn id="111" dur="5000"/>
                                        <p:tgtEl>
                                          <p:spTgt spid="27"/>
                                        </p:tgtEl>
                                      </p:cBhvr>
                                    </p:animEffect>
                                    <p:set>
                                      <p:cBhvr>
                                        <p:cTn id="112" dur="1" fill="hold">
                                          <p:stCondLst>
                                            <p:cond delay="4999"/>
                                          </p:stCondLst>
                                        </p:cTn>
                                        <p:tgtEl>
                                          <p:spTgt spid="27"/>
                                        </p:tgtEl>
                                        <p:attrNameLst>
                                          <p:attrName>style.visibility</p:attrName>
                                        </p:attrNameLst>
                                      </p:cBhvr>
                                      <p:to>
                                        <p:strVal val="hidden"/>
                                      </p:to>
                                    </p:set>
                                  </p:childTnLst>
                                </p:cTn>
                              </p:par>
                              <p:par>
                                <p:cTn id="113" presetID="18" presetClass="exit" presetSubtype="6" fill="hold" grpId="0" nodeType="withEffect">
                                  <p:stCondLst>
                                    <p:cond delay="0"/>
                                  </p:stCondLst>
                                  <p:childTnLst>
                                    <p:animEffect transition="out" filter="strips(downRight)">
                                      <p:cBhvr>
                                        <p:cTn id="114" dur="5000"/>
                                        <p:tgtEl>
                                          <p:spTgt spid="28"/>
                                        </p:tgtEl>
                                      </p:cBhvr>
                                    </p:animEffect>
                                    <p:set>
                                      <p:cBhvr>
                                        <p:cTn id="115" dur="1" fill="hold">
                                          <p:stCondLst>
                                            <p:cond delay="4999"/>
                                          </p:stCondLst>
                                        </p:cTn>
                                        <p:tgtEl>
                                          <p:spTgt spid="28"/>
                                        </p:tgtEl>
                                        <p:attrNameLst>
                                          <p:attrName>style.visibility</p:attrName>
                                        </p:attrNameLst>
                                      </p:cBhvr>
                                      <p:to>
                                        <p:strVal val="hidden"/>
                                      </p:to>
                                    </p:set>
                                  </p:childTnLst>
                                </p:cTn>
                              </p:par>
                              <p:par>
                                <p:cTn id="116" presetID="18" presetClass="exit" presetSubtype="6" fill="hold" grpId="0" nodeType="withEffect">
                                  <p:stCondLst>
                                    <p:cond delay="0"/>
                                  </p:stCondLst>
                                  <p:childTnLst>
                                    <p:animEffect transition="out" filter="strips(downRight)">
                                      <p:cBhvr>
                                        <p:cTn id="117" dur="5000"/>
                                        <p:tgtEl>
                                          <p:spTgt spid="32"/>
                                        </p:tgtEl>
                                      </p:cBhvr>
                                    </p:animEffect>
                                    <p:set>
                                      <p:cBhvr>
                                        <p:cTn id="118" dur="1" fill="hold">
                                          <p:stCondLst>
                                            <p:cond delay="4999"/>
                                          </p:stCondLst>
                                        </p:cTn>
                                        <p:tgtEl>
                                          <p:spTgt spid="32"/>
                                        </p:tgtEl>
                                        <p:attrNameLst>
                                          <p:attrName>style.visibility</p:attrName>
                                        </p:attrNameLst>
                                      </p:cBhvr>
                                      <p:to>
                                        <p:strVal val="hidden"/>
                                      </p:to>
                                    </p:set>
                                  </p:childTnLst>
                                </p:cTn>
                              </p:par>
                              <p:par>
                                <p:cTn id="119" presetID="18" presetClass="exit" presetSubtype="6" fill="hold" grpId="0" nodeType="withEffect">
                                  <p:stCondLst>
                                    <p:cond delay="0"/>
                                  </p:stCondLst>
                                  <p:childTnLst>
                                    <p:animEffect transition="out" filter="strips(downRight)">
                                      <p:cBhvr>
                                        <p:cTn id="120" dur="5000"/>
                                        <p:tgtEl>
                                          <p:spTgt spid="33"/>
                                        </p:tgtEl>
                                      </p:cBhvr>
                                    </p:animEffect>
                                    <p:set>
                                      <p:cBhvr>
                                        <p:cTn id="121" dur="1" fill="hold">
                                          <p:stCondLst>
                                            <p:cond delay="4999"/>
                                          </p:stCondLst>
                                        </p:cTn>
                                        <p:tgtEl>
                                          <p:spTgt spid="33"/>
                                        </p:tgtEl>
                                        <p:attrNameLst>
                                          <p:attrName>style.visibility</p:attrName>
                                        </p:attrNameLst>
                                      </p:cBhvr>
                                      <p:to>
                                        <p:strVal val="hidden"/>
                                      </p:to>
                                    </p:set>
                                  </p:childTnLst>
                                </p:cTn>
                              </p:par>
                              <p:par>
                                <p:cTn id="122" presetID="18" presetClass="exit" presetSubtype="6" fill="hold" grpId="0" nodeType="withEffect">
                                  <p:stCondLst>
                                    <p:cond delay="0"/>
                                  </p:stCondLst>
                                  <p:childTnLst>
                                    <p:animEffect transition="out" filter="strips(downRight)">
                                      <p:cBhvr>
                                        <p:cTn id="123" dur="5000"/>
                                        <p:tgtEl>
                                          <p:spTgt spid="37"/>
                                        </p:tgtEl>
                                      </p:cBhvr>
                                    </p:animEffect>
                                    <p:set>
                                      <p:cBhvr>
                                        <p:cTn id="124" dur="1" fill="hold">
                                          <p:stCondLst>
                                            <p:cond delay="4999"/>
                                          </p:stCondLst>
                                        </p:cTn>
                                        <p:tgtEl>
                                          <p:spTgt spid="37"/>
                                        </p:tgtEl>
                                        <p:attrNameLst>
                                          <p:attrName>style.visibility</p:attrName>
                                        </p:attrNameLst>
                                      </p:cBhvr>
                                      <p:to>
                                        <p:strVal val="hidden"/>
                                      </p:to>
                                    </p:set>
                                  </p:childTnLst>
                                </p:cTn>
                              </p:par>
                              <p:par>
                                <p:cTn id="125" presetID="18" presetClass="exit" presetSubtype="6" fill="hold" grpId="0" nodeType="withEffect">
                                  <p:stCondLst>
                                    <p:cond delay="0"/>
                                  </p:stCondLst>
                                  <p:childTnLst>
                                    <p:animEffect transition="out" filter="strips(downRight)">
                                      <p:cBhvr>
                                        <p:cTn id="126" dur="5000"/>
                                        <p:tgtEl>
                                          <p:spTgt spid="38"/>
                                        </p:tgtEl>
                                      </p:cBhvr>
                                    </p:animEffect>
                                    <p:set>
                                      <p:cBhvr>
                                        <p:cTn id="127" dur="1" fill="hold">
                                          <p:stCondLst>
                                            <p:cond delay="4999"/>
                                          </p:stCondLst>
                                        </p:cTn>
                                        <p:tgtEl>
                                          <p:spTgt spid="38"/>
                                        </p:tgtEl>
                                        <p:attrNameLst>
                                          <p:attrName>style.visibility</p:attrName>
                                        </p:attrNameLst>
                                      </p:cBhvr>
                                      <p:to>
                                        <p:strVal val="hidden"/>
                                      </p:to>
                                    </p:set>
                                  </p:childTnLst>
                                </p:cTn>
                              </p:par>
                              <p:par>
                                <p:cTn id="128" presetID="18" presetClass="exit" presetSubtype="6" fill="hold" grpId="0" nodeType="withEffect">
                                  <p:stCondLst>
                                    <p:cond delay="0"/>
                                  </p:stCondLst>
                                  <p:childTnLst>
                                    <p:animEffect transition="out" filter="strips(downRight)">
                                      <p:cBhvr>
                                        <p:cTn id="129" dur="5000"/>
                                        <p:tgtEl>
                                          <p:spTgt spid="42"/>
                                        </p:tgtEl>
                                      </p:cBhvr>
                                    </p:animEffect>
                                    <p:set>
                                      <p:cBhvr>
                                        <p:cTn id="130" dur="1" fill="hold">
                                          <p:stCondLst>
                                            <p:cond delay="4999"/>
                                          </p:stCondLst>
                                        </p:cTn>
                                        <p:tgtEl>
                                          <p:spTgt spid="42"/>
                                        </p:tgtEl>
                                        <p:attrNameLst>
                                          <p:attrName>style.visibility</p:attrName>
                                        </p:attrNameLst>
                                      </p:cBhvr>
                                      <p:to>
                                        <p:strVal val="hidden"/>
                                      </p:to>
                                    </p:set>
                                  </p:childTnLst>
                                </p:cTn>
                              </p:par>
                              <p:par>
                                <p:cTn id="131" presetID="18" presetClass="exit" presetSubtype="6" fill="hold" grpId="0" nodeType="withEffect">
                                  <p:stCondLst>
                                    <p:cond delay="0"/>
                                  </p:stCondLst>
                                  <p:childTnLst>
                                    <p:animEffect transition="out" filter="strips(downRight)">
                                      <p:cBhvr>
                                        <p:cTn id="132" dur="5000"/>
                                        <p:tgtEl>
                                          <p:spTgt spid="43"/>
                                        </p:tgtEl>
                                      </p:cBhvr>
                                    </p:animEffect>
                                    <p:set>
                                      <p:cBhvr>
                                        <p:cTn id="133" dur="1" fill="hold">
                                          <p:stCondLst>
                                            <p:cond delay="4999"/>
                                          </p:stCondLst>
                                        </p:cTn>
                                        <p:tgtEl>
                                          <p:spTgt spid="43"/>
                                        </p:tgtEl>
                                        <p:attrNameLst>
                                          <p:attrName>style.visibility</p:attrName>
                                        </p:attrNameLst>
                                      </p:cBhvr>
                                      <p:to>
                                        <p:strVal val="hidden"/>
                                      </p:to>
                                    </p:set>
                                  </p:childTnLst>
                                </p:cTn>
                              </p:par>
                              <p:par>
                                <p:cTn id="134" presetID="18" presetClass="exit" presetSubtype="6" fill="hold" grpId="0" nodeType="withEffect">
                                  <p:stCondLst>
                                    <p:cond delay="0"/>
                                  </p:stCondLst>
                                  <p:childTnLst>
                                    <p:animEffect transition="out" filter="strips(downRight)">
                                      <p:cBhvr>
                                        <p:cTn id="135" dur="5000"/>
                                        <p:tgtEl>
                                          <p:spTgt spid="47"/>
                                        </p:tgtEl>
                                      </p:cBhvr>
                                    </p:animEffect>
                                    <p:set>
                                      <p:cBhvr>
                                        <p:cTn id="136" dur="1" fill="hold">
                                          <p:stCondLst>
                                            <p:cond delay="4999"/>
                                          </p:stCondLst>
                                        </p:cTn>
                                        <p:tgtEl>
                                          <p:spTgt spid="47"/>
                                        </p:tgtEl>
                                        <p:attrNameLst>
                                          <p:attrName>style.visibility</p:attrName>
                                        </p:attrNameLst>
                                      </p:cBhvr>
                                      <p:to>
                                        <p:strVal val="hidden"/>
                                      </p:to>
                                    </p:set>
                                  </p:childTnLst>
                                </p:cTn>
                              </p:par>
                              <p:par>
                                <p:cTn id="137" presetID="18" presetClass="exit" presetSubtype="6" fill="hold" grpId="0" nodeType="withEffect">
                                  <p:stCondLst>
                                    <p:cond delay="0"/>
                                  </p:stCondLst>
                                  <p:childTnLst>
                                    <p:animEffect transition="out" filter="strips(downRight)">
                                      <p:cBhvr>
                                        <p:cTn id="138" dur="5000"/>
                                        <p:tgtEl>
                                          <p:spTgt spid="48"/>
                                        </p:tgtEl>
                                      </p:cBhvr>
                                    </p:animEffect>
                                    <p:set>
                                      <p:cBhvr>
                                        <p:cTn id="139" dur="1" fill="hold">
                                          <p:stCondLst>
                                            <p:cond delay="4999"/>
                                          </p:stCondLst>
                                        </p:cTn>
                                        <p:tgtEl>
                                          <p:spTgt spid="48"/>
                                        </p:tgtEl>
                                        <p:attrNameLst>
                                          <p:attrName>style.visibility</p:attrName>
                                        </p:attrNameLst>
                                      </p:cBhvr>
                                      <p:to>
                                        <p:strVal val="hidden"/>
                                      </p:to>
                                    </p:set>
                                  </p:childTnLst>
                                </p:cTn>
                              </p:par>
                              <p:par>
                                <p:cTn id="140" presetID="18" presetClass="exit" presetSubtype="6" fill="hold" grpId="0" nodeType="withEffect">
                                  <p:stCondLst>
                                    <p:cond delay="0"/>
                                  </p:stCondLst>
                                  <p:childTnLst>
                                    <p:animEffect transition="out" filter="strips(downRight)">
                                      <p:cBhvr>
                                        <p:cTn id="141" dur="5000"/>
                                        <p:tgtEl>
                                          <p:spTgt spid="49"/>
                                        </p:tgtEl>
                                      </p:cBhvr>
                                    </p:animEffect>
                                    <p:set>
                                      <p:cBhvr>
                                        <p:cTn id="142" dur="1" fill="hold">
                                          <p:stCondLst>
                                            <p:cond delay="4999"/>
                                          </p:stCondLst>
                                        </p:cTn>
                                        <p:tgtEl>
                                          <p:spTgt spid="49"/>
                                        </p:tgtEl>
                                        <p:attrNameLst>
                                          <p:attrName>style.visibility</p:attrName>
                                        </p:attrNameLst>
                                      </p:cBhvr>
                                      <p:to>
                                        <p:strVal val="hidden"/>
                                      </p:to>
                                    </p:set>
                                  </p:childTnLst>
                                </p:cTn>
                              </p:par>
                              <p:par>
                                <p:cTn id="143" presetID="18" presetClass="exit" presetSubtype="6" fill="hold" grpId="0" nodeType="withEffect">
                                  <p:stCondLst>
                                    <p:cond delay="0"/>
                                  </p:stCondLst>
                                  <p:childTnLst>
                                    <p:animEffect transition="out" filter="strips(downRight)">
                                      <p:cBhvr>
                                        <p:cTn id="144" dur="5000"/>
                                        <p:tgtEl>
                                          <p:spTgt spid="50"/>
                                        </p:tgtEl>
                                      </p:cBhvr>
                                    </p:animEffect>
                                    <p:set>
                                      <p:cBhvr>
                                        <p:cTn id="145" dur="1" fill="hold">
                                          <p:stCondLst>
                                            <p:cond delay="4999"/>
                                          </p:stCondLst>
                                        </p:cTn>
                                        <p:tgtEl>
                                          <p:spTgt spid="50"/>
                                        </p:tgtEl>
                                        <p:attrNameLst>
                                          <p:attrName>style.visibility</p:attrName>
                                        </p:attrNameLst>
                                      </p:cBhvr>
                                      <p:to>
                                        <p:strVal val="hidden"/>
                                      </p:to>
                                    </p:set>
                                  </p:childTnLst>
                                </p:cTn>
                              </p:par>
                              <p:par>
                                <p:cTn id="146" presetID="18" presetClass="exit" presetSubtype="6" fill="hold" grpId="0" nodeType="withEffect">
                                  <p:stCondLst>
                                    <p:cond delay="0"/>
                                  </p:stCondLst>
                                  <p:childTnLst>
                                    <p:animEffect transition="out" filter="strips(downRight)">
                                      <p:cBhvr>
                                        <p:cTn id="147" dur="5000"/>
                                        <p:tgtEl>
                                          <p:spTgt spid="51"/>
                                        </p:tgtEl>
                                      </p:cBhvr>
                                    </p:animEffect>
                                    <p:set>
                                      <p:cBhvr>
                                        <p:cTn id="148" dur="1" fill="hold">
                                          <p:stCondLst>
                                            <p:cond delay="4999"/>
                                          </p:stCondLst>
                                        </p:cTn>
                                        <p:tgtEl>
                                          <p:spTgt spid="51"/>
                                        </p:tgtEl>
                                        <p:attrNameLst>
                                          <p:attrName>style.visibility</p:attrName>
                                        </p:attrNameLst>
                                      </p:cBhvr>
                                      <p:to>
                                        <p:strVal val="hidden"/>
                                      </p:to>
                                    </p:set>
                                  </p:childTnLst>
                                </p:cTn>
                              </p:par>
                              <p:par>
                                <p:cTn id="149" presetID="18" presetClass="exit" presetSubtype="6" fill="hold" grpId="0" nodeType="withEffect">
                                  <p:stCondLst>
                                    <p:cond delay="0"/>
                                  </p:stCondLst>
                                  <p:childTnLst>
                                    <p:animEffect transition="out" filter="strips(downRight)">
                                      <p:cBhvr>
                                        <p:cTn id="150" dur="5000"/>
                                        <p:tgtEl>
                                          <p:spTgt spid="52"/>
                                        </p:tgtEl>
                                      </p:cBhvr>
                                    </p:animEffect>
                                    <p:set>
                                      <p:cBhvr>
                                        <p:cTn id="151" dur="1" fill="hold">
                                          <p:stCondLst>
                                            <p:cond delay="4999"/>
                                          </p:stCondLst>
                                        </p:cTn>
                                        <p:tgtEl>
                                          <p:spTgt spid="52"/>
                                        </p:tgtEl>
                                        <p:attrNameLst>
                                          <p:attrName>style.visibility</p:attrName>
                                        </p:attrNameLst>
                                      </p:cBhvr>
                                      <p:to>
                                        <p:strVal val="hidden"/>
                                      </p:to>
                                    </p:set>
                                  </p:childTnLst>
                                </p:cTn>
                              </p:par>
                              <p:par>
                                <p:cTn id="152" presetID="18" presetClass="exit" presetSubtype="6" fill="hold" grpId="0" nodeType="withEffect">
                                  <p:stCondLst>
                                    <p:cond delay="0"/>
                                  </p:stCondLst>
                                  <p:childTnLst>
                                    <p:animEffect transition="out" filter="strips(downRight)">
                                      <p:cBhvr>
                                        <p:cTn id="153" dur="5000"/>
                                        <p:tgtEl>
                                          <p:spTgt spid="53"/>
                                        </p:tgtEl>
                                      </p:cBhvr>
                                    </p:animEffect>
                                    <p:set>
                                      <p:cBhvr>
                                        <p:cTn id="154" dur="1" fill="hold">
                                          <p:stCondLst>
                                            <p:cond delay="4999"/>
                                          </p:stCondLst>
                                        </p:cTn>
                                        <p:tgtEl>
                                          <p:spTgt spid="53"/>
                                        </p:tgtEl>
                                        <p:attrNameLst>
                                          <p:attrName>style.visibility</p:attrName>
                                        </p:attrNameLst>
                                      </p:cBhvr>
                                      <p:to>
                                        <p:strVal val="hidden"/>
                                      </p:to>
                                    </p:set>
                                  </p:childTnLst>
                                </p:cTn>
                              </p:par>
                              <p:par>
                                <p:cTn id="155" presetID="18" presetClass="exit" presetSubtype="6" fill="hold" grpId="0" nodeType="withEffect">
                                  <p:stCondLst>
                                    <p:cond delay="0"/>
                                  </p:stCondLst>
                                  <p:childTnLst>
                                    <p:animEffect transition="out" filter="strips(downRight)">
                                      <p:cBhvr>
                                        <p:cTn id="156" dur="5000"/>
                                        <p:tgtEl>
                                          <p:spTgt spid="54"/>
                                        </p:tgtEl>
                                      </p:cBhvr>
                                    </p:animEffect>
                                    <p:set>
                                      <p:cBhvr>
                                        <p:cTn id="157" dur="1" fill="hold">
                                          <p:stCondLst>
                                            <p:cond delay="4999"/>
                                          </p:stCondLst>
                                        </p:cTn>
                                        <p:tgtEl>
                                          <p:spTgt spid="54"/>
                                        </p:tgtEl>
                                        <p:attrNameLst>
                                          <p:attrName>style.visibility</p:attrName>
                                        </p:attrNameLst>
                                      </p:cBhvr>
                                      <p:to>
                                        <p:strVal val="hidden"/>
                                      </p:to>
                                    </p:set>
                                  </p:childTnLst>
                                </p:cTn>
                              </p:par>
                              <p:par>
                                <p:cTn id="158" presetID="18" presetClass="exit" presetSubtype="6" fill="hold" grpId="0" nodeType="withEffect">
                                  <p:stCondLst>
                                    <p:cond delay="0"/>
                                  </p:stCondLst>
                                  <p:childTnLst>
                                    <p:animEffect transition="out" filter="strips(downRight)">
                                      <p:cBhvr>
                                        <p:cTn id="159" dur="5000"/>
                                        <p:tgtEl>
                                          <p:spTgt spid="55"/>
                                        </p:tgtEl>
                                      </p:cBhvr>
                                    </p:animEffect>
                                    <p:set>
                                      <p:cBhvr>
                                        <p:cTn id="160" dur="1" fill="hold">
                                          <p:stCondLst>
                                            <p:cond delay="4999"/>
                                          </p:stCondLst>
                                        </p:cTn>
                                        <p:tgtEl>
                                          <p:spTgt spid="55"/>
                                        </p:tgtEl>
                                        <p:attrNameLst>
                                          <p:attrName>style.visibility</p:attrName>
                                        </p:attrNameLst>
                                      </p:cBhvr>
                                      <p:to>
                                        <p:strVal val="hidden"/>
                                      </p:to>
                                    </p:set>
                                  </p:childTnLst>
                                </p:cTn>
                              </p:par>
                              <p:par>
                                <p:cTn id="161" presetID="18" presetClass="exit" presetSubtype="6" fill="hold" grpId="0" nodeType="withEffect">
                                  <p:stCondLst>
                                    <p:cond delay="0"/>
                                  </p:stCondLst>
                                  <p:childTnLst>
                                    <p:animEffect transition="out" filter="strips(downRight)">
                                      <p:cBhvr>
                                        <p:cTn id="162" dur="5000"/>
                                        <p:tgtEl>
                                          <p:spTgt spid="56"/>
                                        </p:tgtEl>
                                      </p:cBhvr>
                                    </p:animEffect>
                                    <p:set>
                                      <p:cBhvr>
                                        <p:cTn id="163" dur="1" fill="hold">
                                          <p:stCondLst>
                                            <p:cond delay="4999"/>
                                          </p:stCondLst>
                                        </p:cTn>
                                        <p:tgtEl>
                                          <p:spTgt spid="56"/>
                                        </p:tgtEl>
                                        <p:attrNameLst>
                                          <p:attrName>style.visibility</p:attrName>
                                        </p:attrNameLst>
                                      </p:cBhvr>
                                      <p:to>
                                        <p:strVal val="hidden"/>
                                      </p:to>
                                    </p:set>
                                  </p:childTnLst>
                                </p:cTn>
                              </p:par>
                              <p:par>
                                <p:cTn id="164" presetID="18" presetClass="exit" presetSubtype="6" fill="hold" grpId="0" nodeType="withEffect">
                                  <p:stCondLst>
                                    <p:cond delay="0"/>
                                  </p:stCondLst>
                                  <p:childTnLst>
                                    <p:animEffect transition="out" filter="strips(downRight)">
                                      <p:cBhvr>
                                        <p:cTn id="165" dur="5000"/>
                                        <p:tgtEl>
                                          <p:spTgt spid="57"/>
                                        </p:tgtEl>
                                      </p:cBhvr>
                                    </p:animEffect>
                                    <p:set>
                                      <p:cBhvr>
                                        <p:cTn id="166" dur="1" fill="hold">
                                          <p:stCondLst>
                                            <p:cond delay="4999"/>
                                          </p:stCondLst>
                                        </p:cTn>
                                        <p:tgtEl>
                                          <p:spTgt spid="57"/>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stanbul-turkey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2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510"/>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201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6" fill="hold" grpId="0" nodeType="withEffect">
                                  <p:stCondLst>
                                    <p:cond delay="0"/>
                                  </p:stCondLst>
                                  <p:childTnLst>
                                    <p:animEffect transition="out" filter="strips(downRigh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8" presetClass="exit" presetSubtype="6" fill="hold" grpId="0" nodeType="withEffect">
                                  <p:stCondLst>
                                    <p:cond delay="0"/>
                                  </p:stCondLst>
                                  <p:childTnLst>
                                    <p:animEffect transition="out" filter="strips(downRigh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18" presetClass="exit" presetSubtype="6" fill="hold" grpId="0" nodeType="withEffect">
                                  <p:stCondLst>
                                    <p:cond delay="0"/>
                                  </p:stCondLst>
                                  <p:childTnLst>
                                    <p:animEffect transition="out" filter="strips(downRigh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18" presetClass="exit" presetSubtype="6" fill="hold" grpId="0" nodeType="withEffect">
                                  <p:stCondLst>
                                    <p:cond delay="0"/>
                                  </p:stCondLst>
                                  <p:childTnLst>
                                    <p:animEffect transition="out" filter="strips(downRight)">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18" presetClass="exit" presetSubtype="6" fill="hold" grpId="0" nodeType="withEffect">
                                  <p:stCondLst>
                                    <p:cond delay="0"/>
                                  </p:stCondLst>
                                  <p:childTnLst>
                                    <p:animEffect transition="out" filter="strips(downRight)">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18" presetClass="exit" presetSubtype="6" fill="hold" grpId="0" nodeType="withEffect">
                                  <p:stCondLst>
                                    <p:cond delay="0"/>
                                  </p:stCondLst>
                                  <p:childTnLst>
                                    <p:animEffect transition="out" filter="strips(downRight)">
                                      <p:cBhvr>
                                        <p:cTn id="30" dur="5000"/>
                                        <p:tgtEl>
                                          <p:spTgt spid="16"/>
                                        </p:tgtEl>
                                      </p:cBhvr>
                                    </p:animEffect>
                                    <p:set>
                                      <p:cBhvr>
                                        <p:cTn id="31" dur="1" fill="hold">
                                          <p:stCondLst>
                                            <p:cond delay="4999"/>
                                          </p:stCondLst>
                                        </p:cTn>
                                        <p:tgtEl>
                                          <p:spTgt spid="16"/>
                                        </p:tgtEl>
                                        <p:attrNameLst>
                                          <p:attrName>style.visibility</p:attrName>
                                        </p:attrNameLst>
                                      </p:cBhvr>
                                      <p:to>
                                        <p:strVal val="hidden"/>
                                      </p:to>
                                    </p:set>
                                  </p:childTnLst>
                                </p:cTn>
                              </p:par>
                              <p:par>
                                <p:cTn id="32" presetID="18" presetClass="exit" presetSubtype="6" fill="hold" grpId="0" nodeType="withEffect">
                                  <p:stCondLst>
                                    <p:cond delay="0"/>
                                  </p:stCondLst>
                                  <p:childTnLst>
                                    <p:animEffect transition="out" filter="strips(downRight)">
                                      <p:cBhvr>
                                        <p:cTn id="33" dur="5000"/>
                                        <p:tgtEl>
                                          <p:spTgt spid="19"/>
                                        </p:tgtEl>
                                      </p:cBhvr>
                                    </p:animEffect>
                                    <p:set>
                                      <p:cBhvr>
                                        <p:cTn id="34" dur="1" fill="hold">
                                          <p:stCondLst>
                                            <p:cond delay="4999"/>
                                          </p:stCondLst>
                                        </p:cTn>
                                        <p:tgtEl>
                                          <p:spTgt spid="19"/>
                                        </p:tgtEl>
                                        <p:attrNameLst>
                                          <p:attrName>style.visibility</p:attrName>
                                        </p:attrNameLst>
                                      </p:cBhvr>
                                      <p:to>
                                        <p:strVal val="hidden"/>
                                      </p:to>
                                    </p:set>
                                  </p:childTnLst>
                                </p:cTn>
                              </p:par>
                              <p:par>
                                <p:cTn id="35" presetID="18" presetClass="exit" presetSubtype="6" fill="hold" grpId="0" nodeType="withEffect">
                                  <p:stCondLst>
                                    <p:cond delay="0"/>
                                  </p:stCondLst>
                                  <p:childTnLst>
                                    <p:animEffect transition="out" filter="strips(downRight)">
                                      <p:cBhvr>
                                        <p:cTn id="36" dur="5000"/>
                                        <p:tgtEl>
                                          <p:spTgt spid="20"/>
                                        </p:tgtEl>
                                      </p:cBhvr>
                                    </p:animEffect>
                                    <p:set>
                                      <p:cBhvr>
                                        <p:cTn id="37" dur="1" fill="hold">
                                          <p:stCondLst>
                                            <p:cond delay="4999"/>
                                          </p:stCondLst>
                                        </p:cTn>
                                        <p:tgtEl>
                                          <p:spTgt spid="20"/>
                                        </p:tgtEl>
                                        <p:attrNameLst>
                                          <p:attrName>style.visibility</p:attrName>
                                        </p:attrNameLst>
                                      </p:cBhvr>
                                      <p:to>
                                        <p:strVal val="hidden"/>
                                      </p:to>
                                    </p:set>
                                  </p:childTnLst>
                                </p:cTn>
                              </p:par>
                              <p:par>
                                <p:cTn id="38" presetID="18" presetClass="exit" presetSubtype="6" fill="hold" grpId="0" nodeType="withEffect">
                                  <p:stCondLst>
                                    <p:cond delay="0"/>
                                  </p:stCondLst>
                                  <p:childTnLst>
                                    <p:animEffect transition="out" filter="strips(downRight)">
                                      <p:cBhvr>
                                        <p:cTn id="39" dur="5000"/>
                                        <p:tgtEl>
                                          <p:spTgt spid="21"/>
                                        </p:tgtEl>
                                      </p:cBhvr>
                                    </p:animEffect>
                                    <p:set>
                                      <p:cBhvr>
                                        <p:cTn id="40" dur="1" fill="hold">
                                          <p:stCondLst>
                                            <p:cond delay="4999"/>
                                          </p:stCondLst>
                                        </p:cTn>
                                        <p:tgtEl>
                                          <p:spTgt spid="21"/>
                                        </p:tgtEl>
                                        <p:attrNameLst>
                                          <p:attrName>style.visibility</p:attrName>
                                        </p:attrNameLst>
                                      </p:cBhvr>
                                      <p:to>
                                        <p:strVal val="hidden"/>
                                      </p:to>
                                    </p:set>
                                  </p:childTnLst>
                                </p:cTn>
                              </p:par>
                              <p:par>
                                <p:cTn id="41" presetID="18" presetClass="exit" presetSubtype="6" fill="hold" grpId="0" nodeType="withEffect">
                                  <p:stCondLst>
                                    <p:cond delay="0"/>
                                  </p:stCondLst>
                                  <p:childTnLst>
                                    <p:animEffect transition="out" filter="strips(downRight)">
                                      <p:cBhvr>
                                        <p:cTn id="42" dur="5000"/>
                                        <p:tgtEl>
                                          <p:spTgt spid="24"/>
                                        </p:tgtEl>
                                      </p:cBhvr>
                                    </p:animEffect>
                                    <p:set>
                                      <p:cBhvr>
                                        <p:cTn id="43" dur="1" fill="hold">
                                          <p:stCondLst>
                                            <p:cond delay="4999"/>
                                          </p:stCondLst>
                                        </p:cTn>
                                        <p:tgtEl>
                                          <p:spTgt spid="24"/>
                                        </p:tgtEl>
                                        <p:attrNameLst>
                                          <p:attrName>style.visibility</p:attrName>
                                        </p:attrNameLst>
                                      </p:cBhvr>
                                      <p:to>
                                        <p:strVal val="hidden"/>
                                      </p:to>
                                    </p:set>
                                  </p:childTnLst>
                                </p:cTn>
                              </p:par>
                              <p:par>
                                <p:cTn id="44" presetID="18" presetClass="exit" presetSubtype="6" fill="hold" grpId="0" nodeType="withEffect">
                                  <p:stCondLst>
                                    <p:cond delay="0"/>
                                  </p:stCondLst>
                                  <p:childTnLst>
                                    <p:animEffect transition="out" filter="strips(downRight)">
                                      <p:cBhvr>
                                        <p:cTn id="45" dur="5000"/>
                                        <p:tgtEl>
                                          <p:spTgt spid="25"/>
                                        </p:tgtEl>
                                      </p:cBhvr>
                                    </p:animEffect>
                                    <p:set>
                                      <p:cBhvr>
                                        <p:cTn id="46" dur="1" fill="hold">
                                          <p:stCondLst>
                                            <p:cond delay="4999"/>
                                          </p:stCondLst>
                                        </p:cTn>
                                        <p:tgtEl>
                                          <p:spTgt spid="25"/>
                                        </p:tgtEl>
                                        <p:attrNameLst>
                                          <p:attrName>style.visibility</p:attrName>
                                        </p:attrNameLst>
                                      </p:cBhvr>
                                      <p:to>
                                        <p:strVal val="hidden"/>
                                      </p:to>
                                    </p:set>
                                  </p:childTnLst>
                                </p:cTn>
                              </p:par>
                              <p:par>
                                <p:cTn id="47" presetID="18" presetClass="exit" presetSubtype="6" fill="hold" grpId="0" nodeType="withEffect">
                                  <p:stCondLst>
                                    <p:cond delay="0"/>
                                  </p:stCondLst>
                                  <p:childTnLst>
                                    <p:animEffect transition="out" filter="strips(downRight)">
                                      <p:cBhvr>
                                        <p:cTn id="48" dur="5000"/>
                                        <p:tgtEl>
                                          <p:spTgt spid="26"/>
                                        </p:tgtEl>
                                      </p:cBhvr>
                                    </p:animEffect>
                                    <p:set>
                                      <p:cBhvr>
                                        <p:cTn id="49" dur="1" fill="hold">
                                          <p:stCondLst>
                                            <p:cond delay="4999"/>
                                          </p:stCondLst>
                                        </p:cTn>
                                        <p:tgtEl>
                                          <p:spTgt spid="26"/>
                                        </p:tgtEl>
                                        <p:attrNameLst>
                                          <p:attrName>style.visibility</p:attrName>
                                        </p:attrNameLst>
                                      </p:cBhvr>
                                      <p:to>
                                        <p:strVal val="hidden"/>
                                      </p:to>
                                    </p:set>
                                  </p:childTnLst>
                                </p:cTn>
                              </p:par>
                              <p:par>
                                <p:cTn id="50" presetID="18" presetClass="exit" presetSubtype="6" fill="hold" grpId="0" nodeType="withEffect">
                                  <p:stCondLst>
                                    <p:cond delay="0"/>
                                  </p:stCondLst>
                                  <p:childTnLst>
                                    <p:animEffect transition="out" filter="strips(downRight)">
                                      <p:cBhvr>
                                        <p:cTn id="51" dur="5000"/>
                                        <p:tgtEl>
                                          <p:spTgt spid="29"/>
                                        </p:tgtEl>
                                      </p:cBhvr>
                                    </p:animEffect>
                                    <p:set>
                                      <p:cBhvr>
                                        <p:cTn id="52" dur="1" fill="hold">
                                          <p:stCondLst>
                                            <p:cond delay="4999"/>
                                          </p:stCondLst>
                                        </p:cTn>
                                        <p:tgtEl>
                                          <p:spTgt spid="29"/>
                                        </p:tgtEl>
                                        <p:attrNameLst>
                                          <p:attrName>style.visibility</p:attrName>
                                        </p:attrNameLst>
                                      </p:cBhvr>
                                      <p:to>
                                        <p:strVal val="hidden"/>
                                      </p:to>
                                    </p:set>
                                  </p:childTnLst>
                                </p:cTn>
                              </p:par>
                              <p:par>
                                <p:cTn id="53" presetID="18" presetClass="exit" presetSubtype="6" fill="hold" grpId="0" nodeType="withEffect">
                                  <p:stCondLst>
                                    <p:cond delay="0"/>
                                  </p:stCondLst>
                                  <p:childTnLst>
                                    <p:animEffect transition="out" filter="strips(downRight)">
                                      <p:cBhvr>
                                        <p:cTn id="54" dur="5000"/>
                                        <p:tgtEl>
                                          <p:spTgt spid="30"/>
                                        </p:tgtEl>
                                      </p:cBhvr>
                                    </p:animEffect>
                                    <p:set>
                                      <p:cBhvr>
                                        <p:cTn id="55" dur="1" fill="hold">
                                          <p:stCondLst>
                                            <p:cond delay="4999"/>
                                          </p:stCondLst>
                                        </p:cTn>
                                        <p:tgtEl>
                                          <p:spTgt spid="30"/>
                                        </p:tgtEl>
                                        <p:attrNameLst>
                                          <p:attrName>style.visibility</p:attrName>
                                        </p:attrNameLst>
                                      </p:cBhvr>
                                      <p:to>
                                        <p:strVal val="hidden"/>
                                      </p:to>
                                    </p:set>
                                  </p:childTnLst>
                                </p:cTn>
                              </p:par>
                              <p:par>
                                <p:cTn id="56" presetID="18" presetClass="exit" presetSubtype="6" fill="hold" grpId="0" nodeType="withEffect">
                                  <p:stCondLst>
                                    <p:cond delay="0"/>
                                  </p:stCondLst>
                                  <p:childTnLst>
                                    <p:animEffect transition="out" filter="strips(downRight)">
                                      <p:cBhvr>
                                        <p:cTn id="57" dur="5000"/>
                                        <p:tgtEl>
                                          <p:spTgt spid="31"/>
                                        </p:tgtEl>
                                      </p:cBhvr>
                                    </p:animEffect>
                                    <p:set>
                                      <p:cBhvr>
                                        <p:cTn id="58" dur="1" fill="hold">
                                          <p:stCondLst>
                                            <p:cond delay="4999"/>
                                          </p:stCondLst>
                                        </p:cTn>
                                        <p:tgtEl>
                                          <p:spTgt spid="31"/>
                                        </p:tgtEl>
                                        <p:attrNameLst>
                                          <p:attrName>style.visibility</p:attrName>
                                        </p:attrNameLst>
                                      </p:cBhvr>
                                      <p:to>
                                        <p:strVal val="hidden"/>
                                      </p:to>
                                    </p:set>
                                  </p:childTnLst>
                                </p:cTn>
                              </p:par>
                              <p:par>
                                <p:cTn id="59" presetID="18" presetClass="exit" presetSubtype="6" fill="hold" grpId="0" nodeType="withEffect">
                                  <p:stCondLst>
                                    <p:cond delay="0"/>
                                  </p:stCondLst>
                                  <p:childTnLst>
                                    <p:animEffect transition="out" filter="strips(downRight)">
                                      <p:cBhvr>
                                        <p:cTn id="60" dur="5000"/>
                                        <p:tgtEl>
                                          <p:spTgt spid="34"/>
                                        </p:tgtEl>
                                      </p:cBhvr>
                                    </p:animEffect>
                                    <p:set>
                                      <p:cBhvr>
                                        <p:cTn id="61" dur="1" fill="hold">
                                          <p:stCondLst>
                                            <p:cond delay="4999"/>
                                          </p:stCondLst>
                                        </p:cTn>
                                        <p:tgtEl>
                                          <p:spTgt spid="34"/>
                                        </p:tgtEl>
                                        <p:attrNameLst>
                                          <p:attrName>style.visibility</p:attrName>
                                        </p:attrNameLst>
                                      </p:cBhvr>
                                      <p:to>
                                        <p:strVal val="hidden"/>
                                      </p:to>
                                    </p:set>
                                  </p:childTnLst>
                                </p:cTn>
                              </p:par>
                              <p:par>
                                <p:cTn id="62" presetID="18" presetClass="exit" presetSubtype="6" fill="hold" grpId="0" nodeType="withEffect">
                                  <p:stCondLst>
                                    <p:cond delay="0"/>
                                  </p:stCondLst>
                                  <p:childTnLst>
                                    <p:animEffect transition="out" filter="strips(downRight)">
                                      <p:cBhvr>
                                        <p:cTn id="63" dur="5000"/>
                                        <p:tgtEl>
                                          <p:spTgt spid="35"/>
                                        </p:tgtEl>
                                      </p:cBhvr>
                                    </p:animEffect>
                                    <p:set>
                                      <p:cBhvr>
                                        <p:cTn id="64" dur="1" fill="hold">
                                          <p:stCondLst>
                                            <p:cond delay="4999"/>
                                          </p:stCondLst>
                                        </p:cTn>
                                        <p:tgtEl>
                                          <p:spTgt spid="35"/>
                                        </p:tgtEl>
                                        <p:attrNameLst>
                                          <p:attrName>style.visibility</p:attrName>
                                        </p:attrNameLst>
                                      </p:cBhvr>
                                      <p:to>
                                        <p:strVal val="hidden"/>
                                      </p:to>
                                    </p:set>
                                  </p:childTnLst>
                                </p:cTn>
                              </p:par>
                              <p:par>
                                <p:cTn id="65" presetID="18" presetClass="exit" presetSubtype="6" fill="hold" grpId="0" nodeType="withEffect">
                                  <p:stCondLst>
                                    <p:cond delay="0"/>
                                  </p:stCondLst>
                                  <p:childTnLst>
                                    <p:animEffect transition="out" filter="strips(downRight)">
                                      <p:cBhvr>
                                        <p:cTn id="66" dur="5000"/>
                                        <p:tgtEl>
                                          <p:spTgt spid="36"/>
                                        </p:tgtEl>
                                      </p:cBhvr>
                                    </p:animEffect>
                                    <p:set>
                                      <p:cBhvr>
                                        <p:cTn id="67" dur="1" fill="hold">
                                          <p:stCondLst>
                                            <p:cond delay="4999"/>
                                          </p:stCondLst>
                                        </p:cTn>
                                        <p:tgtEl>
                                          <p:spTgt spid="36"/>
                                        </p:tgtEl>
                                        <p:attrNameLst>
                                          <p:attrName>style.visibility</p:attrName>
                                        </p:attrNameLst>
                                      </p:cBhvr>
                                      <p:to>
                                        <p:strVal val="hidden"/>
                                      </p:to>
                                    </p:set>
                                  </p:childTnLst>
                                </p:cTn>
                              </p:par>
                              <p:par>
                                <p:cTn id="68" presetID="18" presetClass="exit" presetSubtype="6" fill="hold" grpId="0" nodeType="withEffect">
                                  <p:stCondLst>
                                    <p:cond delay="0"/>
                                  </p:stCondLst>
                                  <p:childTnLst>
                                    <p:animEffect transition="out" filter="strips(downRight)">
                                      <p:cBhvr>
                                        <p:cTn id="69" dur="5000"/>
                                        <p:tgtEl>
                                          <p:spTgt spid="39"/>
                                        </p:tgtEl>
                                      </p:cBhvr>
                                    </p:animEffect>
                                    <p:set>
                                      <p:cBhvr>
                                        <p:cTn id="70" dur="1" fill="hold">
                                          <p:stCondLst>
                                            <p:cond delay="4999"/>
                                          </p:stCondLst>
                                        </p:cTn>
                                        <p:tgtEl>
                                          <p:spTgt spid="39"/>
                                        </p:tgtEl>
                                        <p:attrNameLst>
                                          <p:attrName>style.visibility</p:attrName>
                                        </p:attrNameLst>
                                      </p:cBhvr>
                                      <p:to>
                                        <p:strVal val="hidden"/>
                                      </p:to>
                                    </p:set>
                                  </p:childTnLst>
                                </p:cTn>
                              </p:par>
                              <p:par>
                                <p:cTn id="71" presetID="18" presetClass="exit" presetSubtype="6" fill="hold" grpId="0" nodeType="withEffect">
                                  <p:stCondLst>
                                    <p:cond delay="0"/>
                                  </p:stCondLst>
                                  <p:childTnLst>
                                    <p:animEffect transition="out" filter="strips(downRight)">
                                      <p:cBhvr>
                                        <p:cTn id="72" dur="5000"/>
                                        <p:tgtEl>
                                          <p:spTgt spid="40"/>
                                        </p:tgtEl>
                                      </p:cBhvr>
                                    </p:animEffect>
                                    <p:set>
                                      <p:cBhvr>
                                        <p:cTn id="73" dur="1" fill="hold">
                                          <p:stCondLst>
                                            <p:cond delay="4999"/>
                                          </p:stCondLst>
                                        </p:cTn>
                                        <p:tgtEl>
                                          <p:spTgt spid="40"/>
                                        </p:tgtEl>
                                        <p:attrNameLst>
                                          <p:attrName>style.visibility</p:attrName>
                                        </p:attrNameLst>
                                      </p:cBhvr>
                                      <p:to>
                                        <p:strVal val="hidden"/>
                                      </p:to>
                                    </p:set>
                                  </p:childTnLst>
                                </p:cTn>
                              </p:par>
                              <p:par>
                                <p:cTn id="74" presetID="18" presetClass="exit" presetSubtype="6" fill="hold" grpId="0" nodeType="withEffect">
                                  <p:stCondLst>
                                    <p:cond delay="0"/>
                                  </p:stCondLst>
                                  <p:childTnLst>
                                    <p:animEffect transition="out" filter="strips(downRight)">
                                      <p:cBhvr>
                                        <p:cTn id="75" dur="5000"/>
                                        <p:tgtEl>
                                          <p:spTgt spid="41"/>
                                        </p:tgtEl>
                                      </p:cBhvr>
                                    </p:animEffect>
                                    <p:set>
                                      <p:cBhvr>
                                        <p:cTn id="76" dur="1" fill="hold">
                                          <p:stCondLst>
                                            <p:cond delay="4999"/>
                                          </p:stCondLst>
                                        </p:cTn>
                                        <p:tgtEl>
                                          <p:spTgt spid="41"/>
                                        </p:tgtEl>
                                        <p:attrNameLst>
                                          <p:attrName>style.visibility</p:attrName>
                                        </p:attrNameLst>
                                      </p:cBhvr>
                                      <p:to>
                                        <p:strVal val="hidden"/>
                                      </p:to>
                                    </p:set>
                                  </p:childTnLst>
                                </p:cTn>
                              </p:par>
                              <p:par>
                                <p:cTn id="77" presetID="18" presetClass="exit" presetSubtype="6" fill="hold" grpId="0" nodeType="withEffect">
                                  <p:stCondLst>
                                    <p:cond delay="0"/>
                                  </p:stCondLst>
                                  <p:childTnLst>
                                    <p:animEffect transition="out" filter="strips(downRight)">
                                      <p:cBhvr>
                                        <p:cTn id="78" dur="5000"/>
                                        <p:tgtEl>
                                          <p:spTgt spid="44"/>
                                        </p:tgtEl>
                                      </p:cBhvr>
                                    </p:animEffect>
                                    <p:set>
                                      <p:cBhvr>
                                        <p:cTn id="79" dur="1" fill="hold">
                                          <p:stCondLst>
                                            <p:cond delay="4999"/>
                                          </p:stCondLst>
                                        </p:cTn>
                                        <p:tgtEl>
                                          <p:spTgt spid="44"/>
                                        </p:tgtEl>
                                        <p:attrNameLst>
                                          <p:attrName>style.visibility</p:attrName>
                                        </p:attrNameLst>
                                      </p:cBhvr>
                                      <p:to>
                                        <p:strVal val="hidden"/>
                                      </p:to>
                                    </p:set>
                                  </p:childTnLst>
                                </p:cTn>
                              </p:par>
                              <p:par>
                                <p:cTn id="80" presetID="18" presetClass="exit" presetSubtype="6" fill="hold" grpId="0" nodeType="withEffect">
                                  <p:stCondLst>
                                    <p:cond delay="0"/>
                                  </p:stCondLst>
                                  <p:childTnLst>
                                    <p:animEffect transition="out" filter="strips(downRight)">
                                      <p:cBhvr>
                                        <p:cTn id="81" dur="5000"/>
                                        <p:tgtEl>
                                          <p:spTgt spid="45"/>
                                        </p:tgtEl>
                                      </p:cBhvr>
                                    </p:animEffect>
                                    <p:set>
                                      <p:cBhvr>
                                        <p:cTn id="82" dur="1" fill="hold">
                                          <p:stCondLst>
                                            <p:cond delay="4999"/>
                                          </p:stCondLst>
                                        </p:cTn>
                                        <p:tgtEl>
                                          <p:spTgt spid="45"/>
                                        </p:tgtEl>
                                        <p:attrNameLst>
                                          <p:attrName>style.visibility</p:attrName>
                                        </p:attrNameLst>
                                      </p:cBhvr>
                                      <p:to>
                                        <p:strVal val="hidden"/>
                                      </p:to>
                                    </p:set>
                                  </p:childTnLst>
                                </p:cTn>
                              </p:par>
                              <p:par>
                                <p:cTn id="83" presetID="18" presetClass="exit" presetSubtype="6" fill="hold" grpId="0" nodeType="withEffect">
                                  <p:stCondLst>
                                    <p:cond delay="0"/>
                                  </p:stCondLst>
                                  <p:childTnLst>
                                    <p:animEffect transition="out" filter="strips(downRight)">
                                      <p:cBhvr>
                                        <p:cTn id="84" dur="5000"/>
                                        <p:tgtEl>
                                          <p:spTgt spid="46"/>
                                        </p:tgtEl>
                                      </p:cBhvr>
                                    </p:animEffect>
                                    <p:set>
                                      <p:cBhvr>
                                        <p:cTn id="85" dur="1" fill="hold">
                                          <p:stCondLst>
                                            <p:cond delay="4999"/>
                                          </p:stCondLst>
                                        </p:cTn>
                                        <p:tgtEl>
                                          <p:spTgt spid="46"/>
                                        </p:tgtEl>
                                        <p:attrNameLst>
                                          <p:attrName>style.visibility</p:attrName>
                                        </p:attrNameLst>
                                      </p:cBhvr>
                                      <p:to>
                                        <p:strVal val="hidden"/>
                                      </p:to>
                                    </p:set>
                                  </p:childTnLst>
                                </p:cTn>
                              </p:par>
                              <p:par>
                                <p:cTn id="86" presetID="18" presetClass="exit" presetSubtype="12" fill="hold" grpId="0" nodeType="withEffect">
                                  <p:stCondLst>
                                    <p:cond delay="0"/>
                                  </p:stCondLst>
                                  <p:childTnLst>
                                    <p:animEffect transition="out" filter="strips(downLeft)">
                                      <p:cBhvr>
                                        <p:cTn id="87" dur="5000"/>
                                        <p:tgtEl>
                                          <p:spTgt spid="7"/>
                                        </p:tgtEl>
                                      </p:cBhvr>
                                    </p:animEffect>
                                    <p:set>
                                      <p:cBhvr>
                                        <p:cTn id="88" dur="1" fill="hold">
                                          <p:stCondLst>
                                            <p:cond delay="4999"/>
                                          </p:stCondLst>
                                        </p:cTn>
                                        <p:tgtEl>
                                          <p:spTgt spid="7"/>
                                        </p:tgtEl>
                                        <p:attrNameLst>
                                          <p:attrName>style.visibility</p:attrName>
                                        </p:attrNameLst>
                                      </p:cBhvr>
                                      <p:to>
                                        <p:strVal val="hidden"/>
                                      </p:to>
                                    </p:set>
                                  </p:childTnLst>
                                </p:cTn>
                              </p:par>
                              <p:par>
                                <p:cTn id="89" presetID="18" presetClass="exit" presetSubtype="12" fill="hold" grpId="0" nodeType="withEffect">
                                  <p:stCondLst>
                                    <p:cond delay="0"/>
                                  </p:stCondLst>
                                  <p:childTnLst>
                                    <p:animEffect transition="out" filter="strips(downLeft)">
                                      <p:cBhvr>
                                        <p:cTn id="90" dur="5000"/>
                                        <p:tgtEl>
                                          <p:spTgt spid="8"/>
                                        </p:tgtEl>
                                      </p:cBhvr>
                                    </p:animEffect>
                                    <p:set>
                                      <p:cBhvr>
                                        <p:cTn id="91" dur="1" fill="hold">
                                          <p:stCondLst>
                                            <p:cond delay="4999"/>
                                          </p:stCondLst>
                                        </p:cTn>
                                        <p:tgtEl>
                                          <p:spTgt spid="8"/>
                                        </p:tgtEl>
                                        <p:attrNameLst>
                                          <p:attrName>style.visibility</p:attrName>
                                        </p:attrNameLst>
                                      </p:cBhvr>
                                      <p:to>
                                        <p:strVal val="hidden"/>
                                      </p:to>
                                    </p:set>
                                  </p:childTnLst>
                                </p:cTn>
                              </p:par>
                              <p:par>
                                <p:cTn id="92" presetID="18" presetClass="exit" presetSubtype="12" fill="hold" grpId="0" nodeType="withEffect">
                                  <p:stCondLst>
                                    <p:cond delay="0"/>
                                  </p:stCondLst>
                                  <p:childTnLst>
                                    <p:animEffect transition="out" filter="strips(downLeft)">
                                      <p:cBhvr>
                                        <p:cTn id="93" dur="5000"/>
                                        <p:tgtEl>
                                          <p:spTgt spid="12"/>
                                        </p:tgtEl>
                                      </p:cBhvr>
                                    </p:animEffect>
                                    <p:set>
                                      <p:cBhvr>
                                        <p:cTn id="94" dur="1" fill="hold">
                                          <p:stCondLst>
                                            <p:cond delay="4999"/>
                                          </p:stCondLst>
                                        </p:cTn>
                                        <p:tgtEl>
                                          <p:spTgt spid="12"/>
                                        </p:tgtEl>
                                        <p:attrNameLst>
                                          <p:attrName>style.visibility</p:attrName>
                                        </p:attrNameLst>
                                      </p:cBhvr>
                                      <p:to>
                                        <p:strVal val="hidden"/>
                                      </p:to>
                                    </p:set>
                                  </p:childTnLst>
                                </p:cTn>
                              </p:par>
                              <p:par>
                                <p:cTn id="95" presetID="18" presetClass="exit" presetSubtype="12" fill="hold" grpId="0" nodeType="withEffect">
                                  <p:stCondLst>
                                    <p:cond delay="0"/>
                                  </p:stCondLst>
                                  <p:childTnLst>
                                    <p:animEffect transition="out" filter="strips(downLeft)">
                                      <p:cBhvr>
                                        <p:cTn id="96" dur="5000"/>
                                        <p:tgtEl>
                                          <p:spTgt spid="13"/>
                                        </p:tgtEl>
                                      </p:cBhvr>
                                    </p:animEffect>
                                    <p:set>
                                      <p:cBhvr>
                                        <p:cTn id="97" dur="1" fill="hold">
                                          <p:stCondLst>
                                            <p:cond delay="4999"/>
                                          </p:stCondLst>
                                        </p:cTn>
                                        <p:tgtEl>
                                          <p:spTgt spid="13"/>
                                        </p:tgtEl>
                                        <p:attrNameLst>
                                          <p:attrName>style.visibility</p:attrName>
                                        </p:attrNameLst>
                                      </p:cBhvr>
                                      <p:to>
                                        <p:strVal val="hidden"/>
                                      </p:to>
                                    </p:set>
                                  </p:childTnLst>
                                </p:cTn>
                              </p:par>
                              <p:par>
                                <p:cTn id="98" presetID="18" presetClass="exit" presetSubtype="12" fill="hold" grpId="0" nodeType="withEffect">
                                  <p:stCondLst>
                                    <p:cond delay="0"/>
                                  </p:stCondLst>
                                  <p:childTnLst>
                                    <p:animEffect transition="out" filter="strips(downLeft)">
                                      <p:cBhvr>
                                        <p:cTn id="99" dur="5000"/>
                                        <p:tgtEl>
                                          <p:spTgt spid="17"/>
                                        </p:tgtEl>
                                      </p:cBhvr>
                                    </p:animEffect>
                                    <p:set>
                                      <p:cBhvr>
                                        <p:cTn id="100" dur="1" fill="hold">
                                          <p:stCondLst>
                                            <p:cond delay="4999"/>
                                          </p:stCondLst>
                                        </p:cTn>
                                        <p:tgtEl>
                                          <p:spTgt spid="17"/>
                                        </p:tgtEl>
                                        <p:attrNameLst>
                                          <p:attrName>style.visibility</p:attrName>
                                        </p:attrNameLst>
                                      </p:cBhvr>
                                      <p:to>
                                        <p:strVal val="hidden"/>
                                      </p:to>
                                    </p:set>
                                  </p:childTnLst>
                                </p:cTn>
                              </p:par>
                              <p:par>
                                <p:cTn id="101" presetID="18" presetClass="exit" presetSubtype="12" fill="hold" grpId="0" nodeType="withEffect">
                                  <p:stCondLst>
                                    <p:cond delay="0"/>
                                  </p:stCondLst>
                                  <p:childTnLst>
                                    <p:animEffect transition="out" filter="strips(downLeft)">
                                      <p:cBhvr>
                                        <p:cTn id="102" dur="5000"/>
                                        <p:tgtEl>
                                          <p:spTgt spid="18"/>
                                        </p:tgtEl>
                                      </p:cBhvr>
                                    </p:animEffect>
                                    <p:set>
                                      <p:cBhvr>
                                        <p:cTn id="103" dur="1" fill="hold">
                                          <p:stCondLst>
                                            <p:cond delay="4999"/>
                                          </p:stCondLst>
                                        </p:cTn>
                                        <p:tgtEl>
                                          <p:spTgt spid="18"/>
                                        </p:tgtEl>
                                        <p:attrNameLst>
                                          <p:attrName>style.visibility</p:attrName>
                                        </p:attrNameLst>
                                      </p:cBhvr>
                                      <p:to>
                                        <p:strVal val="hidden"/>
                                      </p:to>
                                    </p:set>
                                  </p:childTnLst>
                                </p:cTn>
                              </p:par>
                              <p:par>
                                <p:cTn id="104" presetID="18" presetClass="exit" presetSubtype="12" fill="hold" grpId="0" nodeType="withEffect">
                                  <p:stCondLst>
                                    <p:cond delay="0"/>
                                  </p:stCondLst>
                                  <p:childTnLst>
                                    <p:animEffect transition="out" filter="strips(downLeft)">
                                      <p:cBhvr>
                                        <p:cTn id="105" dur="5000"/>
                                        <p:tgtEl>
                                          <p:spTgt spid="22"/>
                                        </p:tgtEl>
                                      </p:cBhvr>
                                    </p:animEffect>
                                    <p:set>
                                      <p:cBhvr>
                                        <p:cTn id="106" dur="1" fill="hold">
                                          <p:stCondLst>
                                            <p:cond delay="4999"/>
                                          </p:stCondLst>
                                        </p:cTn>
                                        <p:tgtEl>
                                          <p:spTgt spid="22"/>
                                        </p:tgtEl>
                                        <p:attrNameLst>
                                          <p:attrName>style.visibility</p:attrName>
                                        </p:attrNameLst>
                                      </p:cBhvr>
                                      <p:to>
                                        <p:strVal val="hidden"/>
                                      </p:to>
                                    </p:set>
                                  </p:childTnLst>
                                </p:cTn>
                              </p:par>
                              <p:par>
                                <p:cTn id="107" presetID="18" presetClass="exit" presetSubtype="12" fill="hold" grpId="0" nodeType="withEffect">
                                  <p:stCondLst>
                                    <p:cond delay="0"/>
                                  </p:stCondLst>
                                  <p:childTnLst>
                                    <p:animEffect transition="out" filter="strips(downLeft)">
                                      <p:cBhvr>
                                        <p:cTn id="108" dur="5000"/>
                                        <p:tgtEl>
                                          <p:spTgt spid="23"/>
                                        </p:tgtEl>
                                      </p:cBhvr>
                                    </p:animEffect>
                                    <p:set>
                                      <p:cBhvr>
                                        <p:cTn id="109" dur="1" fill="hold">
                                          <p:stCondLst>
                                            <p:cond delay="4999"/>
                                          </p:stCondLst>
                                        </p:cTn>
                                        <p:tgtEl>
                                          <p:spTgt spid="23"/>
                                        </p:tgtEl>
                                        <p:attrNameLst>
                                          <p:attrName>style.visibility</p:attrName>
                                        </p:attrNameLst>
                                      </p:cBhvr>
                                      <p:to>
                                        <p:strVal val="hidden"/>
                                      </p:to>
                                    </p:set>
                                  </p:childTnLst>
                                </p:cTn>
                              </p:par>
                              <p:par>
                                <p:cTn id="110" presetID="18" presetClass="exit" presetSubtype="12" fill="hold" grpId="0" nodeType="withEffect">
                                  <p:stCondLst>
                                    <p:cond delay="0"/>
                                  </p:stCondLst>
                                  <p:childTnLst>
                                    <p:animEffect transition="out" filter="strips(downLeft)">
                                      <p:cBhvr>
                                        <p:cTn id="111" dur="5000"/>
                                        <p:tgtEl>
                                          <p:spTgt spid="27"/>
                                        </p:tgtEl>
                                      </p:cBhvr>
                                    </p:animEffect>
                                    <p:set>
                                      <p:cBhvr>
                                        <p:cTn id="112" dur="1" fill="hold">
                                          <p:stCondLst>
                                            <p:cond delay="4999"/>
                                          </p:stCondLst>
                                        </p:cTn>
                                        <p:tgtEl>
                                          <p:spTgt spid="27"/>
                                        </p:tgtEl>
                                        <p:attrNameLst>
                                          <p:attrName>style.visibility</p:attrName>
                                        </p:attrNameLst>
                                      </p:cBhvr>
                                      <p:to>
                                        <p:strVal val="hidden"/>
                                      </p:to>
                                    </p:set>
                                  </p:childTnLst>
                                </p:cTn>
                              </p:par>
                              <p:par>
                                <p:cTn id="113" presetID="18" presetClass="exit" presetSubtype="12" fill="hold" grpId="0" nodeType="withEffect">
                                  <p:stCondLst>
                                    <p:cond delay="0"/>
                                  </p:stCondLst>
                                  <p:childTnLst>
                                    <p:animEffect transition="out" filter="strips(downLeft)">
                                      <p:cBhvr>
                                        <p:cTn id="114" dur="5000"/>
                                        <p:tgtEl>
                                          <p:spTgt spid="28"/>
                                        </p:tgtEl>
                                      </p:cBhvr>
                                    </p:animEffect>
                                    <p:set>
                                      <p:cBhvr>
                                        <p:cTn id="115" dur="1" fill="hold">
                                          <p:stCondLst>
                                            <p:cond delay="4999"/>
                                          </p:stCondLst>
                                        </p:cTn>
                                        <p:tgtEl>
                                          <p:spTgt spid="28"/>
                                        </p:tgtEl>
                                        <p:attrNameLst>
                                          <p:attrName>style.visibility</p:attrName>
                                        </p:attrNameLst>
                                      </p:cBhvr>
                                      <p:to>
                                        <p:strVal val="hidden"/>
                                      </p:to>
                                    </p:set>
                                  </p:childTnLst>
                                </p:cTn>
                              </p:par>
                              <p:par>
                                <p:cTn id="116" presetID="18" presetClass="exit" presetSubtype="12" fill="hold" grpId="0" nodeType="withEffect">
                                  <p:stCondLst>
                                    <p:cond delay="0"/>
                                  </p:stCondLst>
                                  <p:childTnLst>
                                    <p:animEffect transition="out" filter="strips(downLeft)">
                                      <p:cBhvr>
                                        <p:cTn id="117" dur="5000"/>
                                        <p:tgtEl>
                                          <p:spTgt spid="32"/>
                                        </p:tgtEl>
                                      </p:cBhvr>
                                    </p:animEffect>
                                    <p:set>
                                      <p:cBhvr>
                                        <p:cTn id="118" dur="1" fill="hold">
                                          <p:stCondLst>
                                            <p:cond delay="4999"/>
                                          </p:stCondLst>
                                        </p:cTn>
                                        <p:tgtEl>
                                          <p:spTgt spid="32"/>
                                        </p:tgtEl>
                                        <p:attrNameLst>
                                          <p:attrName>style.visibility</p:attrName>
                                        </p:attrNameLst>
                                      </p:cBhvr>
                                      <p:to>
                                        <p:strVal val="hidden"/>
                                      </p:to>
                                    </p:set>
                                  </p:childTnLst>
                                </p:cTn>
                              </p:par>
                              <p:par>
                                <p:cTn id="119" presetID="18" presetClass="exit" presetSubtype="12" fill="hold" grpId="0" nodeType="withEffect">
                                  <p:stCondLst>
                                    <p:cond delay="0"/>
                                  </p:stCondLst>
                                  <p:childTnLst>
                                    <p:animEffect transition="out" filter="strips(downLeft)">
                                      <p:cBhvr>
                                        <p:cTn id="120" dur="5000"/>
                                        <p:tgtEl>
                                          <p:spTgt spid="33"/>
                                        </p:tgtEl>
                                      </p:cBhvr>
                                    </p:animEffect>
                                    <p:set>
                                      <p:cBhvr>
                                        <p:cTn id="121" dur="1" fill="hold">
                                          <p:stCondLst>
                                            <p:cond delay="4999"/>
                                          </p:stCondLst>
                                        </p:cTn>
                                        <p:tgtEl>
                                          <p:spTgt spid="33"/>
                                        </p:tgtEl>
                                        <p:attrNameLst>
                                          <p:attrName>style.visibility</p:attrName>
                                        </p:attrNameLst>
                                      </p:cBhvr>
                                      <p:to>
                                        <p:strVal val="hidden"/>
                                      </p:to>
                                    </p:set>
                                  </p:childTnLst>
                                </p:cTn>
                              </p:par>
                              <p:par>
                                <p:cTn id="122" presetID="18" presetClass="exit" presetSubtype="12" fill="hold" grpId="0" nodeType="withEffect">
                                  <p:stCondLst>
                                    <p:cond delay="0"/>
                                  </p:stCondLst>
                                  <p:childTnLst>
                                    <p:animEffect transition="out" filter="strips(downLeft)">
                                      <p:cBhvr>
                                        <p:cTn id="123" dur="5000"/>
                                        <p:tgtEl>
                                          <p:spTgt spid="37"/>
                                        </p:tgtEl>
                                      </p:cBhvr>
                                    </p:animEffect>
                                    <p:set>
                                      <p:cBhvr>
                                        <p:cTn id="124" dur="1" fill="hold">
                                          <p:stCondLst>
                                            <p:cond delay="4999"/>
                                          </p:stCondLst>
                                        </p:cTn>
                                        <p:tgtEl>
                                          <p:spTgt spid="37"/>
                                        </p:tgtEl>
                                        <p:attrNameLst>
                                          <p:attrName>style.visibility</p:attrName>
                                        </p:attrNameLst>
                                      </p:cBhvr>
                                      <p:to>
                                        <p:strVal val="hidden"/>
                                      </p:to>
                                    </p:set>
                                  </p:childTnLst>
                                </p:cTn>
                              </p:par>
                              <p:par>
                                <p:cTn id="125" presetID="18" presetClass="exit" presetSubtype="12" fill="hold" grpId="0" nodeType="withEffect">
                                  <p:stCondLst>
                                    <p:cond delay="0"/>
                                  </p:stCondLst>
                                  <p:childTnLst>
                                    <p:animEffect transition="out" filter="strips(downLeft)">
                                      <p:cBhvr>
                                        <p:cTn id="126" dur="5000"/>
                                        <p:tgtEl>
                                          <p:spTgt spid="38"/>
                                        </p:tgtEl>
                                      </p:cBhvr>
                                    </p:animEffect>
                                    <p:set>
                                      <p:cBhvr>
                                        <p:cTn id="127" dur="1" fill="hold">
                                          <p:stCondLst>
                                            <p:cond delay="4999"/>
                                          </p:stCondLst>
                                        </p:cTn>
                                        <p:tgtEl>
                                          <p:spTgt spid="38"/>
                                        </p:tgtEl>
                                        <p:attrNameLst>
                                          <p:attrName>style.visibility</p:attrName>
                                        </p:attrNameLst>
                                      </p:cBhvr>
                                      <p:to>
                                        <p:strVal val="hidden"/>
                                      </p:to>
                                    </p:set>
                                  </p:childTnLst>
                                </p:cTn>
                              </p:par>
                              <p:par>
                                <p:cTn id="128" presetID="18" presetClass="exit" presetSubtype="12" fill="hold" grpId="0" nodeType="withEffect">
                                  <p:stCondLst>
                                    <p:cond delay="0"/>
                                  </p:stCondLst>
                                  <p:childTnLst>
                                    <p:animEffect transition="out" filter="strips(downLeft)">
                                      <p:cBhvr>
                                        <p:cTn id="129" dur="5000"/>
                                        <p:tgtEl>
                                          <p:spTgt spid="42"/>
                                        </p:tgtEl>
                                      </p:cBhvr>
                                    </p:animEffect>
                                    <p:set>
                                      <p:cBhvr>
                                        <p:cTn id="130" dur="1" fill="hold">
                                          <p:stCondLst>
                                            <p:cond delay="4999"/>
                                          </p:stCondLst>
                                        </p:cTn>
                                        <p:tgtEl>
                                          <p:spTgt spid="42"/>
                                        </p:tgtEl>
                                        <p:attrNameLst>
                                          <p:attrName>style.visibility</p:attrName>
                                        </p:attrNameLst>
                                      </p:cBhvr>
                                      <p:to>
                                        <p:strVal val="hidden"/>
                                      </p:to>
                                    </p:set>
                                  </p:childTnLst>
                                </p:cTn>
                              </p:par>
                              <p:par>
                                <p:cTn id="131" presetID="18" presetClass="exit" presetSubtype="12" fill="hold" grpId="0" nodeType="withEffect">
                                  <p:stCondLst>
                                    <p:cond delay="0"/>
                                  </p:stCondLst>
                                  <p:childTnLst>
                                    <p:animEffect transition="out" filter="strips(downLeft)">
                                      <p:cBhvr>
                                        <p:cTn id="132" dur="5000"/>
                                        <p:tgtEl>
                                          <p:spTgt spid="43"/>
                                        </p:tgtEl>
                                      </p:cBhvr>
                                    </p:animEffect>
                                    <p:set>
                                      <p:cBhvr>
                                        <p:cTn id="133" dur="1" fill="hold">
                                          <p:stCondLst>
                                            <p:cond delay="4999"/>
                                          </p:stCondLst>
                                        </p:cTn>
                                        <p:tgtEl>
                                          <p:spTgt spid="43"/>
                                        </p:tgtEl>
                                        <p:attrNameLst>
                                          <p:attrName>style.visibility</p:attrName>
                                        </p:attrNameLst>
                                      </p:cBhvr>
                                      <p:to>
                                        <p:strVal val="hidden"/>
                                      </p:to>
                                    </p:set>
                                  </p:childTnLst>
                                </p:cTn>
                              </p:par>
                              <p:par>
                                <p:cTn id="134" presetID="18" presetClass="exit" presetSubtype="12" fill="hold" grpId="0" nodeType="withEffect">
                                  <p:stCondLst>
                                    <p:cond delay="0"/>
                                  </p:stCondLst>
                                  <p:childTnLst>
                                    <p:animEffect transition="out" filter="strips(downLeft)">
                                      <p:cBhvr>
                                        <p:cTn id="135" dur="5000"/>
                                        <p:tgtEl>
                                          <p:spTgt spid="47"/>
                                        </p:tgtEl>
                                      </p:cBhvr>
                                    </p:animEffect>
                                    <p:set>
                                      <p:cBhvr>
                                        <p:cTn id="136" dur="1" fill="hold">
                                          <p:stCondLst>
                                            <p:cond delay="4999"/>
                                          </p:stCondLst>
                                        </p:cTn>
                                        <p:tgtEl>
                                          <p:spTgt spid="47"/>
                                        </p:tgtEl>
                                        <p:attrNameLst>
                                          <p:attrName>style.visibility</p:attrName>
                                        </p:attrNameLst>
                                      </p:cBhvr>
                                      <p:to>
                                        <p:strVal val="hidden"/>
                                      </p:to>
                                    </p:set>
                                  </p:childTnLst>
                                </p:cTn>
                              </p:par>
                              <p:par>
                                <p:cTn id="137" presetID="18" presetClass="exit" presetSubtype="12" fill="hold" grpId="0" nodeType="withEffect">
                                  <p:stCondLst>
                                    <p:cond delay="0"/>
                                  </p:stCondLst>
                                  <p:childTnLst>
                                    <p:animEffect transition="out" filter="strips(downLeft)">
                                      <p:cBhvr>
                                        <p:cTn id="138" dur="5000"/>
                                        <p:tgtEl>
                                          <p:spTgt spid="48"/>
                                        </p:tgtEl>
                                      </p:cBhvr>
                                    </p:animEffect>
                                    <p:set>
                                      <p:cBhvr>
                                        <p:cTn id="139" dur="1" fill="hold">
                                          <p:stCondLst>
                                            <p:cond delay="4999"/>
                                          </p:stCondLst>
                                        </p:cTn>
                                        <p:tgtEl>
                                          <p:spTgt spid="48"/>
                                        </p:tgtEl>
                                        <p:attrNameLst>
                                          <p:attrName>style.visibility</p:attrName>
                                        </p:attrNameLst>
                                      </p:cBhvr>
                                      <p:to>
                                        <p:strVal val="hidden"/>
                                      </p:to>
                                    </p:set>
                                  </p:childTnLst>
                                </p:cTn>
                              </p:par>
                              <p:par>
                                <p:cTn id="140" presetID="18" presetClass="exit" presetSubtype="12" fill="hold" grpId="0" nodeType="withEffect">
                                  <p:stCondLst>
                                    <p:cond delay="0"/>
                                  </p:stCondLst>
                                  <p:childTnLst>
                                    <p:animEffect transition="out" filter="strips(downLeft)">
                                      <p:cBhvr>
                                        <p:cTn id="141" dur="5000"/>
                                        <p:tgtEl>
                                          <p:spTgt spid="49"/>
                                        </p:tgtEl>
                                      </p:cBhvr>
                                    </p:animEffect>
                                    <p:set>
                                      <p:cBhvr>
                                        <p:cTn id="142" dur="1" fill="hold">
                                          <p:stCondLst>
                                            <p:cond delay="4999"/>
                                          </p:stCondLst>
                                        </p:cTn>
                                        <p:tgtEl>
                                          <p:spTgt spid="49"/>
                                        </p:tgtEl>
                                        <p:attrNameLst>
                                          <p:attrName>style.visibility</p:attrName>
                                        </p:attrNameLst>
                                      </p:cBhvr>
                                      <p:to>
                                        <p:strVal val="hidden"/>
                                      </p:to>
                                    </p:set>
                                  </p:childTnLst>
                                </p:cTn>
                              </p:par>
                              <p:par>
                                <p:cTn id="143" presetID="18" presetClass="exit" presetSubtype="12" fill="hold" grpId="0" nodeType="withEffect">
                                  <p:stCondLst>
                                    <p:cond delay="0"/>
                                  </p:stCondLst>
                                  <p:childTnLst>
                                    <p:animEffect transition="out" filter="strips(downLeft)">
                                      <p:cBhvr>
                                        <p:cTn id="144" dur="5000"/>
                                        <p:tgtEl>
                                          <p:spTgt spid="50"/>
                                        </p:tgtEl>
                                      </p:cBhvr>
                                    </p:animEffect>
                                    <p:set>
                                      <p:cBhvr>
                                        <p:cTn id="145" dur="1" fill="hold">
                                          <p:stCondLst>
                                            <p:cond delay="4999"/>
                                          </p:stCondLst>
                                        </p:cTn>
                                        <p:tgtEl>
                                          <p:spTgt spid="50"/>
                                        </p:tgtEl>
                                        <p:attrNameLst>
                                          <p:attrName>style.visibility</p:attrName>
                                        </p:attrNameLst>
                                      </p:cBhvr>
                                      <p:to>
                                        <p:strVal val="hidden"/>
                                      </p:to>
                                    </p:set>
                                  </p:childTnLst>
                                </p:cTn>
                              </p:par>
                              <p:par>
                                <p:cTn id="146" presetID="18" presetClass="exit" presetSubtype="12" fill="hold" grpId="0" nodeType="withEffect">
                                  <p:stCondLst>
                                    <p:cond delay="0"/>
                                  </p:stCondLst>
                                  <p:childTnLst>
                                    <p:animEffect transition="out" filter="strips(downLeft)">
                                      <p:cBhvr>
                                        <p:cTn id="147" dur="5000"/>
                                        <p:tgtEl>
                                          <p:spTgt spid="51"/>
                                        </p:tgtEl>
                                      </p:cBhvr>
                                    </p:animEffect>
                                    <p:set>
                                      <p:cBhvr>
                                        <p:cTn id="148" dur="1" fill="hold">
                                          <p:stCondLst>
                                            <p:cond delay="4999"/>
                                          </p:stCondLst>
                                        </p:cTn>
                                        <p:tgtEl>
                                          <p:spTgt spid="51"/>
                                        </p:tgtEl>
                                        <p:attrNameLst>
                                          <p:attrName>style.visibility</p:attrName>
                                        </p:attrNameLst>
                                      </p:cBhvr>
                                      <p:to>
                                        <p:strVal val="hidden"/>
                                      </p:to>
                                    </p:set>
                                  </p:childTnLst>
                                </p:cTn>
                              </p:par>
                              <p:par>
                                <p:cTn id="149" presetID="18" presetClass="exit" presetSubtype="12" fill="hold" grpId="0" nodeType="withEffect">
                                  <p:stCondLst>
                                    <p:cond delay="0"/>
                                  </p:stCondLst>
                                  <p:childTnLst>
                                    <p:animEffect transition="out" filter="strips(downLeft)">
                                      <p:cBhvr>
                                        <p:cTn id="150" dur="5000"/>
                                        <p:tgtEl>
                                          <p:spTgt spid="52"/>
                                        </p:tgtEl>
                                      </p:cBhvr>
                                    </p:animEffect>
                                    <p:set>
                                      <p:cBhvr>
                                        <p:cTn id="151" dur="1" fill="hold">
                                          <p:stCondLst>
                                            <p:cond delay="4999"/>
                                          </p:stCondLst>
                                        </p:cTn>
                                        <p:tgtEl>
                                          <p:spTgt spid="52"/>
                                        </p:tgtEl>
                                        <p:attrNameLst>
                                          <p:attrName>style.visibility</p:attrName>
                                        </p:attrNameLst>
                                      </p:cBhvr>
                                      <p:to>
                                        <p:strVal val="hidden"/>
                                      </p:to>
                                    </p:set>
                                  </p:childTnLst>
                                </p:cTn>
                              </p:par>
                              <p:par>
                                <p:cTn id="152" presetID="18" presetClass="exit" presetSubtype="12" fill="hold" grpId="0" nodeType="withEffect">
                                  <p:stCondLst>
                                    <p:cond delay="0"/>
                                  </p:stCondLst>
                                  <p:childTnLst>
                                    <p:animEffect transition="out" filter="strips(downLeft)">
                                      <p:cBhvr>
                                        <p:cTn id="153" dur="5000"/>
                                        <p:tgtEl>
                                          <p:spTgt spid="53"/>
                                        </p:tgtEl>
                                      </p:cBhvr>
                                    </p:animEffect>
                                    <p:set>
                                      <p:cBhvr>
                                        <p:cTn id="154" dur="1" fill="hold">
                                          <p:stCondLst>
                                            <p:cond delay="4999"/>
                                          </p:stCondLst>
                                        </p:cTn>
                                        <p:tgtEl>
                                          <p:spTgt spid="53"/>
                                        </p:tgtEl>
                                        <p:attrNameLst>
                                          <p:attrName>style.visibility</p:attrName>
                                        </p:attrNameLst>
                                      </p:cBhvr>
                                      <p:to>
                                        <p:strVal val="hidden"/>
                                      </p:to>
                                    </p:set>
                                  </p:childTnLst>
                                </p:cTn>
                              </p:par>
                              <p:par>
                                <p:cTn id="155" presetID="18" presetClass="exit" presetSubtype="12" fill="hold" grpId="0" nodeType="withEffect">
                                  <p:stCondLst>
                                    <p:cond delay="0"/>
                                  </p:stCondLst>
                                  <p:childTnLst>
                                    <p:animEffect transition="out" filter="strips(downLeft)">
                                      <p:cBhvr>
                                        <p:cTn id="156" dur="5000"/>
                                        <p:tgtEl>
                                          <p:spTgt spid="54"/>
                                        </p:tgtEl>
                                      </p:cBhvr>
                                    </p:animEffect>
                                    <p:set>
                                      <p:cBhvr>
                                        <p:cTn id="157" dur="1" fill="hold">
                                          <p:stCondLst>
                                            <p:cond delay="4999"/>
                                          </p:stCondLst>
                                        </p:cTn>
                                        <p:tgtEl>
                                          <p:spTgt spid="54"/>
                                        </p:tgtEl>
                                        <p:attrNameLst>
                                          <p:attrName>style.visibility</p:attrName>
                                        </p:attrNameLst>
                                      </p:cBhvr>
                                      <p:to>
                                        <p:strVal val="hidden"/>
                                      </p:to>
                                    </p:set>
                                  </p:childTnLst>
                                </p:cTn>
                              </p:par>
                              <p:par>
                                <p:cTn id="158" presetID="18" presetClass="exit" presetSubtype="12" fill="hold" grpId="0" nodeType="withEffect">
                                  <p:stCondLst>
                                    <p:cond delay="0"/>
                                  </p:stCondLst>
                                  <p:childTnLst>
                                    <p:animEffect transition="out" filter="strips(downLeft)">
                                      <p:cBhvr>
                                        <p:cTn id="159" dur="5000"/>
                                        <p:tgtEl>
                                          <p:spTgt spid="55"/>
                                        </p:tgtEl>
                                      </p:cBhvr>
                                    </p:animEffect>
                                    <p:set>
                                      <p:cBhvr>
                                        <p:cTn id="160" dur="1" fill="hold">
                                          <p:stCondLst>
                                            <p:cond delay="4999"/>
                                          </p:stCondLst>
                                        </p:cTn>
                                        <p:tgtEl>
                                          <p:spTgt spid="55"/>
                                        </p:tgtEl>
                                        <p:attrNameLst>
                                          <p:attrName>style.visibility</p:attrName>
                                        </p:attrNameLst>
                                      </p:cBhvr>
                                      <p:to>
                                        <p:strVal val="hidden"/>
                                      </p:to>
                                    </p:set>
                                  </p:childTnLst>
                                </p:cTn>
                              </p:par>
                              <p:par>
                                <p:cTn id="161" presetID="18" presetClass="exit" presetSubtype="12" fill="hold" grpId="0" nodeType="withEffect">
                                  <p:stCondLst>
                                    <p:cond delay="0"/>
                                  </p:stCondLst>
                                  <p:childTnLst>
                                    <p:animEffect transition="out" filter="strips(downLeft)">
                                      <p:cBhvr>
                                        <p:cTn id="162" dur="5000"/>
                                        <p:tgtEl>
                                          <p:spTgt spid="56"/>
                                        </p:tgtEl>
                                      </p:cBhvr>
                                    </p:animEffect>
                                    <p:set>
                                      <p:cBhvr>
                                        <p:cTn id="163" dur="1" fill="hold">
                                          <p:stCondLst>
                                            <p:cond delay="4999"/>
                                          </p:stCondLst>
                                        </p:cTn>
                                        <p:tgtEl>
                                          <p:spTgt spid="56"/>
                                        </p:tgtEl>
                                        <p:attrNameLst>
                                          <p:attrName>style.visibility</p:attrName>
                                        </p:attrNameLst>
                                      </p:cBhvr>
                                      <p:to>
                                        <p:strVal val="hidden"/>
                                      </p:to>
                                    </p:set>
                                  </p:childTnLst>
                                </p:cTn>
                              </p:par>
                              <p:par>
                                <p:cTn id="164" presetID="18" presetClass="exit" presetSubtype="12" fill="hold" grpId="0" nodeType="withEffect">
                                  <p:stCondLst>
                                    <p:cond delay="0"/>
                                  </p:stCondLst>
                                  <p:childTnLst>
                                    <p:animEffect transition="out" filter="strips(downLeft)">
                                      <p:cBhvr>
                                        <p:cTn id="165" dur="5000"/>
                                        <p:tgtEl>
                                          <p:spTgt spid="57"/>
                                        </p:tgtEl>
                                      </p:cBhvr>
                                    </p:animEffect>
                                    <p:set>
                                      <p:cBhvr>
                                        <p:cTn id="166" dur="1" fill="hold">
                                          <p:stCondLst>
                                            <p:cond delay="4999"/>
                                          </p:stCondLst>
                                        </p:cTn>
                                        <p:tgtEl>
                                          <p:spTgt spid="57"/>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imari-rooteto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0800000">
            <a:off x="0" y="0"/>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0800000">
            <a:off x="1500166"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0800000">
            <a:off x="3000364"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0800000">
            <a:off x="4500562"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0800000">
            <a:off x="6072198" y="0"/>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0800000">
            <a:off x="0" y="571486"/>
            <a:ext cx="150016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1500166"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00364"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500562"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6072198" y="571486"/>
            <a:ext cx="1571636"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0" y="1143008"/>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1500166"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3000364"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a:off x="4500562"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0800000">
            <a:off x="6072198" y="1143008"/>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a:off x="0" y="1714494"/>
            <a:ext cx="150016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a:off x="1500166"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a:off x="3000364"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a:off x="4500562"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a:off x="6072198" y="1714494"/>
            <a:ext cx="1571636"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2286016"/>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1500166"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a:off x="3000364"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a:off x="4500562"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a:off x="6072198" y="2286016"/>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a:off x="0" y="2857502"/>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a:off x="1500166"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a:off x="3000364"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a:off x="4500562"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a:off x="6072198" y="2857502"/>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a:off x="0" y="342902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0800000">
            <a:off x="1500166"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0800000">
            <a:off x="3000364"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0800000">
            <a:off x="4500562"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0800000">
            <a:off x="6072198" y="342902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0800000">
            <a:off x="0" y="4000510"/>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0800000">
            <a:off x="1500166"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0800000">
            <a:off x="3000364"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0800000">
            <a:off x="4500562"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0800000">
            <a:off x="6072198" y="4000510"/>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0800000">
            <a:off x="0" y="4572014"/>
            <a:ext cx="150016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1500166"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0800000">
            <a:off x="3000364"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a:off x="4500562"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0800000">
            <a:off x="6072198" y="4572014"/>
            <a:ext cx="1571636"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643802" y="0"/>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643802" y="571486"/>
            <a:ext cx="1500198" cy="571522"/>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643802" y="1143008"/>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643802" y="1714494"/>
            <a:ext cx="1500198" cy="571504"/>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643802" y="2286016"/>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643802" y="2857502"/>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643802" y="342902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643802" y="4000510"/>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7643802" y="4572014"/>
            <a:ext cx="1500198" cy="57148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218" name="Picture 2" descr="Rendered Image"/>
          <p:cNvPicPr>
            <a:picLocks noChangeAspect="1" noChangeArrowheads="1"/>
          </p:cNvPicPr>
          <p:nvPr/>
        </p:nvPicPr>
        <p:blipFill>
          <a:blip r:embed="rId3"/>
          <a:srcRect/>
          <a:stretch>
            <a:fillRect/>
          </a:stretch>
        </p:blipFill>
        <p:spPr bwMode="auto">
          <a:xfrm rot="20540598">
            <a:off x="879270" y="4076463"/>
            <a:ext cx="1501726" cy="378609"/>
          </a:xfrm>
          <a:prstGeom prst="rect">
            <a:avLst/>
          </a:prstGeom>
          <a:noFill/>
        </p:spPr>
      </p:pic>
    </p:spTree>
  </p:cSld>
  <p:clrMapOvr>
    <a:masterClrMapping/>
  </p:clrMapOvr>
  <p:transition spd="slow" advTm="1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5000"/>
                                        <p:tgtEl>
                                          <p:spTgt spid="10"/>
                                        </p:tgtEl>
                                      </p:cBhvr>
                                    </p:animEffect>
                                    <p:set>
                                      <p:cBhvr>
                                        <p:cTn id="16" dur="1" fill="hold">
                                          <p:stCondLst>
                                            <p:cond delay="4999"/>
                                          </p:stCondLst>
                                        </p:cTn>
                                        <p:tgtEl>
                                          <p:spTgt spid="10"/>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5000"/>
                                        <p:tgtEl>
                                          <p:spTgt spid="14"/>
                                        </p:tgtEl>
                                      </p:cBhvr>
                                    </p:animEffect>
                                    <p:set>
                                      <p:cBhvr>
                                        <p:cTn id="19" dur="1" fill="hold">
                                          <p:stCondLst>
                                            <p:cond delay="4999"/>
                                          </p:stCondLst>
                                        </p:cTn>
                                        <p:tgtEl>
                                          <p:spTgt spid="14"/>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5000"/>
                                        <p:tgtEl>
                                          <p:spTgt spid="15"/>
                                        </p:tgtEl>
                                      </p:cBhvr>
                                    </p:animEffect>
                                    <p:set>
                                      <p:cBhvr>
                                        <p:cTn id="22" dur="1" fill="hold">
                                          <p:stCondLst>
                                            <p:cond delay="4999"/>
                                          </p:stCondLst>
                                        </p:cTn>
                                        <p:tgtEl>
                                          <p:spTgt spid="15"/>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5000"/>
                                        <p:tgtEl>
                                          <p:spTgt spid="19"/>
                                        </p:tgtEl>
                                      </p:cBhvr>
                                    </p:animEffect>
                                    <p:set>
                                      <p:cBhvr>
                                        <p:cTn id="25" dur="1" fill="hold">
                                          <p:stCondLst>
                                            <p:cond delay="4999"/>
                                          </p:stCondLst>
                                        </p:cTn>
                                        <p:tgtEl>
                                          <p:spTgt spid="19"/>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5000"/>
                                        <p:tgtEl>
                                          <p:spTgt spid="20"/>
                                        </p:tgtEl>
                                      </p:cBhvr>
                                    </p:animEffect>
                                    <p:set>
                                      <p:cBhvr>
                                        <p:cTn id="28" dur="1" fill="hold">
                                          <p:stCondLst>
                                            <p:cond delay="4999"/>
                                          </p:stCondLst>
                                        </p:cTn>
                                        <p:tgtEl>
                                          <p:spTgt spid="20"/>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24"/>
                                        </p:tgtEl>
                                      </p:cBhvr>
                                    </p:animEffect>
                                    <p:set>
                                      <p:cBhvr>
                                        <p:cTn id="31" dur="1" fill="hold">
                                          <p:stCondLst>
                                            <p:cond delay="4999"/>
                                          </p:stCondLst>
                                        </p:cTn>
                                        <p:tgtEl>
                                          <p:spTgt spid="24"/>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25"/>
                                        </p:tgtEl>
                                      </p:cBhvr>
                                    </p:animEffect>
                                    <p:set>
                                      <p:cBhvr>
                                        <p:cTn id="34" dur="1" fill="hold">
                                          <p:stCondLst>
                                            <p:cond delay="4999"/>
                                          </p:stCondLst>
                                        </p:cTn>
                                        <p:tgtEl>
                                          <p:spTgt spid="25"/>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5000"/>
                                        <p:tgtEl>
                                          <p:spTgt spid="29"/>
                                        </p:tgtEl>
                                      </p:cBhvr>
                                    </p:animEffect>
                                    <p:set>
                                      <p:cBhvr>
                                        <p:cTn id="37" dur="1" fill="hold">
                                          <p:stCondLst>
                                            <p:cond delay="4999"/>
                                          </p:stCondLst>
                                        </p:cTn>
                                        <p:tgtEl>
                                          <p:spTgt spid="29"/>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5000"/>
                                        <p:tgtEl>
                                          <p:spTgt spid="30"/>
                                        </p:tgtEl>
                                      </p:cBhvr>
                                    </p:animEffect>
                                    <p:set>
                                      <p:cBhvr>
                                        <p:cTn id="40" dur="1" fill="hold">
                                          <p:stCondLst>
                                            <p:cond delay="4999"/>
                                          </p:stCondLst>
                                        </p:cTn>
                                        <p:tgtEl>
                                          <p:spTgt spid="30"/>
                                        </p:tgtEl>
                                        <p:attrNameLst>
                                          <p:attrName>style.visibility</p:attrName>
                                        </p:attrNameLst>
                                      </p:cBhvr>
                                      <p:to>
                                        <p:strVal val="hidden"/>
                                      </p:to>
                                    </p:set>
                                  </p:childTnLst>
                                </p:cTn>
                              </p:par>
                              <p:par>
                                <p:cTn id="41" presetID="3" presetClass="exit" presetSubtype="10" fill="hold" grpId="0" nodeType="withEffect">
                                  <p:stCondLst>
                                    <p:cond delay="0"/>
                                  </p:stCondLst>
                                  <p:childTnLst>
                                    <p:animEffect transition="out" filter="blinds(horizontal)">
                                      <p:cBhvr>
                                        <p:cTn id="42" dur="5000"/>
                                        <p:tgtEl>
                                          <p:spTgt spid="34"/>
                                        </p:tgtEl>
                                      </p:cBhvr>
                                    </p:animEffect>
                                    <p:set>
                                      <p:cBhvr>
                                        <p:cTn id="43" dur="1" fill="hold">
                                          <p:stCondLst>
                                            <p:cond delay="4999"/>
                                          </p:stCondLst>
                                        </p:cTn>
                                        <p:tgtEl>
                                          <p:spTgt spid="34"/>
                                        </p:tgtEl>
                                        <p:attrNameLst>
                                          <p:attrName>style.visibility</p:attrName>
                                        </p:attrNameLst>
                                      </p:cBhvr>
                                      <p:to>
                                        <p:strVal val="hidden"/>
                                      </p:to>
                                    </p:set>
                                  </p:childTnLst>
                                </p:cTn>
                              </p:par>
                              <p:par>
                                <p:cTn id="44" presetID="3" presetClass="exit" presetSubtype="10" fill="hold" grpId="0" nodeType="withEffect">
                                  <p:stCondLst>
                                    <p:cond delay="0"/>
                                  </p:stCondLst>
                                  <p:childTnLst>
                                    <p:animEffect transition="out" filter="blinds(horizontal)">
                                      <p:cBhvr>
                                        <p:cTn id="45" dur="5000"/>
                                        <p:tgtEl>
                                          <p:spTgt spid="35"/>
                                        </p:tgtEl>
                                      </p:cBhvr>
                                    </p:animEffect>
                                    <p:set>
                                      <p:cBhvr>
                                        <p:cTn id="46" dur="1" fill="hold">
                                          <p:stCondLst>
                                            <p:cond delay="4999"/>
                                          </p:stCondLst>
                                        </p:cTn>
                                        <p:tgtEl>
                                          <p:spTgt spid="35"/>
                                        </p:tgtEl>
                                        <p:attrNameLst>
                                          <p:attrName>style.visibility</p:attrName>
                                        </p:attrNameLst>
                                      </p:cBhvr>
                                      <p:to>
                                        <p:strVal val="hidden"/>
                                      </p:to>
                                    </p:set>
                                  </p:childTnLst>
                                </p:cTn>
                              </p:par>
                              <p:par>
                                <p:cTn id="47" presetID="3" presetClass="exit" presetSubtype="10" fill="hold" grpId="0" nodeType="withEffect">
                                  <p:stCondLst>
                                    <p:cond delay="0"/>
                                  </p:stCondLst>
                                  <p:childTnLst>
                                    <p:animEffect transition="out" filter="blinds(horizontal)">
                                      <p:cBhvr>
                                        <p:cTn id="48" dur="5000"/>
                                        <p:tgtEl>
                                          <p:spTgt spid="39"/>
                                        </p:tgtEl>
                                      </p:cBhvr>
                                    </p:animEffect>
                                    <p:set>
                                      <p:cBhvr>
                                        <p:cTn id="49" dur="1" fill="hold">
                                          <p:stCondLst>
                                            <p:cond delay="4999"/>
                                          </p:stCondLst>
                                        </p:cTn>
                                        <p:tgtEl>
                                          <p:spTgt spid="39"/>
                                        </p:tgtEl>
                                        <p:attrNameLst>
                                          <p:attrName>style.visibility</p:attrName>
                                        </p:attrNameLst>
                                      </p:cBhvr>
                                      <p:to>
                                        <p:strVal val="hidden"/>
                                      </p:to>
                                    </p:set>
                                  </p:childTnLst>
                                </p:cTn>
                              </p:par>
                              <p:par>
                                <p:cTn id="50" presetID="3" presetClass="exit" presetSubtype="10" fill="hold" grpId="0" nodeType="withEffect">
                                  <p:stCondLst>
                                    <p:cond delay="0"/>
                                  </p:stCondLst>
                                  <p:childTnLst>
                                    <p:animEffect transition="out" filter="blinds(horizontal)">
                                      <p:cBhvr>
                                        <p:cTn id="51" dur="5000"/>
                                        <p:tgtEl>
                                          <p:spTgt spid="40"/>
                                        </p:tgtEl>
                                      </p:cBhvr>
                                    </p:animEffect>
                                    <p:set>
                                      <p:cBhvr>
                                        <p:cTn id="52" dur="1" fill="hold">
                                          <p:stCondLst>
                                            <p:cond delay="4999"/>
                                          </p:stCondLst>
                                        </p:cTn>
                                        <p:tgtEl>
                                          <p:spTgt spid="40"/>
                                        </p:tgtEl>
                                        <p:attrNameLst>
                                          <p:attrName>style.visibility</p:attrName>
                                        </p:attrNameLst>
                                      </p:cBhvr>
                                      <p:to>
                                        <p:strVal val="hidden"/>
                                      </p:to>
                                    </p:set>
                                  </p:childTnLst>
                                </p:cTn>
                              </p:par>
                              <p:par>
                                <p:cTn id="53" presetID="3" presetClass="exit" presetSubtype="10" fill="hold" grpId="0" nodeType="withEffect">
                                  <p:stCondLst>
                                    <p:cond delay="0"/>
                                  </p:stCondLst>
                                  <p:childTnLst>
                                    <p:animEffect transition="out" filter="blinds(horizontal)">
                                      <p:cBhvr>
                                        <p:cTn id="54" dur="5000"/>
                                        <p:tgtEl>
                                          <p:spTgt spid="44"/>
                                        </p:tgtEl>
                                      </p:cBhvr>
                                    </p:animEffect>
                                    <p:set>
                                      <p:cBhvr>
                                        <p:cTn id="55" dur="1" fill="hold">
                                          <p:stCondLst>
                                            <p:cond delay="4999"/>
                                          </p:stCondLst>
                                        </p:cTn>
                                        <p:tgtEl>
                                          <p:spTgt spid="44"/>
                                        </p:tgtEl>
                                        <p:attrNameLst>
                                          <p:attrName>style.visibility</p:attrName>
                                        </p:attrNameLst>
                                      </p:cBhvr>
                                      <p:to>
                                        <p:strVal val="hidden"/>
                                      </p:to>
                                    </p:set>
                                  </p:childTnLst>
                                </p:cTn>
                              </p:par>
                              <p:par>
                                <p:cTn id="56" presetID="3" presetClass="exit" presetSubtype="10" fill="hold" grpId="0" nodeType="withEffect">
                                  <p:stCondLst>
                                    <p:cond delay="0"/>
                                  </p:stCondLst>
                                  <p:childTnLst>
                                    <p:animEffect transition="out" filter="blinds(horizontal)">
                                      <p:cBhvr>
                                        <p:cTn id="57" dur="5000"/>
                                        <p:tgtEl>
                                          <p:spTgt spid="45"/>
                                        </p:tgtEl>
                                      </p:cBhvr>
                                    </p:animEffect>
                                    <p:set>
                                      <p:cBhvr>
                                        <p:cTn id="58" dur="1" fill="hold">
                                          <p:stCondLst>
                                            <p:cond delay="4999"/>
                                          </p:stCondLst>
                                        </p:cTn>
                                        <p:tgtEl>
                                          <p:spTgt spid="45"/>
                                        </p:tgtEl>
                                        <p:attrNameLst>
                                          <p:attrName>style.visibility</p:attrName>
                                        </p:attrNameLst>
                                      </p:cBhvr>
                                      <p:to>
                                        <p:strVal val="hidden"/>
                                      </p:to>
                                    </p:set>
                                  </p:childTnLst>
                                </p:cTn>
                              </p:par>
                              <p:par>
                                <p:cTn id="59" presetID="3" presetClass="exit" presetSubtype="10" fill="hold" grpId="0" nodeType="withEffect">
                                  <p:stCondLst>
                                    <p:cond delay="0"/>
                                  </p:stCondLst>
                                  <p:childTnLst>
                                    <p:animEffect transition="out" filter="blinds(horizontal)">
                                      <p:cBhvr>
                                        <p:cTn id="60" dur="5000"/>
                                        <p:tgtEl>
                                          <p:spTgt spid="8"/>
                                        </p:tgtEl>
                                      </p:cBhvr>
                                    </p:animEffect>
                                    <p:set>
                                      <p:cBhvr>
                                        <p:cTn id="61" dur="1" fill="hold">
                                          <p:stCondLst>
                                            <p:cond delay="4999"/>
                                          </p:stCondLst>
                                        </p:cTn>
                                        <p:tgtEl>
                                          <p:spTgt spid="8"/>
                                        </p:tgtEl>
                                        <p:attrNameLst>
                                          <p:attrName>style.visibility</p:attrName>
                                        </p:attrNameLst>
                                      </p:cBhvr>
                                      <p:to>
                                        <p:strVal val="hidden"/>
                                      </p:to>
                                    </p:set>
                                  </p:childTnLst>
                                </p:cTn>
                              </p:par>
                              <p:par>
                                <p:cTn id="62" presetID="3" presetClass="exit" presetSubtype="10" fill="hold" grpId="0" nodeType="withEffect">
                                  <p:stCondLst>
                                    <p:cond delay="0"/>
                                  </p:stCondLst>
                                  <p:childTnLst>
                                    <p:animEffect transition="out" filter="blinds(horizontal)">
                                      <p:cBhvr>
                                        <p:cTn id="63" dur="5000"/>
                                        <p:tgtEl>
                                          <p:spTgt spid="13"/>
                                        </p:tgtEl>
                                      </p:cBhvr>
                                    </p:animEffect>
                                    <p:set>
                                      <p:cBhvr>
                                        <p:cTn id="64" dur="1" fill="hold">
                                          <p:stCondLst>
                                            <p:cond delay="4999"/>
                                          </p:stCondLst>
                                        </p:cTn>
                                        <p:tgtEl>
                                          <p:spTgt spid="13"/>
                                        </p:tgtEl>
                                        <p:attrNameLst>
                                          <p:attrName>style.visibility</p:attrName>
                                        </p:attrNameLst>
                                      </p:cBhvr>
                                      <p:to>
                                        <p:strVal val="hidden"/>
                                      </p:to>
                                    </p:set>
                                  </p:childTnLst>
                                </p:cTn>
                              </p:par>
                              <p:par>
                                <p:cTn id="65" presetID="3" presetClass="exit" presetSubtype="10" fill="hold" grpId="0" nodeType="withEffect">
                                  <p:stCondLst>
                                    <p:cond delay="0"/>
                                  </p:stCondLst>
                                  <p:childTnLst>
                                    <p:animEffect transition="out" filter="blinds(horizontal)">
                                      <p:cBhvr>
                                        <p:cTn id="66" dur="5000"/>
                                        <p:tgtEl>
                                          <p:spTgt spid="18"/>
                                        </p:tgtEl>
                                      </p:cBhvr>
                                    </p:animEffect>
                                    <p:set>
                                      <p:cBhvr>
                                        <p:cTn id="67" dur="1" fill="hold">
                                          <p:stCondLst>
                                            <p:cond delay="4999"/>
                                          </p:stCondLst>
                                        </p:cTn>
                                        <p:tgtEl>
                                          <p:spTgt spid="18"/>
                                        </p:tgtEl>
                                        <p:attrNameLst>
                                          <p:attrName>style.visibility</p:attrName>
                                        </p:attrNameLst>
                                      </p:cBhvr>
                                      <p:to>
                                        <p:strVal val="hidden"/>
                                      </p:to>
                                    </p:set>
                                  </p:childTnLst>
                                </p:cTn>
                              </p:par>
                              <p:par>
                                <p:cTn id="68" presetID="3" presetClass="exit" presetSubtype="10" fill="hold" grpId="0" nodeType="withEffect">
                                  <p:stCondLst>
                                    <p:cond delay="0"/>
                                  </p:stCondLst>
                                  <p:childTnLst>
                                    <p:animEffect transition="out" filter="blinds(horizontal)">
                                      <p:cBhvr>
                                        <p:cTn id="69" dur="5000"/>
                                        <p:tgtEl>
                                          <p:spTgt spid="23"/>
                                        </p:tgtEl>
                                      </p:cBhvr>
                                    </p:animEffect>
                                    <p:set>
                                      <p:cBhvr>
                                        <p:cTn id="70" dur="1" fill="hold">
                                          <p:stCondLst>
                                            <p:cond delay="4999"/>
                                          </p:stCondLst>
                                        </p:cTn>
                                        <p:tgtEl>
                                          <p:spTgt spid="23"/>
                                        </p:tgtEl>
                                        <p:attrNameLst>
                                          <p:attrName>style.visibility</p:attrName>
                                        </p:attrNameLst>
                                      </p:cBhvr>
                                      <p:to>
                                        <p:strVal val="hidden"/>
                                      </p:to>
                                    </p:set>
                                  </p:childTnLst>
                                </p:cTn>
                              </p:par>
                              <p:par>
                                <p:cTn id="71" presetID="3" presetClass="exit" presetSubtype="10" fill="hold" grpId="0" nodeType="withEffect">
                                  <p:stCondLst>
                                    <p:cond delay="0"/>
                                  </p:stCondLst>
                                  <p:childTnLst>
                                    <p:animEffect transition="out" filter="blinds(horizontal)">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3" presetClass="exit" presetSubtype="10" fill="hold" grpId="0" nodeType="withEffect">
                                  <p:stCondLst>
                                    <p:cond delay="0"/>
                                  </p:stCondLst>
                                  <p:childTnLst>
                                    <p:animEffect transition="out" filter="blinds(horizontal)">
                                      <p:cBhvr>
                                        <p:cTn id="75" dur="5000"/>
                                        <p:tgtEl>
                                          <p:spTgt spid="33"/>
                                        </p:tgtEl>
                                      </p:cBhvr>
                                    </p:animEffect>
                                    <p:set>
                                      <p:cBhvr>
                                        <p:cTn id="76" dur="1" fill="hold">
                                          <p:stCondLst>
                                            <p:cond delay="4999"/>
                                          </p:stCondLst>
                                        </p:cTn>
                                        <p:tgtEl>
                                          <p:spTgt spid="33"/>
                                        </p:tgtEl>
                                        <p:attrNameLst>
                                          <p:attrName>style.visibility</p:attrName>
                                        </p:attrNameLst>
                                      </p:cBhvr>
                                      <p:to>
                                        <p:strVal val="hidden"/>
                                      </p:to>
                                    </p:set>
                                  </p:childTnLst>
                                </p:cTn>
                              </p:par>
                              <p:par>
                                <p:cTn id="77" presetID="3" presetClass="exit" presetSubtype="10" fill="hold" grpId="0" nodeType="withEffect">
                                  <p:stCondLst>
                                    <p:cond delay="0"/>
                                  </p:stCondLst>
                                  <p:childTnLst>
                                    <p:animEffect transition="out" filter="blinds(horizontal)">
                                      <p:cBhvr>
                                        <p:cTn id="78" dur="5000"/>
                                        <p:tgtEl>
                                          <p:spTgt spid="38"/>
                                        </p:tgtEl>
                                      </p:cBhvr>
                                    </p:animEffect>
                                    <p:set>
                                      <p:cBhvr>
                                        <p:cTn id="79" dur="1" fill="hold">
                                          <p:stCondLst>
                                            <p:cond delay="4999"/>
                                          </p:stCondLst>
                                        </p:cTn>
                                        <p:tgtEl>
                                          <p:spTgt spid="38"/>
                                        </p:tgtEl>
                                        <p:attrNameLst>
                                          <p:attrName>style.visibility</p:attrName>
                                        </p:attrNameLst>
                                      </p:cBhvr>
                                      <p:to>
                                        <p:strVal val="hidden"/>
                                      </p:to>
                                    </p:set>
                                  </p:childTnLst>
                                </p:cTn>
                              </p:par>
                              <p:par>
                                <p:cTn id="80" presetID="3" presetClass="exit" presetSubtype="10" fill="hold" grpId="0" nodeType="withEffect">
                                  <p:stCondLst>
                                    <p:cond delay="0"/>
                                  </p:stCondLst>
                                  <p:childTnLst>
                                    <p:animEffect transition="out" filter="blinds(horizontal)">
                                      <p:cBhvr>
                                        <p:cTn id="81" dur="5000"/>
                                        <p:tgtEl>
                                          <p:spTgt spid="43"/>
                                        </p:tgtEl>
                                      </p:cBhvr>
                                    </p:animEffect>
                                    <p:set>
                                      <p:cBhvr>
                                        <p:cTn id="82" dur="1" fill="hold">
                                          <p:stCondLst>
                                            <p:cond delay="4999"/>
                                          </p:stCondLst>
                                        </p:cTn>
                                        <p:tgtEl>
                                          <p:spTgt spid="43"/>
                                        </p:tgtEl>
                                        <p:attrNameLst>
                                          <p:attrName>style.visibility</p:attrName>
                                        </p:attrNameLst>
                                      </p:cBhvr>
                                      <p:to>
                                        <p:strVal val="hidden"/>
                                      </p:to>
                                    </p:set>
                                  </p:childTnLst>
                                </p:cTn>
                              </p:par>
                              <p:par>
                                <p:cTn id="83" presetID="3" presetClass="exit" presetSubtype="10" fill="hold" grpId="0" nodeType="withEffect">
                                  <p:stCondLst>
                                    <p:cond delay="0"/>
                                  </p:stCondLst>
                                  <p:childTnLst>
                                    <p:animEffect transition="out" filter="blinds(horizontal)">
                                      <p:cBhvr>
                                        <p:cTn id="84" dur="5000"/>
                                        <p:tgtEl>
                                          <p:spTgt spid="48"/>
                                        </p:tgtEl>
                                      </p:cBhvr>
                                    </p:animEffect>
                                    <p:set>
                                      <p:cBhvr>
                                        <p:cTn id="85" dur="1" fill="hold">
                                          <p:stCondLst>
                                            <p:cond delay="4999"/>
                                          </p:stCondLst>
                                        </p:cTn>
                                        <p:tgtEl>
                                          <p:spTgt spid="48"/>
                                        </p:tgtEl>
                                        <p:attrNameLst>
                                          <p:attrName>style.visibility</p:attrName>
                                        </p:attrNameLst>
                                      </p:cBhvr>
                                      <p:to>
                                        <p:strVal val="hidden"/>
                                      </p:to>
                                    </p:set>
                                  </p:childTnLst>
                                </p:cTn>
                              </p:par>
                              <p:par>
                                <p:cTn id="86" presetID="3" presetClass="exit" presetSubtype="10" fill="hold" grpId="0" nodeType="withEffect">
                                  <p:stCondLst>
                                    <p:cond delay="0"/>
                                  </p:stCondLst>
                                  <p:childTnLst>
                                    <p:animEffect transition="out" filter="blinds(horizontal)">
                                      <p:cBhvr>
                                        <p:cTn id="87" dur="5000"/>
                                        <p:tgtEl>
                                          <p:spTgt spid="49"/>
                                        </p:tgtEl>
                                      </p:cBhvr>
                                    </p:animEffect>
                                    <p:set>
                                      <p:cBhvr>
                                        <p:cTn id="88" dur="1" fill="hold">
                                          <p:stCondLst>
                                            <p:cond delay="4999"/>
                                          </p:stCondLst>
                                        </p:cTn>
                                        <p:tgtEl>
                                          <p:spTgt spid="49"/>
                                        </p:tgtEl>
                                        <p:attrNameLst>
                                          <p:attrName>style.visibility</p:attrName>
                                        </p:attrNameLst>
                                      </p:cBhvr>
                                      <p:to>
                                        <p:strVal val="hidden"/>
                                      </p:to>
                                    </p:set>
                                  </p:childTnLst>
                                </p:cTn>
                              </p:par>
                              <p:par>
                                <p:cTn id="89" presetID="3" presetClass="exit" presetSubtype="10" fill="hold" grpId="0" nodeType="withEffect">
                                  <p:stCondLst>
                                    <p:cond delay="0"/>
                                  </p:stCondLst>
                                  <p:childTnLst>
                                    <p:animEffect transition="out" filter="blinds(horizontal)">
                                      <p:cBhvr>
                                        <p:cTn id="90" dur="5000"/>
                                        <p:tgtEl>
                                          <p:spTgt spid="50"/>
                                        </p:tgtEl>
                                      </p:cBhvr>
                                    </p:animEffect>
                                    <p:set>
                                      <p:cBhvr>
                                        <p:cTn id="91" dur="1" fill="hold">
                                          <p:stCondLst>
                                            <p:cond delay="4999"/>
                                          </p:stCondLst>
                                        </p:cTn>
                                        <p:tgtEl>
                                          <p:spTgt spid="50"/>
                                        </p:tgtEl>
                                        <p:attrNameLst>
                                          <p:attrName>style.visibility</p:attrName>
                                        </p:attrNameLst>
                                      </p:cBhvr>
                                      <p:to>
                                        <p:strVal val="hidden"/>
                                      </p:to>
                                    </p:set>
                                  </p:childTnLst>
                                </p:cTn>
                              </p:par>
                              <p:par>
                                <p:cTn id="92" presetID="3" presetClass="exit" presetSubtype="10" fill="hold" grpId="0" nodeType="withEffect">
                                  <p:stCondLst>
                                    <p:cond delay="0"/>
                                  </p:stCondLst>
                                  <p:childTnLst>
                                    <p:animEffect transition="out" filter="blinds(horizontal)">
                                      <p:cBhvr>
                                        <p:cTn id="93" dur="5000"/>
                                        <p:tgtEl>
                                          <p:spTgt spid="51"/>
                                        </p:tgtEl>
                                      </p:cBhvr>
                                    </p:animEffect>
                                    <p:set>
                                      <p:cBhvr>
                                        <p:cTn id="94" dur="1" fill="hold">
                                          <p:stCondLst>
                                            <p:cond delay="4999"/>
                                          </p:stCondLst>
                                        </p:cTn>
                                        <p:tgtEl>
                                          <p:spTgt spid="51"/>
                                        </p:tgtEl>
                                        <p:attrNameLst>
                                          <p:attrName>style.visibility</p:attrName>
                                        </p:attrNameLst>
                                      </p:cBhvr>
                                      <p:to>
                                        <p:strVal val="hidden"/>
                                      </p:to>
                                    </p:set>
                                  </p:childTnLst>
                                </p:cTn>
                              </p:par>
                              <p:par>
                                <p:cTn id="95" presetID="3" presetClass="exit" presetSubtype="10" fill="hold" grpId="0" nodeType="withEffect">
                                  <p:stCondLst>
                                    <p:cond delay="0"/>
                                  </p:stCondLst>
                                  <p:childTnLst>
                                    <p:animEffect transition="out" filter="blinds(horizontal)">
                                      <p:cBhvr>
                                        <p:cTn id="96" dur="5000"/>
                                        <p:tgtEl>
                                          <p:spTgt spid="52"/>
                                        </p:tgtEl>
                                      </p:cBhvr>
                                    </p:animEffect>
                                    <p:set>
                                      <p:cBhvr>
                                        <p:cTn id="97" dur="1" fill="hold">
                                          <p:stCondLst>
                                            <p:cond delay="4999"/>
                                          </p:stCondLst>
                                        </p:cTn>
                                        <p:tgtEl>
                                          <p:spTgt spid="52"/>
                                        </p:tgtEl>
                                        <p:attrNameLst>
                                          <p:attrName>style.visibility</p:attrName>
                                        </p:attrNameLst>
                                      </p:cBhvr>
                                      <p:to>
                                        <p:strVal val="hidden"/>
                                      </p:to>
                                    </p:set>
                                  </p:childTnLst>
                                </p:cTn>
                              </p:par>
                              <p:par>
                                <p:cTn id="98" presetID="3" presetClass="exit" presetSubtype="10" fill="hold" grpId="0" nodeType="withEffect">
                                  <p:stCondLst>
                                    <p:cond delay="0"/>
                                  </p:stCondLst>
                                  <p:childTnLst>
                                    <p:animEffect transition="out" filter="blinds(horizontal)">
                                      <p:cBhvr>
                                        <p:cTn id="99" dur="5000"/>
                                        <p:tgtEl>
                                          <p:spTgt spid="53"/>
                                        </p:tgtEl>
                                      </p:cBhvr>
                                    </p:animEffect>
                                    <p:set>
                                      <p:cBhvr>
                                        <p:cTn id="100" dur="1" fill="hold">
                                          <p:stCondLst>
                                            <p:cond delay="4999"/>
                                          </p:stCondLst>
                                        </p:cTn>
                                        <p:tgtEl>
                                          <p:spTgt spid="53"/>
                                        </p:tgtEl>
                                        <p:attrNameLst>
                                          <p:attrName>style.visibility</p:attrName>
                                        </p:attrNameLst>
                                      </p:cBhvr>
                                      <p:to>
                                        <p:strVal val="hidden"/>
                                      </p:to>
                                    </p:set>
                                  </p:childTnLst>
                                </p:cTn>
                              </p:par>
                              <p:par>
                                <p:cTn id="101" presetID="3" presetClass="exit" presetSubtype="10" fill="hold" grpId="0" nodeType="withEffect">
                                  <p:stCondLst>
                                    <p:cond delay="0"/>
                                  </p:stCondLst>
                                  <p:childTnLst>
                                    <p:animEffect transition="out" filter="blinds(horizontal)">
                                      <p:cBhvr>
                                        <p:cTn id="102" dur="5000"/>
                                        <p:tgtEl>
                                          <p:spTgt spid="54"/>
                                        </p:tgtEl>
                                      </p:cBhvr>
                                    </p:animEffect>
                                    <p:set>
                                      <p:cBhvr>
                                        <p:cTn id="103" dur="1" fill="hold">
                                          <p:stCondLst>
                                            <p:cond delay="4999"/>
                                          </p:stCondLst>
                                        </p:cTn>
                                        <p:tgtEl>
                                          <p:spTgt spid="54"/>
                                        </p:tgtEl>
                                        <p:attrNameLst>
                                          <p:attrName>style.visibility</p:attrName>
                                        </p:attrNameLst>
                                      </p:cBhvr>
                                      <p:to>
                                        <p:strVal val="hidden"/>
                                      </p:to>
                                    </p:set>
                                  </p:childTnLst>
                                </p:cTn>
                              </p:par>
                              <p:par>
                                <p:cTn id="104" presetID="3" presetClass="exit" presetSubtype="10" fill="hold" grpId="0" nodeType="withEffect">
                                  <p:stCondLst>
                                    <p:cond delay="0"/>
                                  </p:stCondLst>
                                  <p:childTnLst>
                                    <p:animEffect transition="out" filter="blinds(horizontal)">
                                      <p:cBhvr>
                                        <p:cTn id="105" dur="5000"/>
                                        <p:tgtEl>
                                          <p:spTgt spid="55"/>
                                        </p:tgtEl>
                                      </p:cBhvr>
                                    </p:animEffect>
                                    <p:set>
                                      <p:cBhvr>
                                        <p:cTn id="106" dur="1" fill="hold">
                                          <p:stCondLst>
                                            <p:cond delay="4999"/>
                                          </p:stCondLst>
                                        </p:cTn>
                                        <p:tgtEl>
                                          <p:spTgt spid="55"/>
                                        </p:tgtEl>
                                        <p:attrNameLst>
                                          <p:attrName>style.visibility</p:attrName>
                                        </p:attrNameLst>
                                      </p:cBhvr>
                                      <p:to>
                                        <p:strVal val="hidden"/>
                                      </p:to>
                                    </p:set>
                                  </p:childTnLst>
                                </p:cTn>
                              </p:par>
                              <p:par>
                                <p:cTn id="107" presetID="3" presetClass="exit" presetSubtype="10" fill="hold" grpId="0" nodeType="withEffect">
                                  <p:stCondLst>
                                    <p:cond delay="0"/>
                                  </p:stCondLst>
                                  <p:childTnLst>
                                    <p:animEffect transition="out" filter="blinds(horizontal)">
                                      <p:cBhvr>
                                        <p:cTn id="108" dur="5000"/>
                                        <p:tgtEl>
                                          <p:spTgt spid="56"/>
                                        </p:tgtEl>
                                      </p:cBhvr>
                                    </p:animEffect>
                                    <p:set>
                                      <p:cBhvr>
                                        <p:cTn id="109" dur="1" fill="hold">
                                          <p:stCondLst>
                                            <p:cond delay="4999"/>
                                          </p:stCondLst>
                                        </p:cTn>
                                        <p:tgtEl>
                                          <p:spTgt spid="56"/>
                                        </p:tgtEl>
                                        <p:attrNameLst>
                                          <p:attrName>style.visibility</p:attrName>
                                        </p:attrNameLst>
                                      </p:cBhvr>
                                      <p:to>
                                        <p:strVal val="hidden"/>
                                      </p:to>
                                    </p:set>
                                  </p:childTnLst>
                                </p:cTn>
                              </p:par>
                              <p:par>
                                <p:cTn id="110" presetID="3" presetClass="exit" presetSubtype="10" fill="hold" grpId="0" nodeType="withEffect">
                                  <p:stCondLst>
                                    <p:cond delay="0"/>
                                  </p:stCondLst>
                                  <p:childTnLst>
                                    <p:animEffect transition="out" filter="blinds(horizontal)">
                                      <p:cBhvr>
                                        <p:cTn id="111" dur="5000"/>
                                        <p:tgtEl>
                                          <p:spTgt spid="57"/>
                                        </p:tgtEl>
                                      </p:cBhvr>
                                    </p:animEffect>
                                    <p:set>
                                      <p:cBhvr>
                                        <p:cTn id="112" dur="1" fill="hold">
                                          <p:stCondLst>
                                            <p:cond delay="4999"/>
                                          </p:stCondLst>
                                        </p:cTn>
                                        <p:tgtEl>
                                          <p:spTgt spid="57"/>
                                        </p:tgtEl>
                                        <p:attrNameLst>
                                          <p:attrName>style.visibility</p:attrName>
                                        </p:attrNameLst>
                                      </p:cBhvr>
                                      <p:to>
                                        <p:strVal val="hidden"/>
                                      </p:to>
                                    </p:set>
                                  </p:childTnLst>
                                </p:cTn>
                              </p:par>
                              <p:par>
                                <p:cTn id="113" presetID="3" presetClass="exit" presetSubtype="5" fill="hold" grpId="0" nodeType="withEffect">
                                  <p:stCondLst>
                                    <p:cond delay="0"/>
                                  </p:stCondLst>
                                  <p:childTnLst>
                                    <p:animEffect transition="out" filter="blinds(vertical)">
                                      <p:cBhvr>
                                        <p:cTn id="114" dur="5000"/>
                                        <p:tgtEl>
                                          <p:spTgt spid="6"/>
                                        </p:tgtEl>
                                      </p:cBhvr>
                                    </p:animEffect>
                                    <p:set>
                                      <p:cBhvr>
                                        <p:cTn id="115" dur="1" fill="hold">
                                          <p:stCondLst>
                                            <p:cond delay="4999"/>
                                          </p:stCondLst>
                                        </p:cTn>
                                        <p:tgtEl>
                                          <p:spTgt spid="6"/>
                                        </p:tgtEl>
                                        <p:attrNameLst>
                                          <p:attrName>style.visibility</p:attrName>
                                        </p:attrNameLst>
                                      </p:cBhvr>
                                      <p:to>
                                        <p:strVal val="hidden"/>
                                      </p:to>
                                    </p:set>
                                  </p:childTnLst>
                                </p:cTn>
                              </p:par>
                              <p:par>
                                <p:cTn id="116" presetID="3" presetClass="exit" presetSubtype="5" fill="hold" grpId="0" nodeType="withEffect">
                                  <p:stCondLst>
                                    <p:cond delay="0"/>
                                  </p:stCondLst>
                                  <p:childTnLst>
                                    <p:animEffect transition="out" filter="blinds(vertical)">
                                      <p:cBhvr>
                                        <p:cTn id="117" dur="5000"/>
                                        <p:tgtEl>
                                          <p:spTgt spid="7"/>
                                        </p:tgtEl>
                                      </p:cBhvr>
                                    </p:animEffect>
                                    <p:set>
                                      <p:cBhvr>
                                        <p:cTn id="118" dur="1" fill="hold">
                                          <p:stCondLst>
                                            <p:cond delay="4999"/>
                                          </p:stCondLst>
                                        </p:cTn>
                                        <p:tgtEl>
                                          <p:spTgt spid="7"/>
                                        </p:tgtEl>
                                        <p:attrNameLst>
                                          <p:attrName>style.visibility</p:attrName>
                                        </p:attrNameLst>
                                      </p:cBhvr>
                                      <p:to>
                                        <p:strVal val="hidden"/>
                                      </p:to>
                                    </p:set>
                                  </p:childTnLst>
                                </p:cTn>
                              </p:par>
                              <p:par>
                                <p:cTn id="119" presetID="3" presetClass="exit" presetSubtype="5" fill="hold" grpId="0" nodeType="withEffect">
                                  <p:stCondLst>
                                    <p:cond delay="0"/>
                                  </p:stCondLst>
                                  <p:childTnLst>
                                    <p:animEffect transition="out" filter="blinds(vertical)">
                                      <p:cBhvr>
                                        <p:cTn id="120" dur="5000"/>
                                        <p:tgtEl>
                                          <p:spTgt spid="11"/>
                                        </p:tgtEl>
                                      </p:cBhvr>
                                    </p:animEffect>
                                    <p:set>
                                      <p:cBhvr>
                                        <p:cTn id="121" dur="1" fill="hold">
                                          <p:stCondLst>
                                            <p:cond delay="4999"/>
                                          </p:stCondLst>
                                        </p:cTn>
                                        <p:tgtEl>
                                          <p:spTgt spid="11"/>
                                        </p:tgtEl>
                                        <p:attrNameLst>
                                          <p:attrName>style.visibility</p:attrName>
                                        </p:attrNameLst>
                                      </p:cBhvr>
                                      <p:to>
                                        <p:strVal val="hidden"/>
                                      </p:to>
                                    </p:set>
                                  </p:childTnLst>
                                </p:cTn>
                              </p:par>
                              <p:par>
                                <p:cTn id="122" presetID="3" presetClass="exit" presetSubtype="5" fill="hold" grpId="0" nodeType="withEffect">
                                  <p:stCondLst>
                                    <p:cond delay="0"/>
                                  </p:stCondLst>
                                  <p:childTnLst>
                                    <p:animEffect transition="out" filter="blinds(vertical)">
                                      <p:cBhvr>
                                        <p:cTn id="123" dur="5000"/>
                                        <p:tgtEl>
                                          <p:spTgt spid="12"/>
                                        </p:tgtEl>
                                      </p:cBhvr>
                                    </p:animEffect>
                                    <p:set>
                                      <p:cBhvr>
                                        <p:cTn id="124" dur="1" fill="hold">
                                          <p:stCondLst>
                                            <p:cond delay="4999"/>
                                          </p:stCondLst>
                                        </p:cTn>
                                        <p:tgtEl>
                                          <p:spTgt spid="12"/>
                                        </p:tgtEl>
                                        <p:attrNameLst>
                                          <p:attrName>style.visibility</p:attrName>
                                        </p:attrNameLst>
                                      </p:cBhvr>
                                      <p:to>
                                        <p:strVal val="hidden"/>
                                      </p:to>
                                    </p:set>
                                  </p:childTnLst>
                                </p:cTn>
                              </p:par>
                              <p:par>
                                <p:cTn id="125" presetID="3" presetClass="exit" presetSubtype="5" fill="hold" grpId="0" nodeType="withEffect">
                                  <p:stCondLst>
                                    <p:cond delay="0"/>
                                  </p:stCondLst>
                                  <p:childTnLst>
                                    <p:animEffect transition="out" filter="blinds(vertical)">
                                      <p:cBhvr>
                                        <p:cTn id="126" dur="5000"/>
                                        <p:tgtEl>
                                          <p:spTgt spid="16"/>
                                        </p:tgtEl>
                                      </p:cBhvr>
                                    </p:animEffect>
                                    <p:set>
                                      <p:cBhvr>
                                        <p:cTn id="127" dur="1" fill="hold">
                                          <p:stCondLst>
                                            <p:cond delay="4999"/>
                                          </p:stCondLst>
                                        </p:cTn>
                                        <p:tgtEl>
                                          <p:spTgt spid="16"/>
                                        </p:tgtEl>
                                        <p:attrNameLst>
                                          <p:attrName>style.visibility</p:attrName>
                                        </p:attrNameLst>
                                      </p:cBhvr>
                                      <p:to>
                                        <p:strVal val="hidden"/>
                                      </p:to>
                                    </p:set>
                                  </p:childTnLst>
                                </p:cTn>
                              </p:par>
                              <p:par>
                                <p:cTn id="128" presetID="3" presetClass="exit" presetSubtype="5" fill="hold" grpId="0" nodeType="withEffect">
                                  <p:stCondLst>
                                    <p:cond delay="0"/>
                                  </p:stCondLst>
                                  <p:childTnLst>
                                    <p:animEffect transition="out" filter="blinds(vertical)">
                                      <p:cBhvr>
                                        <p:cTn id="129" dur="5000"/>
                                        <p:tgtEl>
                                          <p:spTgt spid="17"/>
                                        </p:tgtEl>
                                      </p:cBhvr>
                                    </p:animEffect>
                                    <p:set>
                                      <p:cBhvr>
                                        <p:cTn id="130" dur="1" fill="hold">
                                          <p:stCondLst>
                                            <p:cond delay="4999"/>
                                          </p:stCondLst>
                                        </p:cTn>
                                        <p:tgtEl>
                                          <p:spTgt spid="17"/>
                                        </p:tgtEl>
                                        <p:attrNameLst>
                                          <p:attrName>style.visibility</p:attrName>
                                        </p:attrNameLst>
                                      </p:cBhvr>
                                      <p:to>
                                        <p:strVal val="hidden"/>
                                      </p:to>
                                    </p:set>
                                  </p:childTnLst>
                                </p:cTn>
                              </p:par>
                              <p:par>
                                <p:cTn id="131" presetID="3" presetClass="exit" presetSubtype="5" fill="hold" grpId="0" nodeType="withEffect">
                                  <p:stCondLst>
                                    <p:cond delay="0"/>
                                  </p:stCondLst>
                                  <p:childTnLst>
                                    <p:animEffect transition="out" filter="blinds(vertical)">
                                      <p:cBhvr>
                                        <p:cTn id="132" dur="5000"/>
                                        <p:tgtEl>
                                          <p:spTgt spid="21"/>
                                        </p:tgtEl>
                                      </p:cBhvr>
                                    </p:animEffect>
                                    <p:set>
                                      <p:cBhvr>
                                        <p:cTn id="133" dur="1" fill="hold">
                                          <p:stCondLst>
                                            <p:cond delay="4999"/>
                                          </p:stCondLst>
                                        </p:cTn>
                                        <p:tgtEl>
                                          <p:spTgt spid="21"/>
                                        </p:tgtEl>
                                        <p:attrNameLst>
                                          <p:attrName>style.visibility</p:attrName>
                                        </p:attrNameLst>
                                      </p:cBhvr>
                                      <p:to>
                                        <p:strVal val="hidden"/>
                                      </p:to>
                                    </p:set>
                                  </p:childTnLst>
                                </p:cTn>
                              </p:par>
                              <p:par>
                                <p:cTn id="134" presetID="3" presetClass="exit" presetSubtype="5" fill="hold" grpId="0" nodeType="withEffect">
                                  <p:stCondLst>
                                    <p:cond delay="0"/>
                                  </p:stCondLst>
                                  <p:childTnLst>
                                    <p:animEffect transition="out" filter="blinds(vertical)">
                                      <p:cBhvr>
                                        <p:cTn id="135" dur="5000"/>
                                        <p:tgtEl>
                                          <p:spTgt spid="22"/>
                                        </p:tgtEl>
                                      </p:cBhvr>
                                    </p:animEffect>
                                    <p:set>
                                      <p:cBhvr>
                                        <p:cTn id="136" dur="1" fill="hold">
                                          <p:stCondLst>
                                            <p:cond delay="4999"/>
                                          </p:stCondLst>
                                        </p:cTn>
                                        <p:tgtEl>
                                          <p:spTgt spid="22"/>
                                        </p:tgtEl>
                                        <p:attrNameLst>
                                          <p:attrName>style.visibility</p:attrName>
                                        </p:attrNameLst>
                                      </p:cBhvr>
                                      <p:to>
                                        <p:strVal val="hidden"/>
                                      </p:to>
                                    </p:set>
                                  </p:childTnLst>
                                </p:cTn>
                              </p:par>
                              <p:par>
                                <p:cTn id="137" presetID="3" presetClass="exit" presetSubtype="5" fill="hold" grpId="0" nodeType="withEffect">
                                  <p:stCondLst>
                                    <p:cond delay="0"/>
                                  </p:stCondLst>
                                  <p:childTnLst>
                                    <p:animEffect transition="out" filter="blinds(vertical)">
                                      <p:cBhvr>
                                        <p:cTn id="138" dur="5000"/>
                                        <p:tgtEl>
                                          <p:spTgt spid="26"/>
                                        </p:tgtEl>
                                      </p:cBhvr>
                                    </p:animEffect>
                                    <p:set>
                                      <p:cBhvr>
                                        <p:cTn id="139" dur="1" fill="hold">
                                          <p:stCondLst>
                                            <p:cond delay="4999"/>
                                          </p:stCondLst>
                                        </p:cTn>
                                        <p:tgtEl>
                                          <p:spTgt spid="26"/>
                                        </p:tgtEl>
                                        <p:attrNameLst>
                                          <p:attrName>style.visibility</p:attrName>
                                        </p:attrNameLst>
                                      </p:cBhvr>
                                      <p:to>
                                        <p:strVal val="hidden"/>
                                      </p:to>
                                    </p:set>
                                  </p:childTnLst>
                                </p:cTn>
                              </p:par>
                              <p:par>
                                <p:cTn id="140" presetID="3" presetClass="exit" presetSubtype="5" fill="hold" grpId="0" nodeType="withEffect">
                                  <p:stCondLst>
                                    <p:cond delay="0"/>
                                  </p:stCondLst>
                                  <p:childTnLst>
                                    <p:animEffect transition="out" filter="blinds(vertical)">
                                      <p:cBhvr>
                                        <p:cTn id="141" dur="5000"/>
                                        <p:tgtEl>
                                          <p:spTgt spid="27"/>
                                        </p:tgtEl>
                                      </p:cBhvr>
                                    </p:animEffect>
                                    <p:set>
                                      <p:cBhvr>
                                        <p:cTn id="142" dur="1" fill="hold">
                                          <p:stCondLst>
                                            <p:cond delay="4999"/>
                                          </p:stCondLst>
                                        </p:cTn>
                                        <p:tgtEl>
                                          <p:spTgt spid="27"/>
                                        </p:tgtEl>
                                        <p:attrNameLst>
                                          <p:attrName>style.visibility</p:attrName>
                                        </p:attrNameLst>
                                      </p:cBhvr>
                                      <p:to>
                                        <p:strVal val="hidden"/>
                                      </p:to>
                                    </p:set>
                                  </p:childTnLst>
                                </p:cTn>
                              </p:par>
                              <p:par>
                                <p:cTn id="143" presetID="3" presetClass="exit" presetSubtype="5" fill="hold" grpId="0" nodeType="withEffect">
                                  <p:stCondLst>
                                    <p:cond delay="0"/>
                                  </p:stCondLst>
                                  <p:childTnLst>
                                    <p:animEffect transition="out" filter="blinds(vertical)">
                                      <p:cBhvr>
                                        <p:cTn id="144" dur="5000"/>
                                        <p:tgtEl>
                                          <p:spTgt spid="31"/>
                                        </p:tgtEl>
                                      </p:cBhvr>
                                    </p:animEffect>
                                    <p:set>
                                      <p:cBhvr>
                                        <p:cTn id="145" dur="1" fill="hold">
                                          <p:stCondLst>
                                            <p:cond delay="4999"/>
                                          </p:stCondLst>
                                        </p:cTn>
                                        <p:tgtEl>
                                          <p:spTgt spid="31"/>
                                        </p:tgtEl>
                                        <p:attrNameLst>
                                          <p:attrName>style.visibility</p:attrName>
                                        </p:attrNameLst>
                                      </p:cBhvr>
                                      <p:to>
                                        <p:strVal val="hidden"/>
                                      </p:to>
                                    </p:set>
                                  </p:childTnLst>
                                </p:cTn>
                              </p:par>
                              <p:par>
                                <p:cTn id="146" presetID="3" presetClass="exit" presetSubtype="5" fill="hold" grpId="0" nodeType="withEffect">
                                  <p:stCondLst>
                                    <p:cond delay="0"/>
                                  </p:stCondLst>
                                  <p:childTnLst>
                                    <p:animEffect transition="out" filter="blinds(vertical)">
                                      <p:cBhvr>
                                        <p:cTn id="147" dur="5000"/>
                                        <p:tgtEl>
                                          <p:spTgt spid="32"/>
                                        </p:tgtEl>
                                      </p:cBhvr>
                                    </p:animEffect>
                                    <p:set>
                                      <p:cBhvr>
                                        <p:cTn id="148" dur="1" fill="hold">
                                          <p:stCondLst>
                                            <p:cond delay="4999"/>
                                          </p:stCondLst>
                                        </p:cTn>
                                        <p:tgtEl>
                                          <p:spTgt spid="32"/>
                                        </p:tgtEl>
                                        <p:attrNameLst>
                                          <p:attrName>style.visibility</p:attrName>
                                        </p:attrNameLst>
                                      </p:cBhvr>
                                      <p:to>
                                        <p:strVal val="hidden"/>
                                      </p:to>
                                    </p:set>
                                  </p:childTnLst>
                                </p:cTn>
                              </p:par>
                              <p:par>
                                <p:cTn id="149" presetID="3" presetClass="exit" presetSubtype="5" fill="hold" grpId="0" nodeType="withEffect">
                                  <p:stCondLst>
                                    <p:cond delay="0"/>
                                  </p:stCondLst>
                                  <p:childTnLst>
                                    <p:animEffect transition="out" filter="blinds(vertical)">
                                      <p:cBhvr>
                                        <p:cTn id="150" dur="5000"/>
                                        <p:tgtEl>
                                          <p:spTgt spid="36"/>
                                        </p:tgtEl>
                                      </p:cBhvr>
                                    </p:animEffect>
                                    <p:set>
                                      <p:cBhvr>
                                        <p:cTn id="151" dur="1" fill="hold">
                                          <p:stCondLst>
                                            <p:cond delay="4999"/>
                                          </p:stCondLst>
                                        </p:cTn>
                                        <p:tgtEl>
                                          <p:spTgt spid="36"/>
                                        </p:tgtEl>
                                        <p:attrNameLst>
                                          <p:attrName>style.visibility</p:attrName>
                                        </p:attrNameLst>
                                      </p:cBhvr>
                                      <p:to>
                                        <p:strVal val="hidden"/>
                                      </p:to>
                                    </p:set>
                                  </p:childTnLst>
                                </p:cTn>
                              </p:par>
                              <p:par>
                                <p:cTn id="152" presetID="3" presetClass="exit" presetSubtype="5" fill="hold" grpId="0" nodeType="withEffect">
                                  <p:stCondLst>
                                    <p:cond delay="0"/>
                                  </p:stCondLst>
                                  <p:childTnLst>
                                    <p:animEffect transition="out" filter="blinds(vertical)">
                                      <p:cBhvr>
                                        <p:cTn id="153" dur="5000"/>
                                        <p:tgtEl>
                                          <p:spTgt spid="37"/>
                                        </p:tgtEl>
                                      </p:cBhvr>
                                    </p:animEffect>
                                    <p:set>
                                      <p:cBhvr>
                                        <p:cTn id="154" dur="1" fill="hold">
                                          <p:stCondLst>
                                            <p:cond delay="4999"/>
                                          </p:stCondLst>
                                        </p:cTn>
                                        <p:tgtEl>
                                          <p:spTgt spid="37"/>
                                        </p:tgtEl>
                                        <p:attrNameLst>
                                          <p:attrName>style.visibility</p:attrName>
                                        </p:attrNameLst>
                                      </p:cBhvr>
                                      <p:to>
                                        <p:strVal val="hidden"/>
                                      </p:to>
                                    </p:set>
                                  </p:childTnLst>
                                </p:cTn>
                              </p:par>
                              <p:par>
                                <p:cTn id="155" presetID="3" presetClass="exit" presetSubtype="5" fill="hold" grpId="0" nodeType="withEffect">
                                  <p:stCondLst>
                                    <p:cond delay="0"/>
                                  </p:stCondLst>
                                  <p:childTnLst>
                                    <p:animEffect transition="out" filter="blinds(vertical)">
                                      <p:cBhvr>
                                        <p:cTn id="156" dur="5000"/>
                                        <p:tgtEl>
                                          <p:spTgt spid="41"/>
                                        </p:tgtEl>
                                      </p:cBhvr>
                                    </p:animEffect>
                                    <p:set>
                                      <p:cBhvr>
                                        <p:cTn id="157" dur="1" fill="hold">
                                          <p:stCondLst>
                                            <p:cond delay="4999"/>
                                          </p:stCondLst>
                                        </p:cTn>
                                        <p:tgtEl>
                                          <p:spTgt spid="41"/>
                                        </p:tgtEl>
                                        <p:attrNameLst>
                                          <p:attrName>style.visibility</p:attrName>
                                        </p:attrNameLst>
                                      </p:cBhvr>
                                      <p:to>
                                        <p:strVal val="hidden"/>
                                      </p:to>
                                    </p:set>
                                  </p:childTnLst>
                                </p:cTn>
                              </p:par>
                              <p:par>
                                <p:cTn id="158" presetID="3" presetClass="exit" presetSubtype="5" fill="hold" grpId="0" nodeType="withEffect">
                                  <p:stCondLst>
                                    <p:cond delay="0"/>
                                  </p:stCondLst>
                                  <p:childTnLst>
                                    <p:animEffect transition="out" filter="blinds(vertical)">
                                      <p:cBhvr>
                                        <p:cTn id="159" dur="5000"/>
                                        <p:tgtEl>
                                          <p:spTgt spid="42"/>
                                        </p:tgtEl>
                                      </p:cBhvr>
                                    </p:animEffect>
                                    <p:set>
                                      <p:cBhvr>
                                        <p:cTn id="160" dur="1" fill="hold">
                                          <p:stCondLst>
                                            <p:cond delay="4999"/>
                                          </p:stCondLst>
                                        </p:cTn>
                                        <p:tgtEl>
                                          <p:spTgt spid="42"/>
                                        </p:tgtEl>
                                        <p:attrNameLst>
                                          <p:attrName>style.visibility</p:attrName>
                                        </p:attrNameLst>
                                      </p:cBhvr>
                                      <p:to>
                                        <p:strVal val="hidden"/>
                                      </p:to>
                                    </p:set>
                                  </p:childTnLst>
                                </p:cTn>
                              </p:par>
                              <p:par>
                                <p:cTn id="161" presetID="3" presetClass="exit" presetSubtype="5" fill="hold" grpId="0" nodeType="withEffect">
                                  <p:stCondLst>
                                    <p:cond delay="0"/>
                                  </p:stCondLst>
                                  <p:childTnLst>
                                    <p:animEffect transition="out" filter="blinds(vertical)">
                                      <p:cBhvr>
                                        <p:cTn id="162" dur="5000"/>
                                        <p:tgtEl>
                                          <p:spTgt spid="46"/>
                                        </p:tgtEl>
                                      </p:cBhvr>
                                    </p:animEffect>
                                    <p:set>
                                      <p:cBhvr>
                                        <p:cTn id="163" dur="1" fill="hold">
                                          <p:stCondLst>
                                            <p:cond delay="4999"/>
                                          </p:stCondLst>
                                        </p:cTn>
                                        <p:tgtEl>
                                          <p:spTgt spid="46"/>
                                        </p:tgtEl>
                                        <p:attrNameLst>
                                          <p:attrName>style.visibility</p:attrName>
                                        </p:attrNameLst>
                                      </p:cBhvr>
                                      <p:to>
                                        <p:strVal val="hidden"/>
                                      </p:to>
                                    </p:set>
                                  </p:childTnLst>
                                </p:cTn>
                              </p:par>
                              <p:par>
                                <p:cTn id="164" presetID="3" presetClass="exit" presetSubtype="5" fill="hold" grpId="0" nodeType="withEffect">
                                  <p:stCondLst>
                                    <p:cond delay="0"/>
                                  </p:stCondLst>
                                  <p:childTnLst>
                                    <p:animEffect transition="out" filter="blinds(vertical)">
                                      <p:cBhvr>
                                        <p:cTn id="165" dur="5000"/>
                                        <p:tgtEl>
                                          <p:spTgt spid="47"/>
                                        </p:tgtEl>
                                      </p:cBhvr>
                                    </p:animEffect>
                                    <p:set>
                                      <p:cBhvr>
                                        <p:cTn id="166" dur="1" fill="hold">
                                          <p:stCondLst>
                                            <p:cond delay="4999"/>
                                          </p:stCondLst>
                                        </p:cTn>
                                        <p:tgtEl>
                                          <p:spTgt spid="47"/>
                                        </p:tgtEl>
                                        <p:attrNameLst>
                                          <p:attrName>style.visibility</p:attrName>
                                        </p:attrNameLst>
                                      </p:cBhvr>
                                      <p:to>
                                        <p:strVal val="hidden"/>
                                      </p:to>
                                    </p:set>
                                  </p:childTnLst>
                                </p:cTn>
                              </p:par>
                              <p:par>
                                <p:cTn id="167" presetID="23" presetClass="entr" presetSubtype="288" fill="hold" nodeType="withEffect">
                                  <p:stCondLst>
                                    <p:cond delay="0"/>
                                  </p:stCondLst>
                                  <p:childTnLst>
                                    <p:set>
                                      <p:cBhvr>
                                        <p:cTn id="168" dur="1" fill="hold">
                                          <p:stCondLst>
                                            <p:cond delay="0"/>
                                          </p:stCondLst>
                                        </p:cTn>
                                        <p:tgtEl>
                                          <p:spTgt spid="2"/>
                                        </p:tgtEl>
                                        <p:attrNameLst>
                                          <p:attrName>style.visibility</p:attrName>
                                        </p:attrNameLst>
                                      </p:cBhvr>
                                      <p:to>
                                        <p:strVal val="visible"/>
                                      </p:to>
                                    </p:set>
                                    <p:anim calcmode="lin" valueType="num">
                                      <p:cBhvr>
                                        <p:cTn id="169" dur="5000" fill="hold"/>
                                        <p:tgtEl>
                                          <p:spTgt spid="2"/>
                                        </p:tgtEl>
                                        <p:attrNameLst>
                                          <p:attrName>ppt_w</p:attrName>
                                        </p:attrNameLst>
                                      </p:cBhvr>
                                      <p:tavLst>
                                        <p:tav tm="0">
                                          <p:val>
                                            <p:strVal val="4/3*#ppt_w"/>
                                          </p:val>
                                        </p:tav>
                                        <p:tav tm="100000">
                                          <p:val>
                                            <p:strVal val="#ppt_w"/>
                                          </p:val>
                                        </p:tav>
                                      </p:tavLst>
                                    </p:anim>
                                    <p:anim calcmode="lin" valueType="num">
                                      <p:cBhvr>
                                        <p:cTn id="170" dur="5000" fill="hold"/>
                                        <p:tgtEl>
                                          <p:spTgt spid="2"/>
                                        </p:tgtEl>
                                        <p:attrNameLst>
                                          <p:attrName>ppt_h</p:attrName>
                                        </p:attrNameLst>
                                      </p:cBhvr>
                                      <p:tavLst>
                                        <p:tav tm="0">
                                          <p:val>
                                            <p:strVal val="4/3*#ppt_h"/>
                                          </p:val>
                                        </p:tav>
                                        <p:tav tm="100000">
                                          <p:val>
                                            <p:strVal val="#ppt_h"/>
                                          </p:val>
                                        </p:tav>
                                      </p:tavLst>
                                    </p:anim>
                                  </p:childTnLst>
                                </p:cTn>
                              </p:par>
                            </p:childTnLst>
                          </p:cTn>
                        </p:par>
                        <p:par>
                          <p:cTn id="171" fill="hold">
                            <p:stCondLst>
                              <p:cond delay="5000"/>
                            </p:stCondLst>
                            <p:childTnLst>
                              <p:par>
                                <p:cTn id="172" presetID="17" presetClass="entr" presetSubtype="8" fill="hold" nodeType="afterEffect">
                                  <p:stCondLst>
                                    <p:cond delay="0"/>
                                  </p:stCondLst>
                                  <p:childTnLst>
                                    <p:set>
                                      <p:cBhvr>
                                        <p:cTn id="173" dur="1" fill="hold">
                                          <p:stCondLst>
                                            <p:cond delay="0"/>
                                          </p:stCondLst>
                                        </p:cTn>
                                        <p:tgtEl>
                                          <p:spTgt spid="9218"/>
                                        </p:tgtEl>
                                        <p:attrNameLst>
                                          <p:attrName>style.visibility</p:attrName>
                                        </p:attrNameLst>
                                      </p:cBhvr>
                                      <p:to>
                                        <p:strVal val="visible"/>
                                      </p:to>
                                    </p:set>
                                    <p:anim calcmode="lin" valueType="num">
                                      <p:cBhvr>
                                        <p:cTn id="174" dur="2000" fill="hold"/>
                                        <p:tgtEl>
                                          <p:spTgt spid="9218"/>
                                        </p:tgtEl>
                                        <p:attrNameLst>
                                          <p:attrName>ppt_x</p:attrName>
                                        </p:attrNameLst>
                                      </p:cBhvr>
                                      <p:tavLst>
                                        <p:tav tm="0">
                                          <p:val>
                                            <p:strVal val="#ppt_x-#ppt_w/2"/>
                                          </p:val>
                                        </p:tav>
                                        <p:tav tm="100000">
                                          <p:val>
                                            <p:strVal val="#ppt_x"/>
                                          </p:val>
                                        </p:tav>
                                      </p:tavLst>
                                    </p:anim>
                                    <p:anim calcmode="lin" valueType="num">
                                      <p:cBhvr>
                                        <p:cTn id="175" dur="2000" fill="hold"/>
                                        <p:tgtEl>
                                          <p:spTgt spid="9218"/>
                                        </p:tgtEl>
                                        <p:attrNameLst>
                                          <p:attrName>ppt_y</p:attrName>
                                        </p:attrNameLst>
                                      </p:cBhvr>
                                      <p:tavLst>
                                        <p:tav tm="0">
                                          <p:val>
                                            <p:strVal val="#ppt_y"/>
                                          </p:val>
                                        </p:tav>
                                        <p:tav tm="100000">
                                          <p:val>
                                            <p:strVal val="#ppt_y"/>
                                          </p:val>
                                        </p:tav>
                                      </p:tavLst>
                                    </p:anim>
                                    <p:anim calcmode="lin" valueType="num">
                                      <p:cBhvr>
                                        <p:cTn id="176" dur="2000" fill="hold"/>
                                        <p:tgtEl>
                                          <p:spTgt spid="9218"/>
                                        </p:tgtEl>
                                        <p:attrNameLst>
                                          <p:attrName>ppt_w</p:attrName>
                                        </p:attrNameLst>
                                      </p:cBhvr>
                                      <p:tavLst>
                                        <p:tav tm="0">
                                          <p:val>
                                            <p:fltVal val="0"/>
                                          </p:val>
                                        </p:tav>
                                        <p:tav tm="100000">
                                          <p:val>
                                            <p:strVal val="#ppt_w"/>
                                          </p:val>
                                        </p:tav>
                                      </p:tavLst>
                                    </p:anim>
                                    <p:anim calcmode="lin" valueType="num">
                                      <p:cBhvr>
                                        <p:cTn id="177" dur="2000" fill="hold"/>
                                        <p:tgtEl>
                                          <p:spTgt spid="921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417</Words>
  <Application>Microsoft Office PowerPoint</Application>
  <PresentationFormat>Presentación en pantalla (16:9)</PresentationFormat>
  <Paragraphs>22</Paragraphs>
  <Slides>76</Slides>
  <Notes>2</Notes>
  <HiddenSlides>0</HiddenSlides>
  <MMClips>1</MMClips>
  <ScaleCrop>false</ScaleCrop>
  <HeadingPairs>
    <vt:vector size="4" baseType="variant">
      <vt:variant>
        <vt:lpstr>Tema</vt:lpstr>
      </vt:variant>
      <vt:variant>
        <vt:i4>2</vt:i4>
      </vt:variant>
      <vt:variant>
        <vt:lpstr>Títulos de diapositiva</vt:lpstr>
      </vt:variant>
      <vt:variant>
        <vt:i4>76</vt:i4>
      </vt:variant>
    </vt:vector>
  </HeadingPairs>
  <TitlesOfParts>
    <vt:vector size="78"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67</cp:revision>
  <dcterms:created xsi:type="dcterms:W3CDTF">2015-09-05T18:56:37Z</dcterms:created>
  <dcterms:modified xsi:type="dcterms:W3CDTF">2015-09-06T22:33:15Z</dcterms:modified>
</cp:coreProperties>
</file>