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81"/>
  </p:notesMasterIdLst>
  <p:sldIdLst>
    <p:sldId id="352" r:id="rId3"/>
    <p:sldId id="351" r:id="rId4"/>
    <p:sldId id="353" r:id="rId5"/>
    <p:sldId id="304" r:id="rId6"/>
    <p:sldId id="262" r:id="rId7"/>
    <p:sldId id="355" r:id="rId8"/>
    <p:sldId id="280" r:id="rId9"/>
    <p:sldId id="287" r:id="rId10"/>
    <p:sldId id="276" r:id="rId11"/>
    <p:sldId id="256" r:id="rId12"/>
    <p:sldId id="296" r:id="rId13"/>
    <p:sldId id="295" r:id="rId14"/>
    <p:sldId id="293" r:id="rId15"/>
    <p:sldId id="292" r:id="rId16"/>
    <p:sldId id="291" r:id="rId17"/>
    <p:sldId id="290" r:id="rId18"/>
    <p:sldId id="289" r:id="rId19"/>
    <p:sldId id="288" r:id="rId20"/>
    <p:sldId id="286" r:id="rId21"/>
    <p:sldId id="285" r:id="rId22"/>
    <p:sldId id="282" r:id="rId23"/>
    <p:sldId id="281" r:id="rId24"/>
    <p:sldId id="279" r:id="rId25"/>
    <p:sldId id="278" r:id="rId26"/>
    <p:sldId id="277" r:id="rId27"/>
    <p:sldId id="275" r:id="rId28"/>
    <p:sldId id="270" r:id="rId29"/>
    <p:sldId id="274" r:id="rId30"/>
    <p:sldId id="273" r:id="rId31"/>
    <p:sldId id="272" r:id="rId32"/>
    <p:sldId id="271" r:id="rId33"/>
    <p:sldId id="269" r:id="rId34"/>
    <p:sldId id="268" r:id="rId35"/>
    <p:sldId id="267" r:id="rId36"/>
    <p:sldId id="265" r:id="rId37"/>
    <p:sldId id="264" r:id="rId38"/>
    <p:sldId id="263" r:id="rId39"/>
    <p:sldId id="312" r:id="rId40"/>
    <p:sldId id="311" r:id="rId41"/>
    <p:sldId id="310" r:id="rId42"/>
    <p:sldId id="309" r:id="rId43"/>
    <p:sldId id="308" r:id="rId44"/>
    <p:sldId id="306" r:id="rId45"/>
    <p:sldId id="302" r:id="rId46"/>
    <p:sldId id="301" r:id="rId47"/>
    <p:sldId id="300" r:id="rId48"/>
    <p:sldId id="299" r:id="rId49"/>
    <p:sldId id="298" r:id="rId50"/>
    <p:sldId id="297" r:id="rId51"/>
    <p:sldId id="322" r:id="rId52"/>
    <p:sldId id="320" r:id="rId53"/>
    <p:sldId id="318" r:id="rId54"/>
    <p:sldId id="317" r:id="rId55"/>
    <p:sldId id="315" r:id="rId56"/>
    <p:sldId id="314" r:id="rId57"/>
    <p:sldId id="324" r:id="rId58"/>
    <p:sldId id="313" r:id="rId59"/>
    <p:sldId id="331" r:id="rId60"/>
    <p:sldId id="329" r:id="rId61"/>
    <p:sldId id="328" r:id="rId62"/>
    <p:sldId id="327" r:id="rId63"/>
    <p:sldId id="260" r:id="rId64"/>
    <p:sldId id="258" r:id="rId65"/>
    <p:sldId id="257" r:id="rId66"/>
    <p:sldId id="347" r:id="rId67"/>
    <p:sldId id="342" r:id="rId68"/>
    <p:sldId id="345" r:id="rId69"/>
    <p:sldId id="344" r:id="rId70"/>
    <p:sldId id="343" r:id="rId71"/>
    <p:sldId id="341" r:id="rId72"/>
    <p:sldId id="339" r:id="rId73"/>
    <p:sldId id="338" r:id="rId74"/>
    <p:sldId id="336" r:id="rId75"/>
    <p:sldId id="350" r:id="rId76"/>
    <p:sldId id="319" r:id="rId77"/>
    <p:sldId id="348" r:id="rId78"/>
    <p:sldId id="284" r:id="rId79"/>
    <p:sldId id="354" r:id="rId8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tmheVuhv2sHfxuX2ViMpLw" hashData="Hs6HHPRLIwI6HkMe37V4gCtqSe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007A37"/>
    <a:srgbClr val="005C2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064" autoAdjust="0"/>
    <p:restoredTop sz="94709" autoAdjust="0"/>
  </p:normalViewPr>
  <p:slideViewPr>
    <p:cSldViewPr>
      <p:cViewPr>
        <p:scale>
          <a:sx n="40" d="100"/>
          <a:sy n="40" d="100"/>
        </p:scale>
        <p:origin x="-1008" y="-756"/>
      </p:cViewPr>
      <p:guideLst>
        <p:guide orient="horz" pos="2160"/>
        <p:guide pos="2880"/>
      </p:guideLst>
    </p:cSldViewPr>
  </p:slideViewPr>
  <p:outlineViewPr>
    <p:cViewPr>
      <p:scale>
        <a:sx n="33" d="100"/>
        <a:sy n="33" d="100"/>
      </p:scale>
      <p:origin x="0" y="5376"/>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presProps" Target="presProp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98AF6BE-41E0-4C10-8587-E769AF5BAB77}" type="datetimeFigureOut">
              <a:rPr lang="es-ES" smtClean="0"/>
              <a:pPr/>
              <a:t>19/09/2013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603940C-4A18-499F-BA64-44884D3662BD}"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62B565B-E072-4933-89FD-D876C2BC00DB}" type="datetimeFigureOut">
              <a:rPr lang="es-ES" smtClean="0"/>
              <a:pPr/>
              <a:t>19/09/2013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6BEAE0-408D-4844-AECB-E0622C53735D}" type="slidenum">
              <a:rPr lang="es-ES" smtClean="0"/>
              <a:pPr/>
              <a:t>‹Nº›</a:t>
            </a:fld>
            <a:endParaRPr lang="es-ES"/>
          </a:p>
        </p:txBody>
      </p:sp>
    </p:spTree>
  </p:cSld>
  <p:clrMapOvr>
    <a:masterClrMapping/>
  </p:clrMapOvr>
  <p:transition spd="slow" advTm="10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62B565B-E072-4933-89FD-D876C2BC00DB}" type="datetimeFigureOut">
              <a:rPr lang="es-ES" smtClean="0"/>
              <a:pPr/>
              <a:t>19/09/2013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6BEAE0-408D-4844-AECB-E0622C53735D}" type="slidenum">
              <a:rPr lang="es-ES" smtClean="0"/>
              <a:pPr/>
              <a:t>‹Nº›</a:t>
            </a:fld>
            <a:endParaRPr lang="es-ES"/>
          </a:p>
        </p:txBody>
      </p:sp>
    </p:spTree>
  </p:cSld>
  <p:clrMapOvr>
    <a:masterClrMapping/>
  </p:clrMapOvr>
  <p:transition spd="slow" advTm="10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62B565B-E072-4933-89FD-D876C2BC00DB}" type="datetimeFigureOut">
              <a:rPr lang="es-ES" smtClean="0"/>
              <a:pPr/>
              <a:t>19/09/2013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6BEAE0-408D-4844-AECB-E0622C53735D}" type="slidenum">
              <a:rPr lang="es-ES" smtClean="0"/>
              <a:pPr/>
              <a:t>‹Nº›</a:t>
            </a:fld>
            <a:endParaRPr lang="es-ES"/>
          </a:p>
        </p:txBody>
      </p:sp>
    </p:spTree>
  </p:cSld>
  <p:clrMapOvr>
    <a:masterClrMapping/>
  </p:clrMapOvr>
  <p:transition spd="slow" advTm="10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62B565B-E072-4933-89FD-D876C2BC00DB}" type="datetimeFigureOut">
              <a:rPr lang="es-ES" smtClean="0"/>
              <a:pPr/>
              <a:t>19/09/2013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6BEAE0-408D-4844-AECB-E0622C53735D}" type="slidenum">
              <a:rPr lang="es-ES" smtClean="0"/>
              <a:pPr/>
              <a:t>‹Nº›</a:t>
            </a:fld>
            <a:endParaRPr lang="es-ES"/>
          </a:p>
        </p:txBody>
      </p:sp>
    </p:spTree>
  </p:cSld>
  <p:clrMapOvr>
    <a:masterClrMapping/>
  </p:clrMapOvr>
  <p:transition spd="slow" advTm="10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62B565B-E072-4933-89FD-D876C2BC00DB}" type="datetimeFigureOut">
              <a:rPr lang="es-ES" smtClean="0"/>
              <a:pPr/>
              <a:t>19/09/2013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6BEAE0-408D-4844-AECB-E0622C53735D}" type="slidenum">
              <a:rPr lang="es-ES" smtClean="0"/>
              <a:pPr/>
              <a:t>‹Nº›</a:t>
            </a:fld>
            <a:endParaRPr lang="es-ES"/>
          </a:p>
        </p:txBody>
      </p:sp>
    </p:spTree>
  </p:cSld>
  <p:clrMapOvr>
    <a:masterClrMapping/>
  </p:clrMapOvr>
  <p:transition spd="slow" advTm="10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62B565B-E072-4933-89FD-D876C2BC00DB}" type="datetimeFigureOut">
              <a:rPr lang="es-ES" smtClean="0"/>
              <a:pPr/>
              <a:t>19/09/2013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6BEAE0-408D-4844-AECB-E0622C53735D}" type="slidenum">
              <a:rPr lang="es-ES" smtClean="0"/>
              <a:pPr/>
              <a:t>‹Nº›</a:t>
            </a:fld>
            <a:endParaRPr lang="es-ES"/>
          </a:p>
        </p:txBody>
      </p:sp>
    </p:spTree>
  </p:cSld>
  <p:clrMapOvr>
    <a:masterClrMapping/>
  </p:clrMapOvr>
  <p:transition spd="slow" advTm="10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62B565B-E072-4933-89FD-D876C2BC00DB}" type="datetimeFigureOut">
              <a:rPr lang="es-ES" smtClean="0"/>
              <a:pPr/>
              <a:t>19/09/2013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6BEAE0-408D-4844-AECB-E0622C53735D}" type="slidenum">
              <a:rPr lang="es-ES" smtClean="0"/>
              <a:pPr/>
              <a:t>‹Nº›</a:t>
            </a:fld>
            <a:endParaRPr lang="es-ES"/>
          </a:p>
        </p:txBody>
      </p:sp>
    </p:spTree>
  </p:cSld>
  <p:clrMapOvr>
    <a:masterClrMapping/>
  </p:clrMapOvr>
  <p:transition spd="slow" advTm="10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62B565B-E072-4933-89FD-D876C2BC00DB}" type="datetimeFigureOut">
              <a:rPr lang="es-ES" smtClean="0"/>
              <a:pPr/>
              <a:t>19/09/2013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6BEAE0-408D-4844-AECB-E0622C53735D}" type="slidenum">
              <a:rPr lang="es-ES" smtClean="0"/>
              <a:pPr/>
              <a:t>‹Nº›</a:t>
            </a:fld>
            <a:endParaRPr lang="es-ES"/>
          </a:p>
        </p:txBody>
      </p:sp>
    </p:spTree>
  </p:cSld>
  <p:clrMapOvr>
    <a:masterClrMapping/>
  </p:clrMapOvr>
  <p:transition spd="slow" advTm="10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62B565B-E072-4933-89FD-D876C2BC00DB}" type="datetimeFigureOut">
              <a:rPr lang="es-ES" smtClean="0"/>
              <a:pPr/>
              <a:t>19/09/2013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6BEAE0-408D-4844-AECB-E0622C53735D}" type="slidenum">
              <a:rPr lang="es-ES" smtClean="0"/>
              <a:pPr/>
              <a:t>‹Nº›</a:t>
            </a:fld>
            <a:endParaRPr lang="es-ES"/>
          </a:p>
        </p:txBody>
      </p:sp>
    </p:spTree>
  </p:cSld>
  <p:clrMapOvr>
    <a:masterClrMapping/>
  </p:clrMapOvr>
  <p:transition spd="slow" advTm="10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62B565B-E072-4933-89FD-D876C2BC00DB}" type="datetimeFigureOut">
              <a:rPr lang="es-ES" smtClean="0"/>
              <a:pPr/>
              <a:t>19/09/2013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6BEAE0-408D-4844-AECB-E0622C53735D}" type="slidenum">
              <a:rPr lang="es-ES" smtClean="0"/>
              <a:pPr/>
              <a:t>‹Nº›</a:t>
            </a:fld>
            <a:endParaRPr lang="es-ES"/>
          </a:p>
        </p:txBody>
      </p:sp>
    </p:spTree>
  </p:cSld>
  <p:clrMapOvr>
    <a:masterClrMapping/>
  </p:clrMapOvr>
  <p:transition spd="slow" advTm="10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62B565B-E072-4933-89FD-D876C2BC00DB}" type="datetimeFigureOut">
              <a:rPr lang="es-ES" smtClean="0"/>
              <a:pPr/>
              <a:t>19/09/2013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6BEAE0-408D-4844-AECB-E0622C53735D}" type="slidenum">
              <a:rPr lang="es-ES" smtClean="0"/>
              <a:pPr/>
              <a:t>‹Nº›</a:t>
            </a:fld>
            <a:endParaRPr lang="es-ES"/>
          </a:p>
        </p:txBody>
      </p:sp>
    </p:spTree>
  </p:cSld>
  <p:clrMapOvr>
    <a:masterClrMapping/>
  </p:clrMapOvr>
  <p:transition spd="slow" advTm="10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26B067B-F570-4519-BC5C-7A03B0A2D527}"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2B565B-E072-4933-89FD-D876C2BC00DB}" type="datetimeFigureOut">
              <a:rPr lang="es-ES" smtClean="0"/>
              <a:pPr/>
              <a:t>19/09/2013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6BEAE0-408D-4844-AECB-E0622C53735D}"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8D26034-CC9B-44EF-B622-B0B6A432F47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gif"/><Relationship Id="rId1" Type="http://schemas.openxmlformats.org/officeDocument/2006/relationships/slideLayout" Target="../slideLayouts/slideLayout1.xml"/><Relationship Id="rId4" Type="http://schemas.openxmlformats.org/officeDocument/2006/relationships/image" Target="../media/image8.gi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4.png"/><Relationship Id="rId7" Type="http://schemas.openxmlformats.org/officeDocument/2006/relationships/image" Target="../media/image8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world-1393831.jpg"/>
          <p:cNvPicPr>
            <a:picLocks noChangeAspect="1"/>
          </p:cNvPicPr>
          <p:nvPr/>
        </p:nvPicPr>
        <p:blipFill>
          <a:blip r:embed="rId3"/>
          <a:stretch>
            <a:fillRect/>
          </a:stretch>
        </p:blipFill>
        <p:spPr>
          <a:xfrm>
            <a:off x="0" y="0"/>
            <a:ext cx="9144000" cy="6858000"/>
          </a:xfrm>
          <a:prstGeom prst="rect">
            <a:avLst/>
          </a:prstGeom>
        </p:spPr>
      </p:pic>
      <p:pic>
        <p:nvPicPr>
          <p:cNvPr id="5" name="4 Imagen" descr="santorini20.jpg"/>
          <p:cNvPicPr>
            <a:picLocks noChangeAspect="1"/>
          </p:cNvPicPr>
          <p:nvPr/>
        </p:nvPicPr>
        <p:blipFill>
          <a:blip r:embed="rId4"/>
          <a:stretch>
            <a:fillRect/>
          </a:stretch>
        </p:blipFill>
        <p:spPr>
          <a:xfrm>
            <a:off x="23751" y="0"/>
            <a:ext cx="9120249" cy="6858000"/>
          </a:xfrm>
          <a:prstGeom prst="rect">
            <a:avLst/>
          </a:prstGeom>
        </p:spPr>
      </p:pic>
      <p:pic>
        <p:nvPicPr>
          <p:cNvPr id="9" name="8 Imagen" descr="cooltext1196975543.png"/>
          <p:cNvPicPr>
            <a:picLocks noChangeAspect="1"/>
          </p:cNvPicPr>
          <p:nvPr/>
        </p:nvPicPr>
        <p:blipFill>
          <a:blip r:embed="rId5">
            <a:lum bright="20000"/>
          </a:blip>
          <a:stretch>
            <a:fillRect/>
          </a:stretch>
        </p:blipFill>
        <p:spPr>
          <a:xfrm>
            <a:off x="1214414" y="285728"/>
            <a:ext cx="1571636" cy="622325"/>
          </a:xfrm>
          <a:prstGeom prst="rect">
            <a:avLst/>
          </a:prstGeom>
        </p:spPr>
      </p:pic>
      <p:pic>
        <p:nvPicPr>
          <p:cNvPr id="7" name="6 Imagen" descr="cooltext1196975821.png"/>
          <p:cNvPicPr>
            <a:picLocks noChangeAspect="1"/>
          </p:cNvPicPr>
          <p:nvPr/>
        </p:nvPicPr>
        <p:blipFill>
          <a:blip r:embed="rId6">
            <a:lum bright="20000"/>
          </a:blip>
          <a:stretch>
            <a:fillRect/>
          </a:stretch>
        </p:blipFill>
        <p:spPr>
          <a:xfrm>
            <a:off x="3571868" y="285728"/>
            <a:ext cx="4286280" cy="696956"/>
          </a:xfrm>
          <a:prstGeom prst="rect">
            <a:avLst/>
          </a:prstGeom>
        </p:spPr>
      </p:pic>
      <p:pic>
        <p:nvPicPr>
          <p:cNvPr id="8" name="7 Imagen" descr="cooltext1196975253.png"/>
          <p:cNvPicPr>
            <a:picLocks noChangeAspect="1"/>
          </p:cNvPicPr>
          <p:nvPr/>
        </p:nvPicPr>
        <p:blipFill>
          <a:blip r:embed="rId7">
            <a:lum bright="20000"/>
          </a:blip>
          <a:stretch>
            <a:fillRect/>
          </a:stretch>
        </p:blipFill>
        <p:spPr>
          <a:xfrm>
            <a:off x="2071670" y="1214422"/>
            <a:ext cx="2796769" cy="660654"/>
          </a:xfrm>
          <a:prstGeom prst="rect">
            <a:avLst/>
          </a:prstGeom>
        </p:spPr>
      </p:pic>
      <p:sp>
        <p:nvSpPr>
          <p:cNvPr id="10" name="9 CuadroTexto"/>
          <p:cNvSpPr txBox="1"/>
          <p:nvPr/>
        </p:nvSpPr>
        <p:spPr>
          <a:xfrm>
            <a:off x="2143108" y="6215082"/>
            <a:ext cx="2084225" cy="307777"/>
          </a:xfrm>
          <a:prstGeom prst="rect">
            <a:avLst/>
          </a:prstGeom>
          <a:noFill/>
        </p:spPr>
        <p:txBody>
          <a:bodyPr wrap="none" rtlCol="0">
            <a:spAutoFit/>
          </a:bodyPr>
          <a:lstStyle/>
          <a:p>
            <a:r>
              <a:rPr lang="es-ES_tradnl" sz="1400" b="1" dirty="0" smtClean="0">
                <a:solidFill>
                  <a:srgbClr val="000099"/>
                </a:solidFill>
                <a:effectLst>
                  <a:outerShdw blurRad="38100" dist="38100" dir="2700000" algn="tl">
                    <a:srgbClr val="000000">
                      <a:alpha val="43137"/>
                    </a:srgbClr>
                  </a:outerShdw>
                </a:effectLst>
                <a:latin typeface="Agency FB" pitchFamily="34" charset="0"/>
              </a:rPr>
              <a:t>Esta es una creación de Raquel</a:t>
            </a:r>
            <a:endParaRPr lang="es-ES" sz="1400" b="1" dirty="0">
              <a:solidFill>
                <a:srgbClr val="000099"/>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27000">
    <p:zoom/>
    <p:sndAc>
      <p:stSnd loop="1">
        <p:snd r:embed="rId2" name="8745.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3" presetClass="exit" presetSubtype="272" fill="hold" nodeType="afterEffect">
                                  <p:stCondLst>
                                    <p:cond delay="0"/>
                                  </p:stCondLst>
                                  <p:childTnLst>
                                    <p:anim calcmode="lin" valueType="num">
                                      <p:cBhvr>
                                        <p:cTn id="11" dur="5000"/>
                                        <p:tgtEl>
                                          <p:spTgt spid="5"/>
                                        </p:tgtEl>
                                        <p:attrNameLst>
                                          <p:attrName>ppt_w</p:attrName>
                                        </p:attrNameLst>
                                      </p:cBhvr>
                                      <p:tavLst>
                                        <p:tav tm="0">
                                          <p:val>
                                            <p:strVal val="ppt_w"/>
                                          </p:val>
                                        </p:tav>
                                        <p:tav tm="100000">
                                          <p:val>
                                            <p:strVal val="4/3*ppt_w"/>
                                          </p:val>
                                        </p:tav>
                                      </p:tavLst>
                                    </p:anim>
                                    <p:anim calcmode="lin" valueType="num">
                                      <p:cBhvr>
                                        <p:cTn id="12" dur="5000"/>
                                        <p:tgtEl>
                                          <p:spTgt spid="5"/>
                                        </p:tgtEl>
                                        <p:attrNameLst>
                                          <p:attrName>ppt_h</p:attrName>
                                        </p:attrNameLst>
                                      </p:cBhvr>
                                      <p:tavLst>
                                        <p:tav tm="0">
                                          <p:val>
                                            <p:strVal val="ppt_h"/>
                                          </p:val>
                                        </p:tav>
                                        <p:tav tm="100000">
                                          <p:val>
                                            <p:strVal val="4/3*ppt_h"/>
                                          </p:val>
                                        </p:tav>
                                      </p:tavLst>
                                    </p:anim>
                                    <p:set>
                                      <p:cBhvr>
                                        <p:cTn id="13" dur="1" fill="hold">
                                          <p:stCondLst>
                                            <p:cond delay="4999"/>
                                          </p:stCondLst>
                                        </p:cTn>
                                        <p:tgtEl>
                                          <p:spTgt spid="5"/>
                                        </p:tgtEl>
                                        <p:attrNameLst>
                                          <p:attrName>style.visibility</p:attrName>
                                        </p:attrNameLst>
                                      </p:cBhvr>
                                      <p:to>
                                        <p:strVal val="hidden"/>
                                      </p:to>
                                    </p:set>
                                  </p:childTnLst>
                                </p:cTn>
                              </p:par>
                            </p:childTnLst>
                          </p:cTn>
                        </p:par>
                        <p:par>
                          <p:cTn id="14" fill="hold">
                            <p:stCondLst>
                              <p:cond delay="10000"/>
                            </p:stCondLst>
                            <p:childTnLst>
                              <p:par>
                                <p:cTn id="15" presetID="23" presetClass="entr" presetSubtype="288"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5000"/>
                                        <p:tgtEl>
                                          <p:spTgt spid="4"/>
                                        </p:tgtEl>
                                      </p:cBhvr>
                                    </p:animEffect>
                                  </p:childTnLst>
                                </p:cTn>
                              </p:par>
                            </p:childTnLst>
                          </p:cTn>
                        </p:par>
                        <p:par>
                          <p:cTn id="22" fill="hold">
                            <p:stCondLst>
                              <p:cond delay="15000"/>
                            </p:stCondLst>
                            <p:childTnLst>
                              <p:par>
                                <p:cTn id="23" presetID="29" presetClass="entr" presetSubtype="0"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ppt_x</p:attrName>
                                        </p:attrNameLst>
                                      </p:cBhvr>
                                      <p:tavLst>
                                        <p:tav tm="0">
                                          <p:val>
                                            <p:strVal val="#ppt_x-.2"/>
                                          </p:val>
                                        </p:tav>
                                        <p:tav tm="100000">
                                          <p:val>
                                            <p:strVal val="#ppt_x"/>
                                          </p:val>
                                        </p:tav>
                                      </p:tavLst>
                                    </p:anim>
                                    <p:anim calcmode="lin" valueType="num">
                                      <p:cBhvr>
                                        <p:cTn id="26"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7" dur="2000"/>
                                        <p:tgtEl>
                                          <p:spTgt spid="9"/>
                                        </p:tgtEl>
                                      </p:cBhvr>
                                    </p:animEffect>
                                  </p:childTnLst>
                                </p:cTn>
                              </p:par>
                            </p:childTnLst>
                          </p:cTn>
                        </p:par>
                        <p:par>
                          <p:cTn id="28" fill="hold">
                            <p:stCondLst>
                              <p:cond delay="17000"/>
                            </p:stCondLst>
                            <p:childTnLst>
                              <p:par>
                                <p:cTn id="29" presetID="29"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2000" fill="hold"/>
                                        <p:tgtEl>
                                          <p:spTgt spid="7"/>
                                        </p:tgtEl>
                                        <p:attrNameLst>
                                          <p:attrName>ppt_x</p:attrName>
                                        </p:attrNameLst>
                                      </p:cBhvr>
                                      <p:tavLst>
                                        <p:tav tm="0">
                                          <p:val>
                                            <p:strVal val="#ppt_x-.2"/>
                                          </p:val>
                                        </p:tav>
                                        <p:tav tm="100000">
                                          <p:val>
                                            <p:strVal val="#ppt_x"/>
                                          </p:val>
                                        </p:tav>
                                      </p:tavLst>
                                    </p:anim>
                                    <p:anim calcmode="lin" valueType="num">
                                      <p:cBhvr>
                                        <p:cTn id="32"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33" dur="2000"/>
                                        <p:tgtEl>
                                          <p:spTgt spid="7"/>
                                        </p:tgtEl>
                                      </p:cBhvr>
                                    </p:animEffect>
                                  </p:childTnLst>
                                </p:cTn>
                              </p:par>
                            </p:childTnLst>
                          </p:cTn>
                        </p:par>
                        <p:par>
                          <p:cTn id="34" fill="hold">
                            <p:stCondLst>
                              <p:cond delay="19000"/>
                            </p:stCondLst>
                            <p:childTnLst>
                              <p:par>
                                <p:cTn id="35" presetID="29" presetClass="entr" presetSubtype="0"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2000" fill="hold"/>
                                        <p:tgtEl>
                                          <p:spTgt spid="8"/>
                                        </p:tgtEl>
                                        <p:attrNameLst>
                                          <p:attrName>ppt_x</p:attrName>
                                        </p:attrNameLst>
                                      </p:cBhvr>
                                      <p:tavLst>
                                        <p:tav tm="0">
                                          <p:val>
                                            <p:strVal val="#ppt_x-.2"/>
                                          </p:val>
                                        </p:tav>
                                        <p:tav tm="100000">
                                          <p:val>
                                            <p:strVal val="#ppt_x"/>
                                          </p:val>
                                        </p:tav>
                                      </p:tavLst>
                                    </p:anim>
                                    <p:anim calcmode="lin" valueType="num">
                                      <p:cBhvr>
                                        <p:cTn id="38"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39" dur="2000"/>
                                        <p:tgtEl>
                                          <p:spTgt spid="8"/>
                                        </p:tgtEl>
                                      </p:cBhvr>
                                    </p:animEffect>
                                  </p:childTnLst>
                                </p:cTn>
                              </p:par>
                            </p:childTnLst>
                          </p:cTn>
                        </p:par>
                        <p:par>
                          <p:cTn id="40" fill="hold">
                            <p:stCondLst>
                              <p:cond delay="21000"/>
                            </p:stCondLst>
                            <p:childTnLst>
                              <p:par>
                                <p:cTn id="41" presetID="15" presetClass="entr" presetSubtype="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2000" fill="hold"/>
                                        <p:tgtEl>
                                          <p:spTgt spid="10"/>
                                        </p:tgtEl>
                                        <p:attrNameLst>
                                          <p:attrName>ppt_w</p:attrName>
                                        </p:attrNameLst>
                                      </p:cBhvr>
                                      <p:tavLst>
                                        <p:tav tm="0">
                                          <p:val>
                                            <p:fltVal val="0"/>
                                          </p:val>
                                        </p:tav>
                                        <p:tav tm="100000">
                                          <p:val>
                                            <p:strVal val="#ppt_w"/>
                                          </p:val>
                                        </p:tav>
                                      </p:tavLst>
                                    </p:anim>
                                    <p:anim calcmode="lin" valueType="num">
                                      <p:cBhvr>
                                        <p:cTn id="44" dur="2000" fill="hold"/>
                                        <p:tgtEl>
                                          <p:spTgt spid="10"/>
                                        </p:tgtEl>
                                        <p:attrNameLst>
                                          <p:attrName>ppt_h</p:attrName>
                                        </p:attrNameLst>
                                      </p:cBhvr>
                                      <p:tavLst>
                                        <p:tav tm="0">
                                          <p:val>
                                            <p:fltVal val="0"/>
                                          </p:val>
                                        </p:tav>
                                        <p:tav tm="100000">
                                          <p:val>
                                            <p:strVal val="#ppt_h"/>
                                          </p:val>
                                        </p:tav>
                                      </p:tavLst>
                                    </p:anim>
                                    <p:anim calcmode="lin" valueType="num">
                                      <p:cBhvr>
                                        <p:cTn id="45"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8" name="7 Rectángulo"/>
          <p:cNvSpPr/>
          <p:nvPr/>
        </p:nvSpPr>
        <p:spPr>
          <a:xfrm>
            <a:off x="8429652" y="0"/>
            <a:ext cx="357158" cy="6858000"/>
          </a:xfrm>
          <a:prstGeom prst="rect">
            <a:avLst/>
          </a:prstGeom>
          <a:blipFill dpi="0" rotWithShape="1">
            <a:blip r:embed="rId2">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85720" y="0"/>
            <a:ext cx="357158" cy="6858000"/>
          </a:xfrm>
          <a:prstGeom prst="rect">
            <a:avLst/>
          </a:prstGeom>
          <a:blipFill dpi="0" rotWithShape="1">
            <a:blip r:embed="rId2">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1 Imagen" descr="santorini-grecia-coches.jpg"/>
          <p:cNvPicPr>
            <a:picLocks noChangeAspect="1"/>
          </p:cNvPicPr>
          <p:nvPr/>
        </p:nvPicPr>
        <p:blipFill>
          <a:blip r:embed="rId3"/>
          <a:stretch>
            <a:fillRect/>
          </a:stretch>
        </p:blipFill>
        <p:spPr>
          <a:xfrm>
            <a:off x="1000100" y="0"/>
            <a:ext cx="7143800" cy="6858000"/>
          </a:xfrm>
          <a:prstGeom prst="rect">
            <a:avLst/>
          </a:prstGeom>
        </p:spPr>
      </p:pic>
      <p:sp>
        <p:nvSpPr>
          <p:cNvPr id="13" name="12 Rectángulo"/>
          <p:cNvSpPr/>
          <p:nvPr/>
        </p:nvSpPr>
        <p:spPr>
          <a:xfrm>
            <a:off x="714348" y="0"/>
            <a:ext cx="285752" cy="6858000"/>
          </a:xfrm>
          <a:prstGeom prst="rect">
            <a:avLst/>
          </a:prstGeom>
          <a:solidFill>
            <a:schemeClr val="tx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285720" cy="6858000"/>
          </a:xfrm>
          <a:prstGeom prst="rect">
            <a:avLst/>
          </a:prstGeom>
          <a:solidFill>
            <a:schemeClr val="tx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8143900" y="0"/>
            <a:ext cx="285720" cy="6858000"/>
          </a:xfrm>
          <a:prstGeom prst="rect">
            <a:avLst/>
          </a:prstGeom>
          <a:solidFill>
            <a:schemeClr val="tx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8858280" y="0"/>
            <a:ext cx="285720" cy="6858000"/>
          </a:xfrm>
          <a:prstGeom prst="rect">
            <a:avLst/>
          </a:prstGeom>
          <a:solidFill>
            <a:schemeClr val="tx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3186" name="Picture 2" descr="http://grecia.voila.net/Grece.gif"/>
          <p:cNvPicPr>
            <a:picLocks noChangeAspect="1" noChangeArrowheads="1" noCrop="1"/>
          </p:cNvPicPr>
          <p:nvPr/>
        </p:nvPicPr>
        <p:blipFill>
          <a:blip r:embed="rId4">
            <a:lum bright="-20000" contrast="40000"/>
          </a:blip>
          <a:srcRect/>
          <a:stretch>
            <a:fillRect/>
          </a:stretch>
        </p:blipFill>
        <p:spPr bwMode="auto">
          <a:xfrm>
            <a:off x="6429388" y="254017"/>
            <a:ext cx="1595435" cy="1151825"/>
          </a:xfrm>
          <a:prstGeom prst="rect">
            <a:avLst/>
          </a:prstGeom>
          <a:noFill/>
          <a:effectLst>
            <a:softEdge rad="12700"/>
          </a:effectLst>
        </p:spPr>
      </p:pic>
    </p:spTree>
  </p:cSld>
  <p:clrMapOvr>
    <a:masterClrMapping/>
  </p:clrMapOvr>
  <p:transition spd="slow" advTm="1500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gradFill flip="none" rotWithShape="1">
            <a:gsLst>
              <a:gs pos="0">
                <a:schemeClr val="bg2">
                  <a:lumMod val="20000"/>
                  <a:lumOff val="80000"/>
                </a:schemeClr>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1"/>
            <a:tileRect/>
          </a:gradFill>
          <a:scene3d>
            <a:camera prst="orthographicFront"/>
            <a:lightRig rig="threePt" dir="t"/>
          </a:scene3d>
          <a:sp3d>
            <a:bevelT w="196850" h="152400" prst="cross"/>
          </a:sp3d>
        </p:spPr>
        <p:txBody>
          <a:bodyPr/>
          <a:lstStyle/>
          <a:p>
            <a:pPr>
              <a:buNone/>
            </a:pPr>
            <a:endParaRPr lang="es-ES" dirty="0"/>
          </a:p>
        </p:txBody>
      </p:sp>
      <p:sp>
        <p:nvSpPr>
          <p:cNvPr id="4" name="3 Rectángulo"/>
          <p:cNvSpPr/>
          <p:nvPr/>
        </p:nvSpPr>
        <p:spPr>
          <a:xfrm>
            <a:off x="0" y="0"/>
            <a:ext cx="9144000" cy="6858000"/>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CuadroTexto"/>
          <p:cNvSpPr txBox="1"/>
          <p:nvPr/>
        </p:nvSpPr>
        <p:spPr>
          <a:xfrm>
            <a:off x="428596" y="428604"/>
            <a:ext cx="8501122" cy="5909310"/>
          </a:xfrm>
          <a:prstGeom prst="rect">
            <a:avLst/>
          </a:prstGeom>
          <a:noFill/>
        </p:spPr>
        <p:txBody>
          <a:bodyPr wrap="square" rtlCol="0">
            <a:spAutoFit/>
          </a:bodyPr>
          <a:lstStyle/>
          <a:p>
            <a:r>
              <a:rPr lang="es-ES" sz="2400" b="1" dirty="0" err="1" smtClean="0">
                <a:effectLst>
                  <a:outerShdw blurRad="38100" dist="38100" dir="2700000" algn="tl">
                    <a:srgbClr val="000000">
                      <a:alpha val="43137"/>
                    </a:srgbClr>
                  </a:outerShdw>
                </a:effectLst>
                <a:latin typeface="Script MT Bold" pitchFamily="66" charset="0"/>
              </a:rPr>
              <a:t>Santorini</a:t>
            </a:r>
            <a:r>
              <a:rPr lang="es-ES" sz="2400" b="1" dirty="0" smtClean="0">
                <a:effectLst>
                  <a:outerShdw blurRad="38100" dist="38100" dir="2700000" algn="tl">
                    <a:srgbClr val="000000">
                      <a:alpha val="43137"/>
                    </a:srgbClr>
                  </a:outerShdw>
                </a:effectLst>
                <a:latin typeface="Script MT Bold" pitchFamily="66" charset="0"/>
              </a:rPr>
              <a:t>, </a:t>
            </a:r>
            <a:r>
              <a:rPr lang="es-ES" sz="2400" b="1" dirty="0" err="1" smtClean="0">
                <a:effectLst>
                  <a:outerShdw blurRad="38100" dist="38100" dir="2700000" algn="tl">
                    <a:srgbClr val="000000">
                      <a:alpha val="43137"/>
                    </a:srgbClr>
                  </a:outerShdw>
                </a:effectLst>
                <a:latin typeface="Script MT Bold" pitchFamily="66" charset="0"/>
              </a:rPr>
              <a:t>Thera</a:t>
            </a:r>
            <a:r>
              <a:rPr lang="es-ES" sz="2400" dirty="0" smtClean="0">
                <a:effectLst>
                  <a:outerShdw blurRad="38100" dist="38100" dir="2700000" algn="tl">
                    <a:srgbClr val="000000">
                      <a:alpha val="43137"/>
                    </a:srgbClr>
                  </a:outerShdw>
                </a:effectLst>
                <a:latin typeface="Script MT Bold" pitchFamily="66" charset="0"/>
              </a:rPr>
              <a:t> o </a:t>
            </a:r>
            <a:r>
              <a:rPr lang="es-ES" sz="2400" b="1" dirty="0" err="1" smtClean="0">
                <a:effectLst>
                  <a:outerShdw blurRad="38100" dist="38100" dir="2700000" algn="tl">
                    <a:srgbClr val="000000">
                      <a:alpha val="43137"/>
                    </a:srgbClr>
                  </a:outerShdw>
                </a:effectLst>
                <a:latin typeface="Script MT Bold" pitchFamily="66" charset="0"/>
              </a:rPr>
              <a:t>Thira</a:t>
            </a:r>
            <a:r>
              <a:rPr lang="es-ES" sz="2400" dirty="0" smtClean="0">
                <a:effectLst>
                  <a:outerShdw blurRad="38100" dist="38100" dir="2700000" algn="tl">
                    <a:srgbClr val="000000">
                      <a:alpha val="43137"/>
                    </a:srgbClr>
                  </a:outerShdw>
                </a:effectLst>
                <a:latin typeface="Script MT Bold" pitchFamily="66" charset="0"/>
              </a:rPr>
              <a:t> (en griego </a:t>
            </a:r>
            <a:r>
              <a:rPr lang="es-ES" sz="2400" dirty="0" err="1" smtClean="0">
                <a:effectLst>
                  <a:outerShdw blurRad="38100" dist="38100" dir="2700000" algn="tl">
                    <a:srgbClr val="000000">
                      <a:alpha val="43137"/>
                    </a:srgbClr>
                  </a:outerShdw>
                </a:effectLst>
                <a:latin typeface="Script MT Bold" pitchFamily="66" charset="0"/>
              </a:rPr>
              <a:t>Σαντορίνη</a:t>
            </a:r>
            <a:r>
              <a:rPr lang="es-ES" sz="2400" dirty="0" smtClean="0">
                <a:effectLst>
                  <a:outerShdw blurRad="38100" dist="38100" dir="2700000" algn="tl">
                    <a:srgbClr val="000000">
                      <a:alpha val="43137"/>
                    </a:srgbClr>
                  </a:outerShdw>
                </a:effectLst>
                <a:latin typeface="Script MT Bold" pitchFamily="66" charset="0"/>
              </a:rPr>
              <a:t>) es un pequeño archipiélago circular formado por islas volcánicas, localizado en el sur del mar Egeo, unos 200 km al sureste del territorio continental griego. Forma el grupo de islas más meridional de las Cícladas, con un área aproximada de unos 73 km² y una población de 13.402 habitantes en 2001.</a:t>
            </a:r>
          </a:p>
          <a:p>
            <a:r>
              <a:rPr lang="es-ES" sz="2400" dirty="0" smtClean="0">
                <a:effectLst>
                  <a:outerShdw blurRad="38100" dist="38100" dir="2700000" algn="tl">
                    <a:srgbClr val="000000">
                      <a:alpha val="43137"/>
                    </a:srgbClr>
                  </a:outerShdw>
                </a:effectLst>
                <a:latin typeface="Script MT Bold" pitchFamily="66" charset="0"/>
              </a:rPr>
              <a:t> </a:t>
            </a:r>
            <a:r>
              <a:rPr lang="es-ES" sz="2400" dirty="0" err="1" smtClean="0">
                <a:effectLst>
                  <a:outerShdw blurRad="38100" dist="38100" dir="2700000" algn="tl">
                    <a:srgbClr val="000000">
                      <a:alpha val="43137"/>
                    </a:srgbClr>
                  </a:outerShdw>
                </a:effectLst>
                <a:latin typeface="Script MT Bold" pitchFamily="66" charset="0"/>
              </a:rPr>
              <a:t>Santorini</a:t>
            </a:r>
            <a:r>
              <a:rPr lang="es-ES" sz="2400" dirty="0" smtClean="0">
                <a:effectLst>
                  <a:outerShdw blurRad="38100" dist="38100" dir="2700000" algn="tl">
                    <a:srgbClr val="000000">
                      <a:alpha val="43137"/>
                    </a:srgbClr>
                  </a:outerShdw>
                </a:effectLst>
                <a:latin typeface="Script MT Bold" pitchFamily="66" charset="0"/>
              </a:rPr>
              <a:t>  </a:t>
            </a:r>
            <a:r>
              <a:rPr lang="es-ES" sz="2400" dirty="0" smtClean="0">
                <a:effectLst>
                  <a:outerShdw blurRad="38100" dist="38100" dir="2700000" algn="tl">
                    <a:srgbClr val="000000">
                      <a:alpha val="43137"/>
                    </a:srgbClr>
                  </a:outerShdw>
                </a:effectLst>
                <a:latin typeface="Script MT Bold" pitchFamily="66" charset="0"/>
              </a:rPr>
              <a:t>es, en esencia, lo que queda de una enorme explosión volcánica que destruyó los primeros asentamientos existentes, haciendo desaparecer gran parte del territorio de la antigua isla y provocando la creación de la caldera geológica actual. Su espectacular belleza, junto con una animada vida nocturna, la han convertido en uno de los principales destinos turísticos de Europa. Sus construcciones tienen un aspecto oriental, con casas blancas y marcos de ventanas y puertas en azul, como se pueden encontrar en las costas de Marruecos o Túnez. </a:t>
            </a:r>
          </a:p>
          <a:p>
            <a:endParaRPr lang="es-ES" dirty="0" smtClean="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0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ewego_LARGE_t_1101_54235402.JPG"/>
          <p:cNvPicPr>
            <a:picLocks noChangeAspect="1"/>
          </p:cNvPicPr>
          <p:nvPr/>
        </p:nvPicPr>
        <p:blipFill>
          <a:blip r:embed="rId2"/>
          <a:stretch>
            <a:fillRect/>
          </a:stretch>
        </p:blipFill>
        <p:spPr>
          <a:xfrm>
            <a:off x="0" y="16662"/>
            <a:ext cx="9144000" cy="6824676"/>
          </a:xfrm>
          <a:prstGeom prst="rect">
            <a:avLst/>
          </a:prstGeom>
        </p:spPr>
      </p:pic>
      <p:pic>
        <p:nvPicPr>
          <p:cNvPr id="5" name="4 Imagen" descr="newego_LARGE_t_1101_54235402.JPG"/>
          <p:cNvPicPr>
            <a:picLocks noChangeAspect="1"/>
          </p:cNvPicPr>
          <p:nvPr/>
        </p:nvPicPr>
        <p:blipFill>
          <a:blip r:embed="rId2"/>
          <a:stretch>
            <a:fillRect/>
          </a:stretch>
        </p:blipFill>
        <p:spPr>
          <a:xfrm>
            <a:off x="0" y="33324"/>
            <a:ext cx="9144000" cy="6824676"/>
          </a:xfrm>
          <a:prstGeom prst="rect">
            <a:avLst/>
          </a:prstGeom>
        </p:spPr>
      </p:pic>
      <p:pic>
        <p:nvPicPr>
          <p:cNvPr id="6" name="5 Imagen" descr="newego_LARGE_t_1101_54235402.JPG"/>
          <p:cNvPicPr>
            <a:picLocks noChangeAspect="1"/>
          </p:cNvPicPr>
          <p:nvPr/>
        </p:nvPicPr>
        <p:blipFill>
          <a:blip r:embed="rId2"/>
          <a:stretch>
            <a:fillRect/>
          </a:stretch>
        </p:blipFill>
        <p:spPr>
          <a:xfrm>
            <a:off x="0" y="0"/>
            <a:ext cx="9144000" cy="6824676"/>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ira_Santorini-1024x768.jpg"/>
          <p:cNvPicPr>
            <a:picLocks noChangeAspect="1"/>
          </p:cNvPicPr>
          <p:nvPr/>
        </p:nvPicPr>
        <p:blipFill>
          <a:blip r:embed="rId2"/>
          <a:stretch>
            <a:fillRect/>
          </a:stretch>
        </p:blipFill>
        <p:spPr>
          <a:xfrm>
            <a:off x="0" y="0"/>
            <a:ext cx="9144000" cy="6858000"/>
          </a:xfrm>
          <a:prstGeom prst="rect">
            <a:avLst/>
          </a:prstGeom>
        </p:spPr>
      </p:pic>
      <p:pic>
        <p:nvPicPr>
          <p:cNvPr id="5" name="4 Imagen" descr="Fira_Santorini-1024x768.jpg"/>
          <p:cNvPicPr>
            <a:picLocks noChangeAspect="1"/>
          </p:cNvPicPr>
          <p:nvPr/>
        </p:nvPicPr>
        <p:blipFill>
          <a:blip r:embed="rId2"/>
          <a:stretch>
            <a:fillRect/>
          </a:stretch>
        </p:blipFill>
        <p:spPr>
          <a:xfrm>
            <a:off x="0" y="0"/>
            <a:ext cx="9144000" cy="6858000"/>
          </a:xfrm>
          <a:prstGeom prst="rect">
            <a:avLst/>
          </a:prstGeom>
        </p:spPr>
      </p:pic>
      <p:pic>
        <p:nvPicPr>
          <p:cNvPr id="6" name="5 Imagen" descr="Fira_Santorini-1024x76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Right)">
                                      <p:cBhvr>
                                        <p:cTn id="7" dur="3000"/>
                                        <p:tgtEl>
                                          <p:spTgt spid="6"/>
                                        </p:tgtEl>
                                      </p:cBhvr>
                                    </p:animEffec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3000"/>
                                        <p:tgtEl>
                                          <p:spTgt spid="5"/>
                                        </p:tgtEl>
                                      </p:cBhvr>
                                    </p:animEffect>
                                  </p:childTnLst>
                                </p:cTn>
                              </p:par>
                              <p:par>
                                <p:cTn id="11" presetID="8"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in)">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gradFill flip="none" rotWithShape="1">
            <a:gsLst>
              <a:gs pos="0">
                <a:schemeClr val="bg2">
                  <a:lumMod val="20000"/>
                  <a:lumOff val="80000"/>
                </a:schemeClr>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1"/>
            <a:tileRect/>
          </a:gradFill>
          <a:scene3d>
            <a:camera prst="orthographicFront"/>
            <a:lightRig rig="threePt" dir="t"/>
          </a:scene3d>
          <a:sp3d>
            <a:bevelT w="196850" h="152400" prst="cross"/>
          </a:sp3d>
        </p:spPr>
        <p:txBody>
          <a:bodyPr/>
          <a:lstStyle/>
          <a:p>
            <a:pPr>
              <a:buNone/>
            </a:pPr>
            <a:endParaRPr lang="es-ES" dirty="0"/>
          </a:p>
        </p:txBody>
      </p:sp>
      <p:sp>
        <p:nvSpPr>
          <p:cNvPr id="4" name="3 Rectángulo"/>
          <p:cNvSpPr/>
          <p:nvPr/>
        </p:nvSpPr>
        <p:spPr>
          <a:xfrm>
            <a:off x="0" y="0"/>
            <a:ext cx="9144000" cy="6858000"/>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CuadroTexto"/>
          <p:cNvSpPr txBox="1"/>
          <p:nvPr/>
        </p:nvSpPr>
        <p:spPr>
          <a:xfrm>
            <a:off x="500034" y="487025"/>
            <a:ext cx="8143932" cy="6370975"/>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latin typeface="Script MT Bold" pitchFamily="66" charset="0"/>
              </a:rPr>
              <a:t>Por otra parte, también se han formulado reproches contra el carácter desordenado y excesivo de su desarrollo urbanístico reciente.</a:t>
            </a:r>
          </a:p>
          <a:p>
            <a:r>
              <a:rPr lang="es-ES" sz="2400" dirty="0" smtClean="0">
                <a:effectLst>
                  <a:outerShdw blurRad="38100" dist="38100" dir="2700000" algn="tl">
                    <a:srgbClr val="000000">
                      <a:alpha val="43137"/>
                    </a:srgbClr>
                  </a:outerShdw>
                </a:effectLst>
                <a:latin typeface="Script MT Bold" pitchFamily="66" charset="0"/>
              </a:rPr>
              <a:t>Una </a:t>
            </a:r>
            <a:r>
              <a:rPr lang="es-ES" sz="2400" dirty="0" smtClean="0">
                <a:effectLst>
                  <a:outerShdw blurRad="38100" dist="38100" dir="2700000" algn="tl">
                    <a:srgbClr val="000000">
                      <a:alpha val="43137"/>
                    </a:srgbClr>
                  </a:outerShdw>
                </a:effectLst>
                <a:latin typeface="Script MT Bold" pitchFamily="66" charset="0"/>
              </a:rPr>
              <a:t>gigantesca laguna central, más o menos ovalada, de unos 12 km de longitud y 7 km de anchura, está rodeada por tres lados por altos acantilados de unos 300 metros de altura. Las pendientes de la isla descienden desde lo alto del acantilado hasta el circundante mar Egeo. En el cuarto lado, la laguna está separada del mar por una isla mucho más pequeña llamada </a:t>
            </a:r>
            <a:r>
              <a:rPr lang="es-ES" sz="2400" dirty="0" err="1" smtClean="0">
                <a:effectLst>
                  <a:outerShdw blurRad="38100" dist="38100" dir="2700000" algn="tl">
                    <a:srgbClr val="000000">
                      <a:alpha val="43137"/>
                    </a:srgbClr>
                  </a:outerShdw>
                </a:effectLst>
                <a:latin typeface="Script MT Bold" pitchFamily="66" charset="0"/>
              </a:rPr>
              <a:t>Thirasia</a:t>
            </a:r>
            <a:r>
              <a:rPr lang="es-ES" sz="2400" dirty="0" smtClean="0">
                <a:effectLst>
                  <a:outerShdw blurRad="38100" dist="38100" dir="2700000" algn="tl">
                    <a:srgbClr val="000000">
                      <a:alpha val="43137"/>
                    </a:srgbClr>
                  </a:outerShdw>
                </a:effectLst>
                <a:latin typeface="Script MT Bold" pitchFamily="66" charset="0"/>
              </a:rPr>
              <a:t>; la laguna se une al mar por dos sitios, al noroeste y al sudoeste. Las aguas en el centro de la laguna tienen una profundidad de unos 400 metros (</a:t>
            </a:r>
            <a:r>
              <a:rPr lang="es-ES" sz="2400" b="1" dirty="0" err="1" smtClean="0">
                <a:effectLst>
                  <a:outerShdw blurRad="38100" dist="38100" dir="2700000" algn="tl">
                    <a:srgbClr val="000000">
                      <a:alpha val="43137"/>
                    </a:srgbClr>
                  </a:outerShdw>
                </a:effectLst>
                <a:latin typeface="Script MT Bold" pitchFamily="66" charset="0"/>
              </a:rPr>
              <a:t>Nisís</a:t>
            </a:r>
            <a:r>
              <a:rPr lang="es-ES" sz="2400" b="1" dirty="0" smtClean="0">
                <a:effectLst>
                  <a:outerShdw blurRad="38100" dist="38100" dir="2700000" algn="tl">
                    <a:srgbClr val="000000">
                      <a:alpha val="43137"/>
                    </a:srgbClr>
                  </a:outerShdw>
                </a:effectLst>
                <a:latin typeface="Script MT Bold" pitchFamily="66" charset="0"/>
              </a:rPr>
              <a:t> </a:t>
            </a:r>
            <a:r>
              <a:rPr lang="es-ES" sz="2400" b="1" dirty="0" err="1" smtClean="0">
                <a:effectLst>
                  <a:outerShdw blurRad="38100" dist="38100" dir="2700000" algn="tl">
                    <a:srgbClr val="000000">
                      <a:alpha val="43137"/>
                    </a:srgbClr>
                  </a:outerShdw>
                </a:effectLst>
                <a:latin typeface="Script MT Bold" pitchFamily="66" charset="0"/>
              </a:rPr>
              <a:t>Néa</a:t>
            </a:r>
            <a:r>
              <a:rPr lang="es-ES" sz="2400" b="1" dirty="0" smtClean="0">
                <a:effectLst>
                  <a:outerShdw blurRad="38100" dist="38100" dir="2700000" algn="tl">
                    <a:srgbClr val="000000">
                      <a:alpha val="43137"/>
                    </a:srgbClr>
                  </a:outerShdw>
                </a:effectLst>
                <a:latin typeface="Script MT Bold" pitchFamily="66" charset="0"/>
              </a:rPr>
              <a:t> </a:t>
            </a:r>
            <a:r>
              <a:rPr lang="es-ES" sz="2400" b="1" dirty="0" err="1" smtClean="0">
                <a:effectLst>
                  <a:outerShdw blurRad="38100" dist="38100" dir="2700000" algn="tl">
                    <a:srgbClr val="000000">
                      <a:alpha val="43137"/>
                    </a:srgbClr>
                  </a:outerShdw>
                </a:effectLst>
                <a:latin typeface="Script MT Bold" pitchFamily="66" charset="0"/>
              </a:rPr>
              <a:t>Kaméni</a:t>
            </a:r>
            <a:r>
              <a:rPr lang="es-ES" sz="2400" dirty="0" smtClean="0">
                <a:effectLst>
                  <a:outerShdw blurRad="38100" dist="38100" dir="2700000" algn="tl">
                    <a:srgbClr val="000000">
                      <a:alpha val="43137"/>
                    </a:srgbClr>
                  </a:outerShdw>
                </a:effectLst>
                <a:latin typeface="Script MT Bold" pitchFamily="66" charset="0"/>
              </a:rPr>
              <a:t>, "Nueva Isla </a:t>
            </a:r>
            <a:r>
              <a:rPr lang="es-ES" sz="2400" dirty="0" err="1" smtClean="0">
                <a:effectLst>
                  <a:outerShdw blurRad="38100" dist="38100" dir="2700000" algn="tl">
                    <a:srgbClr val="000000">
                      <a:alpha val="43137"/>
                    </a:srgbClr>
                  </a:outerShdw>
                </a:effectLst>
                <a:latin typeface="Script MT Bold" pitchFamily="66" charset="0"/>
              </a:rPr>
              <a:t>Kameni</a:t>
            </a:r>
            <a:r>
              <a:rPr lang="es-ES" sz="2400" dirty="0" smtClean="0">
                <a:effectLst>
                  <a:outerShdw blurRad="38100" dist="38100" dir="2700000" algn="tl">
                    <a:srgbClr val="000000">
                      <a:alpha val="43137"/>
                    </a:srgbClr>
                  </a:outerShdw>
                </a:effectLst>
                <a:latin typeface="Script MT Bold" pitchFamily="66" charset="0"/>
              </a:rPr>
              <a:t>" ), haciendo así posible la navegación de todo tipo de buques. Los puertos de la isla están todos en la laguna, y la capital, </a:t>
            </a:r>
            <a:r>
              <a:rPr lang="es-ES" sz="2400" dirty="0" err="1" smtClean="0">
                <a:effectLst>
                  <a:outerShdw blurRad="38100" dist="38100" dir="2700000" algn="tl">
                    <a:srgbClr val="000000">
                      <a:alpha val="43137"/>
                    </a:srgbClr>
                  </a:outerShdw>
                </a:effectLst>
                <a:latin typeface="Script MT Bold" pitchFamily="66" charset="0"/>
              </a:rPr>
              <a:t>Fira</a:t>
            </a:r>
            <a:r>
              <a:rPr lang="es-ES" sz="2400" dirty="0" smtClean="0">
                <a:effectLst>
                  <a:outerShdw blurRad="38100" dist="38100" dir="2700000" algn="tl">
                    <a:srgbClr val="000000">
                      <a:alpha val="43137"/>
                    </a:srgbClr>
                  </a:outerShdw>
                </a:effectLst>
                <a:latin typeface="Script MT Bold" pitchFamily="66" charset="0"/>
              </a:rPr>
              <a:t>, cuelga de lo alto del acantilado, sobre la ladera que desciende hasta la laguna.</a:t>
            </a:r>
          </a:p>
          <a:p>
            <a:endParaRPr lang="es-ES" sz="2400" dirty="0" smtClean="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000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995187225_833b2ac3b7_b.jpg"/>
          <p:cNvPicPr>
            <a:picLocks noChangeAspect="1"/>
          </p:cNvPicPr>
          <p:nvPr/>
        </p:nvPicPr>
        <p:blipFill>
          <a:blip r:embed="rId2"/>
          <a:stretch>
            <a:fillRect/>
          </a:stretch>
        </p:blipFill>
        <p:spPr>
          <a:xfrm>
            <a:off x="0" y="22324"/>
            <a:ext cx="9144000" cy="6813352"/>
          </a:xfrm>
          <a:prstGeom prst="rect">
            <a:avLst/>
          </a:prstGeom>
        </p:spPr>
      </p:pic>
      <p:pic>
        <p:nvPicPr>
          <p:cNvPr id="5" name="4 Imagen" descr="3995187225_833b2ac3b7_b.jpg"/>
          <p:cNvPicPr>
            <a:picLocks noChangeAspect="1"/>
          </p:cNvPicPr>
          <p:nvPr/>
        </p:nvPicPr>
        <p:blipFill>
          <a:blip r:embed="rId2"/>
          <a:stretch>
            <a:fillRect/>
          </a:stretch>
        </p:blipFill>
        <p:spPr>
          <a:xfrm>
            <a:off x="0" y="0"/>
            <a:ext cx="9144000" cy="6813352"/>
          </a:xfrm>
          <a:prstGeom prst="rect">
            <a:avLst/>
          </a:prstGeom>
        </p:spPr>
      </p:pic>
      <p:pic>
        <p:nvPicPr>
          <p:cNvPr id="6" name="5 Imagen" descr="3995187225_833b2ac3b7_b.jpg"/>
          <p:cNvPicPr>
            <a:picLocks noChangeAspect="1"/>
          </p:cNvPicPr>
          <p:nvPr/>
        </p:nvPicPr>
        <p:blipFill>
          <a:blip r:embed="rId2"/>
          <a:stretch>
            <a:fillRect/>
          </a:stretch>
        </p:blipFill>
        <p:spPr>
          <a:xfrm>
            <a:off x="0" y="0"/>
            <a:ext cx="9144000" cy="6813352"/>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800_Santorini-12.jpg"/>
          <p:cNvPicPr>
            <a:picLocks noChangeAspect="1"/>
          </p:cNvPicPr>
          <p:nvPr/>
        </p:nvPicPr>
        <p:blipFill>
          <a:blip r:embed="rId2"/>
          <a:stretch>
            <a:fillRect/>
          </a:stretch>
        </p:blipFill>
        <p:spPr>
          <a:xfrm>
            <a:off x="0" y="0"/>
            <a:ext cx="9144000" cy="6858000"/>
          </a:xfrm>
          <a:prstGeom prst="rect">
            <a:avLst/>
          </a:prstGeom>
        </p:spPr>
      </p:pic>
      <p:pic>
        <p:nvPicPr>
          <p:cNvPr id="5" name="4 Imagen" descr="2800_Santorini-12.jpg"/>
          <p:cNvPicPr>
            <a:picLocks noChangeAspect="1"/>
          </p:cNvPicPr>
          <p:nvPr/>
        </p:nvPicPr>
        <p:blipFill>
          <a:blip r:embed="rId2"/>
          <a:stretch>
            <a:fillRect/>
          </a:stretch>
        </p:blipFill>
        <p:spPr>
          <a:xfrm>
            <a:off x="0" y="0"/>
            <a:ext cx="9144000" cy="6858000"/>
          </a:xfrm>
          <a:prstGeom prst="rect">
            <a:avLst/>
          </a:prstGeom>
        </p:spPr>
      </p:pic>
      <p:pic>
        <p:nvPicPr>
          <p:cNvPr id="6" name="5 Imagen" descr="2800_Santorini-1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 fill="hold"/>
                                        <p:tgtEl>
                                          <p:spTgt spid="6"/>
                                        </p:tgtEl>
                                        <p:attrNameLst>
                                          <p:attrName>ppt_w</p:attrName>
                                        </p:attrNameLst>
                                      </p:cBhvr>
                                      <p:tavLst>
                                        <p:tav tm="0">
                                          <p:val>
                                            <p:fltVal val="0"/>
                                          </p:val>
                                        </p:tav>
                                        <p:tav tm="100000">
                                          <p:val>
                                            <p:strVal val="#ppt_w"/>
                                          </p:val>
                                        </p:tav>
                                      </p:tavLst>
                                    </p:anim>
                                    <p:anim calcmode="lin" valueType="num">
                                      <p:cBhvr>
                                        <p:cTn id="11" dur="500" fill="hold"/>
                                        <p:tgtEl>
                                          <p:spTgt spid="6"/>
                                        </p:tgtEl>
                                        <p:attrNameLst>
                                          <p:attrName>ppt_h</p:attrName>
                                        </p:attrNameLst>
                                      </p:cBhvr>
                                      <p:tavLst>
                                        <p:tav tm="0">
                                          <p:val>
                                            <p:fltVal val="0"/>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3000"/>
                                        <p:tgtEl>
                                          <p:spTgt spid="5"/>
                                        </p:tgtEl>
                                      </p:cBhvr>
                                    </p:animEffec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jpg"/>
          <p:cNvPicPr>
            <a:picLocks noChangeAspect="1"/>
          </p:cNvPicPr>
          <p:nvPr/>
        </p:nvPicPr>
        <p:blipFill>
          <a:blip r:embed="rId2"/>
          <a:stretch>
            <a:fillRect/>
          </a:stretch>
        </p:blipFill>
        <p:spPr>
          <a:xfrm>
            <a:off x="0" y="16662"/>
            <a:ext cx="9144000" cy="6824676"/>
          </a:xfrm>
          <a:prstGeom prst="rect">
            <a:avLst/>
          </a:prstGeom>
        </p:spPr>
      </p:pic>
      <p:pic>
        <p:nvPicPr>
          <p:cNvPr id="5" name="4 Imagen" descr="11.jpg"/>
          <p:cNvPicPr>
            <a:picLocks noChangeAspect="1"/>
          </p:cNvPicPr>
          <p:nvPr/>
        </p:nvPicPr>
        <p:blipFill>
          <a:blip r:embed="rId2"/>
          <a:stretch>
            <a:fillRect/>
          </a:stretch>
        </p:blipFill>
        <p:spPr>
          <a:xfrm>
            <a:off x="0" y="33324"/>
            <a:ext cx="9144000" cy="6824676"/>
          </a:xfrm>
          <a:prstGeom prst="rect">
            <a:avLst/>
          </a:prstGeom>
        </p:spPr>
      </p:pic>
      <p:pic>
        <p:nvPicPr>
          <p:cNvPr id="6" name="5 Imagen" descr="11.jpg"/>
          <p:cNvPicPr>
            <a:picLocks noChangeAspect="1"/>
          </p:cNvPicPr>
          <p:nvPr/>
        </p:nvPicPr>
        <p:blipFill>
          <a:blip r:embed="rId2"/>
          <a:stretch>
            <a:fillRect/>
          </a:stretch>
        </p:blipFill>
        <p:spPr>
          <a:xfrm>
            <a:off x="0" y="33324"/>
            <a:ext cx="9144000" cy="6824676"/>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in)">
                                      <p:cBhvr>
                                        <p:cTn id="11" dur="3000"/>
                                        <p:tgtEl>
                                          <p:spTgt spid="6"/>
                                        </p:tgtEl>
                                      </p:cBhvr>
                                    </p:animEffect>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EF85BDE946F28EE1EC886729E6C9683_1024_685.JPEG"/>
          <p:cNvPicPr>
            <a:picLocks noChangeAspect="1"/>
          </p:cNvPicPr>
          <p:nvPr/>
        </p:nvPicPr>
        <p:blipFill>
          <a:blip r:embed="rId2"/>
          <a:stretch>
            <a:fillRect/>
          </a:stretch>
        </p:blipFill>
        <p:spPr>
          <a:xfrm>
            <a:off x="0" y="13342"/>
            <a:ext cx="9144000" cy="6831315"/>
          </a:xfrm>
          <a:prstGeom prst="rect">
            <a:avLst/>
          </a:prstGeom>
        </p:spPr>
      </p:pic>
      <p:pic>
        <p:nvPicPr>
          <p:cNvPr id="5" name="4 Imagen" descr="1EF85BDE946F28EE1EC886729E6C9683_1024_685.JPEG"/>
          <p:cNvPicPr>
            <a:picLocks noChangeAspect="1"/>
          </p:cNvPicPr>
          <p:nvPr/>
        </p:nvPicPr>
        <p:blipFill>
          <a:blip r:embed="rId2"/>
          <a:stretch>
            <a:fillRect/>
          </a:stretch>
        </p:blipFill>
        <p:spPr>
          <a:xfrm>
            <a:off x="0" y="0"/>
            <a:ext cx="9144000" cy="6831315"/>
          </a:xfrm>
          <a:prstGeom prst="rect">
            <a:avLst/>
          </a:prstGeom>
        </p:spPr>
      </p:pic>
      <p:pic>
        <p:nvPicPr>
          <p:cNvPr id="6" name="5 Imagen" descr="1EF85BDE946F28EE1EC886729E6C9683_1024_685.JPE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in)">
                                      <p:cBhvr>
                                        <p:cTn id="11" dur="3000"/>
                                        <p:tgtEl>
                                          <p:spTgt spid="6"/>
                                        </p:tgtEl>
                                      </p:cBhvr>
                                    </p:animEffect>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jpg"/>
          <p:cNvPicPr>
            <a:picLocks noChangeAspect="1"/>
          </p:cNvPicPr>
          <p:nvPr/>
        </p:nvPicPr>
        <p:blipFill>
          <a:blip r:embed="rId2"/>
          <a:stretch>
            <a:fillRect/>
          </a:stretch>
        </p:blipFill>
        <p:spPr>
          <a:xfrm>
            <a:off x="0" y="32150"/>
            <a:ext cx="9144000" cy="6793699"/>
          </a:xfrm>
          <a:prstGeom prst="rect">
            <a:avLst/>
          </a:prstGeom>
        </p:spPr>
      </p:pic>
      <p:pic>
        <p:nvPicPr>
          <p:cNvPr id="5" name="4 Imagen" descr="20.jpg"/>
          <p:cNvPicPr>
            <a:picLocks noChangeAspect="1"/>
          </p:cNvPicPr>
          <p:nvPr/>
        </p:nvPicPr>
        <p:blipFill>
          <a:blip r:embed="rId2"/>
          <a:stretch>
            <a:fillRect/>
          </a:stretch>
        </p:blipFill>
        <p:spPr>
          <a:xfrm>
            <a:off x="0" y="0"/>
            <a:ext cx="9144000" cy="6793699"/>
          </a:xfrm>
          <a:prstGeom prst="rect">
            <a:avLst/>
          </a:prstGeom>
        </p:spPr>
      </p:pic>
      <p:pic>
        <p:nvPicPr>
          <p:cNvPr id="6" name="5 Imagen" descr="20.jpg"/>
          <p:cNvPicPr>
            <a:picLocks noChangeAspect="1"/>
          </p:cNvPicPr>
          <p:nvPr/>
        </p:nvPicPr>
        <p:blipFill>
          <a:blip r:embed="rId2"/>
          <a:stretch>
            <a:fillRect/>
          </a:stretch>
        </p:blipFill>
        <p:spPr>
          <a:xfrm>
            <a:off x="0" y="0"/>
            <a:ext cx="9144000" cy="6793699"/>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in)">
                                      <p:cBhvr>
                                        <p:cTn id="11" dur="3000"/>
                                        <p:tgtEl>
                                          <p:spTgt spid="6"/>
                                        </p:tgtEl>
                                      </p:cBhvr>
                                    </p:animEffect>
                                  </p:childTnLst>
                                </p:cTn>
                              </p:par>
                              <p:par>
                                <p:cTn id="12" presetID="6"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out)">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3.jpg"/>
          <p:cNvPicPr>
            <a:picLocks noChangeAspect="1"/>
          </p:cNvPicPr>
          <p:nvPr/>
        </p:nvPicPr>
        <p:blipFill>
          <a:blip r:embed="rId2"/>
          <a:stretch>
            <a:fillRect/>
          </a:stretch>
        </p:blipFill>
        <p:spPr>
          <a:xfrm>
            <a:off x="0" y="0"/>
            <a:ext cx="9206508" cy="6858000"/>
          </a:xfrm>
          <a:prstGeom prst="rect">
            <a:avLst/>
          </a:prstGeom>
        </p:spPr>
      </p:pic>
      <p:pic>
        <p:nvPicPr>
          <p:cNvPr id="5" name="4 Imagen" descr="23.jpg"/>
          <p:cNvPicPr>
            <a:picLocks noChangeAspect="1"/>
          </p:cNvPicPr>
          <p:nvPr/>
        </p:nvPicPr>
        <p:blipFill>
          <a:blip r:embed="rId2"/>
          <a:stretch>
            <a:fillRect/>
          </a:stretch>
        </p:blipFill>
        <p:spPr>
          <a:xfrm>
            <a:off x="-62508" y="0"/>
            <a:ext cx="9206508" cy="6858000"/>
          </a:xfrm>
          <a:prstGeom prst="rect">
            <a:avLst/>
          </a:prstGeom>
        </p:spPr>
      </p:pic>
      <p:pic>
        <p:nvPicPr>
          <p:cNvPr id="6" name="5 Imagen" descr="23.jpg"/>
          <p:cNvPicPr>
            <a:picLocks noChangeAspect="1"/>
          </p:cNvPicPr>
          <p:nvPr/>
        </p:nvPicPr>
        <p:blipFill>
          <a:blip r:embed="rId2"/>
          <a:stretch>
            <a:fillRect/>
          </a:stretch>
        </p:blipFill>
        <p:spPr>
          <a:xfrm>
            <a:off x="-62508" y="0"/>
            <a:ext cx="9206508"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vertical)">
                                      <p:cBhvr>
                                        <p:cTn id="11" dur="3000"/>
                                        <p:tgtEl>
                                          <p:spTgt spid="6"/>
                                        </p:tgtEl>
                                      </p:cBhvr>
                                    </p:animEffect>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3.jpg"/>
          <p:cNvPicPr>
            <a:picLocks noChangeAspect="1"/>
          </p:cNvPicPr>
          <p:nvPr/>
        </p:nvPicPr>
        <p:blipFill>
          <a:blip r:embed="rId2"/>
          <a:stretch>
            <a:fillRect/>
          </a:stretch>
        </p:blipFill>
        <p:spPr>
          <a:xfrm>
            <a:off x="0" y="16662"/>
            <a:ext cx="9144000" cy="6824676"/>
          </a:xfrm>
          <a:prstGeom prst="rect">
            <a:avLst/>
          </a:prstGeom>
        </p:spPr>
      </p:pic>
      <p:pic>
        <p:nvPicPr>
          <p:cNvPr id="5" name="4 Imagen" descr="33.jpg"/>
          <p:cNvPicPr>
            <a:picLocks noChangeAspect="1"/>
          </p:cNvPicPr>
          <p:nvPr/>
        </p:nvPicPr>
        <p:blipFill>
          <a:blip r:embed="rId2"/>
          <a:stretch>
            <a:fillRect/>
          </a:stretch>
        </p:blipFill>
        <p:spPr>
          <a:xfrm>
            <a:off x="0" y="33324"/>
            <a:ext cx="9144000" cy="6824676"/>
          </a:xfrm>
          <a:prstGeom prst="rect">
            <a:avLst/>
          </a:prstGeom>
        </p:spPr>
      </p:pic>
      <p:pic>
        <p:nvPicPr>
          <p:cNvPr id="6" name="5 Imagen" descr="33.jpg"/>
          <p:cNvPicPr>
            <a:picLocks noChangeAspect="1"/>
          </p:cNvPicPr>
          <p:nvPr/>
        </p:nvPicPr>
        <p:blipFill>
          <a:blip r:embed="rId2"/>
          <a:stretch>
            <a:fillRect/>
          </a:stretch>
        </p:blipFill>
        <p:spPr>
          <a:xfrm>
            <a:off x="0" y="33324"/>
            <a:ext cx="9144000" cy="6824676"/>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Horizontal)">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3000"/>
                                        <p:tgtEl>
                                          <p:spTgt spid="5"/>
                                        </p:tgtEl>
                                      </p:cBhvr>
                                    </p:animEffec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3.jpg"/>
          <p:cNvPicPr>
            <a:picLocks noChangeAspect="1"/>
          </p:cNvPicPr>
          <p:nvPr/>
        </p:nvPicPr>
        <p:blipFill>
          <a:blip r:embed="rId2"/>
          <a:stretch>
            <a:fillRect/>
          </a:stretch>
        </p:blipFill>
        <p:spPr>
          <a:xfrm>
            <a:off x="0" y="0"/>
            <a:ext cx="9144000" cy="6858000"/>
          </a:xfrm>
          <a:prstGeom prst="rect">
            <a:avLst/>
          </a:prstGeom>
        </p:spPr>
      </p:pic>
      <p:pic>
        <p:nvPicPr>
          <p:cNvPr id="5" name="4 Imagen" descr="53.jpg"/>
          <p:cNvPicPr>
            <a:picLocks noChangeAspect="1"/>
          </p:cNvPicPr>
          <p:nvPr/>
        </p:nvPicPr>
        <p:blipFill>
          <a:blip r:embed="rId2"/>
          <a:stretch>
            <a:fillRect/>
          </a:stretch>
        </p:blipFill>
        <p:spPr>
          <a:xfrm>
            <a:off x="0" y="0"/>
            <a:ext cx="9144000" cy="6858000"/>
          </a:xfrm>
          <a:prstGeom prst="rect">
            <a:avLst/>
          </a:prstGeom>
        </p:spPr>
      </p:pic>
      <p:pic>
        <p:nvPicPr>
          <p:cNvPr id="6" name="5 Imagen" descr="5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0270.jpg"/>
          <p:cNvPicPr>
            <a:picLocks noChangeAspect="1"/>
          </p:cNvPicPr>
          <p:nvPr/>
        </p:nvPicPr>
        <p:blipFill>
          <a:blip r:embed="rId2"/>
          <a:stretch>
            <a:fillRect/>
          </a:stretch>
        </p:blipFill>
        <p:spPr>
          <a:xfrm>
            <a:off x="0" y="0"/>
            <a:ext cx="9144000" cy="6858000"/>
          </a:xfrm>
          <a:prstGeom prst="rect">
            <a:avLst/>
          </a:prstGeom>
        </p:spPr>
      </p:pic>
      <p:pic>
        <p:nvPicPr>
          <p:cNvPr id="5" name="4 Imagen" descr="00270.jpg"/>
          <p:cNvPicPr>
            <a:picLocks noChangeAspect="1"/>
          </p:cNvPicPr>
          <p:nvPr/>
        </p:nvPicPr>
        <p:blipFill>
          <a:blip r:embed="rId2"/>
          <a:stretch>
            <a:fillRect/>
          </a:stretch>
        </p:blipFill>
        <p:spPr>
          <a:xfrm>
            <a:off x="0" y="0"/>
            <a:ext cx="9144000" cy="6858000"/>
          </a:xfrm>
          <a:prstGeom prst="rect">
            <a:avLst/>
          </a:prstGeom>
        </p:spPr>
      </p:pic>
      <p:pic>
        <p:nvPicPr>
          <p:cNvPr id="6" name="5 Imagen" descr="0027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5"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3000"/>
                                        <p:tgtEl>
                                          <p:spTgt spid="5"/>
                                        </p:tgtEl>
                                      </p:cBhvr>
                                    </p:animEffect>
                                  </p:childTnLst>
                                </p:cTn>
                              </p:par>
                              <p:par>
                                <p:cTn id="11" presetID="23" presetClass="entr" presetSubtype="27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2/3*#ppt_w"/>
                                          </p:val>
                                        </p:tav>
                                        <p:tav tm="100000">
                                          <p:val>
                                            <p:strVal val="#ppt_w"/>
                                          </p:val>
                                        </p:tav>
                                      </p:tavLst>
                                    </p:anim>
                                    <p:anim calcmode="lin" valueType="num">
                                      <p:cBhvr>
                                        <p:cTn id="14" dur="3000" fill="hold"/>
                                        <p:tgtEl>
                                          <p:spTgt spid="5"/>
                                        </p:tgtEl>
                                        <p:attrNameLst>
                                          <p:attrName>ppt_h</p:attrName>
                                        </p:attrNameLst>
                                      </p:cBhvr>
                                      <p:tavLst>
                                        <p:tav tm="0">
                                          <p:val>
                                            <p:strVal val="2/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80px-Stairs-Oia-Santorini-Greece.jpg"/>
          <p:cNvPicPr>
            <a:picLocks noChangeAspect="1"/>
          </p:cNvPicPr>
          <p:nvPr/>
        </p:nvPicPr>
        <p:blipFill>
          <a:blip r:embed="rId2"/>
          <a:stretch>
            <a:fillRect/>
          </a:stretch>
        </p:blipFill>
        <p:spPr>
          <a:xfrm>
            <a:off x="0" y="29875"/>
            <a:ext cx="9144000" cy="6798250"/>
          </a:xfrm>
          <a:prstGeom prst="rect">
            <a:avLst/>
          </a:prstGeom>
        </p:spPr>
      </p:pic>
      <p:pic>
        <p:nvPicPr>
          <p:cNvPr id="5" name="4 Imagen" descr="1280px-Stairs-Oia-Santorini-Greece.jpg"/>
          <p:cNvPicPr>
            <a:picLocks noChangeAspect="1"/>
          </p:cNvPicPr>
          <p:nvPr/>
        </p:nvPicPr>
        <p:blipFill>
          <a:blip r:embed="rId2"/>
          <a:stretch>
            <a:fillRect/>
          </a:stretch>
        </p:blipFill>
        <p:spPr>
          <a:xfrm>
            <a:off x="0" y="0"/>
            <a:ext cx="9144000" cy="6798250"/>
          </a:xfrm>
          <a:prstGeom prst="rect">
            <a:avLst/>
          </a:prstGeom>
        </p:spPr>
      </p:pic>
      <p:pic>
        <p:nvPicPr>
          <p:cNvPr id="6" name="5 Imagen" descr="1280px-Stairs-Oia-Santorini-Greece.jpg"/>
          <p:cNvPicPr>
            <a:picLocks noChangeAspect="1"/>
          </p:cNvPicPr>
          <p:nvPr/>
        </p:nvPicPr>
        <p:blipFill>
          <a:blip r:embed="rId2"/>
          <a:stretch>
            <a:fillRect/>
          </a:stretch>
        </p:blipFill>
        <p:spPr>
          <a:xfrm>
            <a:off x="0" y="0"/>
            <a:ext cx="9144000" cy="679825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in)">
                                      <p:cBhvr>
                                        <p:cTn id="11" dur="3000"/>
                                        <p:tgtEl>
                                          <p:spTgt spid="6"/>
                                        </p:tgtEl>
                                      </p:cBhvr>
                                    </p:animEffect>
                                  </p:childTnLst>
                                </p:cTn>
                              </p:par>
                              <p:par>
                                <p:cTn id="12" presetID="23"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ppt_w"/>
                                          </p:val>
                                        </p:tav>
                                        <p:tav tm="100000">
                                          <p:val>
                                            <p:strVal val="#ppt_w"/>
                                          </p:val>
                                        </p:tav>
                                      </p:tavLst>
                                    </p:anim>
                                    <p:anim calcmode="lin" valueType="num">
                                      <p:cBhvr>
                                        <p:cTn id="15" dur="3000" fill="hold"/>
                                        <p:tgtEl>
                                          <p:spTgt spid="5"/>
                                        </p:tgtEl>
                                        <p:attrNameLst>
                                          <p:attrName>ppt_h</p:attrName>
                                        </p:attrNameLst>
                                      </p:cBhvr>
                                      <p:tavLst>
                                        <p:tav tm="0">
                                          <p:val>
                                            <p:strVal val="4*#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3000"/>
                                        <p:tgtEl>
                                          <p:spTgt spid="5"/>
                                        </p:tgtEl>
                                      </p:cBhvr>
                                    </p:animEffec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3"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horizont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423.jpg"/>
          <p:cNvPicPr>
            <a:picLocks noChangeAspect="1"/>
          </p:cNvPicPr>
          <p:nvPr/>
        </p:nvPicPr>
        <p:blipFill>
          <a:blip r:embed="rId2"/>
          <a:stretch>
            <a:fillRect/>
          </a:stretch>
        </p:blipFill>
        <p:spPr>
          <a:xfrm>
            <a:off x="0" y="33162"/>
            <a:ext cx="9144000" cy="6791675"/>
          </a:xfrm>
          <a:prstGeom prst="rect">
            <a:avLst/>
          </a:prstGeom>
        </p:spPr>
      </p:pic>
      <p:pic>
        <p:nvPicPr>
          <p:cNvPr id="5" name="4 Imagen" descr="1423.jpg"/>
          <p:cNvPicPr>
            <a:picLocks noChangeAspect="1"/>
          </p:cNvPicPr>
          <p:nvPr/>
        </p:nvPicPr>
        <p:blipFill>
          <a:blip r:embed="rId2"/>
          <a:stretch>
            <a:fillRect/>
          </a:stretch>
        </p:blipFill>
        <p:spPr>
          <a:xfrm>
            <a:off x="0" y="0"/>
            <a:ext cx="9144000" cy="6791675"/>
          </a:xfrm>
          <a:prstGeom prst="rect">
            <a:avLst/>
          </a:prstGeom>
        </p:spPr>
      </p:pic>
      <p:pic>
        <p:nvPicPr>
          <p:cNvPr id="6" name="5 Imagen" descr="1423.jpg"/>
          <p:cNvPicPr>
            <a:picLocks noChangeAspect="1"/>
          </p:cNvPicPr>
          <p:nvPr/>
        </p:nvPicPr>
        <p:blipFill>
          <a:blip r:embed="rId2"/>
          <a:stretch>
            <a:fillRect/>
          </a:stretch>
        </p:blipFill>
        <p:spPr>
          <a:xfrm>
            <a:off x="0" y="0"/>
            <a:ext cx="9144000" cy="6791675"/>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in)">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3000"/>
                                        <p:tgtEl>
                                          <p:spTgt spid="5"/>
                                        </p:tgtEl>
                                      </p:cBhvr>
                                    </p:animEffect>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par>
                                <p:cTn id="22" presetID="17"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797_Santorini-09.jpg"/>
          <p:cNvPicPr>
            <a:picLocks noChangeAspect="1"/>
          </p:cNvPicPr>
          <p:nvPr/>
        </p:nvPicPr>
        <p:blipFill>
          <a:blip r:embed="rId2"/>
          <a:stretch>
            <a:fillRect/>
          </a:stretch>
        </p:blipFill>
        <p:spPr>
          <a:xfrm>
            <a:off x="0" y="23281"/>
            <a:ext cx="9144000" cy="6811437"/>
          </a:xfrm>
          <a:prstGeom prst="rect">
            <a:avLst/>
          </a:prstGeom>
        </p:spPr>
      </p:pic>
      <p:pic>
        <p:nvPicPr>
          <p:cNvPr id="5" name="4 Imagen" descr="2797_Santorini-09.jpg"/>
          <p:cNvPicPr>
            <a:picLocks noChangeAspect="1"/>
          </p:cNvPicPr>
          <p:nvPr/>
        </p:nvPicPr>
        <p:blipFill>
          <a:blip r:embed="rId2"/>
          <a:stretch>
            <a:fillRect/>
          </a:stretch>
        </p:blipFill>
        <p:spPr>
          <a:xfrm>
            <a:off x="0" y="0"/>
            <a:ext cx="9144000" cy="6811437"/>
          </a:xfrm>
          <a:prstGeom prst="rect">
            <a:avLst/>
          </a:prstGeom>
        </p:spPr>
      </p:pic>
      <p:pic>
        <p:nvPicPr>
          <p:cNvPr id="6" name="5 Imagen" descr="2797_Santorini-09.jpg"/>
          <p:cNvPicPr>
            <a:picLocks noChangeAspect="1"/>
          </p:cNvPicPr>
          <p:nvPr/>
        </p:nvPicPr>
        <p:blipFill>
          <a:blip r:embed="rId2"/>
          <a:stretch>
            <a:fillRect/>
          </a:stretch>
        </p:blipFill>
        <p:spPr>
          <a:xfrm>
            <a:off x="0" y="0"/>
            <a:ext cx="9144000" cy="6811437"/>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Horizontal)">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4967.jpeg"/>
          <p:cNvPicPr>
            <a:picLocks noChangeAspect="1"/>
          </p:cNvPicPr>
          <p:nvPr/>
        </p:nvPicPr>
        <p:blipFill>
          <a:blip r:embed="rId2"/>
          <a:stretch>
            <a:fillRect/>
          </a:stretch>
        </p:blipFill>
        <p:spPr>
          <a:xfrm>
            <a:off x="0" y="0"/>
            <a:ext cx="9144000" cy="6858000"/>
          </a:xfrm>
          <a:prstGeom prst="rect">
            <a:avLst/>
          </a:prstGeom>
        </p:spPr>
      </p:pic>
      <p:pic>
        <p:nvPicPr>
          <p:cNvPr id="5" name="4 Imagen" descr="34967.jpeg"/>
          <p:cNvPicPr>
            <a:picLocks noChangeAspect="1"/>
          </p:cNvPicPr>
          <p:nvPr/>
        </p:nvPicPr>
        <p:blipFill>
          <a:blip r:embed="rId2"/>
          <a:stretch>
            <a:fillRect/>
          </a:stretch>
        </p:blipFill>
        <p:spPr>
          <a:xfrm>
            <a:off x="0" y="0"/>
            <a:ext cx="9144000" cy="6858000"/>
          </a:xfrm>
          <a:prstGeom prst="rect">
            <a:avLst/>
          </a:prstGeom>
        </p:spPr>
      </p:pic>
      <p:pic>
        <p:nvPicPr>
          <p:cNvPr id="6" name="5 Imagen" descr="34967.jpe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3000"/>
                                        <p:tgtEl>
                                          <p:spTgt spid="5"/>
                                        </p:tgtEl>
                                      </p:cBhvr>
                                    </p:animEffec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8085844.jpg"/>
          <p:cNvPicPr>
            <a:picLocks noChangeAspect="1"/>
          </p:cNvPicPr>
          <p:nvPr/>
        </p:nvPicPr>
        <p:blipFill>
          <a:blip r:embed="rId2"/>
          <a:stretch>
            <a:fillRect/>
          </a:stretch>
        </p:blipFill>
        <p:spPr>
          <a:xfrm>
            <a:off x="0" y="0"/>
            <a:ext cx="9144000" cy="6858000"/>
          </a:xfrm>
          <a:prstGeom prst="rect">
            <a:avLst/>
          </a:prstGeom>
        </p:spPr>
      </p:pic>
      <p:pic>
        <p:nvPicPr>
          <p:cNvPr id="5" name="4 Imagen" descr="58085844.jpg"/>
          <p:cNvPicPr>
            <a:picLocks noChangeAspect="1"/>
          </p:cNvPicPr>
          <p:nvPr/>
        </p:nvPicPr>
        <p:blipFill>
          <a:blip r:embed="rId2"/>
          <a:stretch>
            <a:fillRect/>
          </a:stretch>
        </p:blipFill>
        <p:spPr>
          <a:xfrm>
            <a:off x="0" y="0"/>
            <a:ext cx="9144000" cy="6858000"/>
          </a:xfrm>
          <a:prstGeom prst="rect">
            <a:avLst/>
          </a:prstGeom>
        </p:spPr>
      </p:pic>
      <p:pic>
        <p:nvPicPr>
          <p:cNvPr id="6" name="5 Imagen" descr="5808584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812811258_3cecf156d3_b.jpg"/>
          <p:cNvPicPr>
            <a:picLocks noChangeAspect="1"/>
          </p:cNvPicPr>
          <p:nvPr/>
        </p:nvPicPr>
        <p:blipFill>
          <a:blip r:embed="rId2"/>
          <a:stretch>
            <a:fillRect/>
          </a:stretch>
        </p:blipFill>
        <p:spPr>
          <a:xfrm>
            <a:off x="0" y="16662"/>
            <a:ext cx="9144000" cy="6824676"/>
          </a:xfrm>
          <a:prstGeom prst="rect">
            <a:avLst/>
          </a:prstGeom>
        </p:spPr>
      </p:pic>
      <p:pic>
        <p:nvPicPr>
          <p:cNvPr id="5" name="4 Imagen" descr="2812811258_3cecf156d3_b.jpg"/>
          <p:cNvPicPr>
            <a:picLocks noChangeAspect="1"/>
          </p:cNvPicPr>
          <p:nvPr/>
        </p:nvPicPr>
        <p:blipFill>
          <a:blip r:embed="rId2"/>
          <a:stretch>
            <a:fillRect/>
          </a:stretch>
        </p:blipFill>
        <p:spPr>
          <a:xfrm>
            <a:off x="0" y="0"/>
            <a:ext cx="9144000" cy="6824676"/>
          </a:xfrm>
          <a:prstGeom prst="rect">
            <a:avLst/>
          </a:prstGeom>
        </p:spPr>
      </p:pic>
      <p:pic>
        <p:nvPicPr>
          <p:cNvPr id="6" name="5 Imagen" descr="2812811258_3cecf156d3_b.jpg"/>
          <p:cNvPicPr>
            <a:picLocks noChangeAspect="1"/>
          </p:cNvPicPr>
          <p:nvPr/>
        </p:nvPicPr>
        <p:blipFill>
          <a:blip r:embed="rId2"/>
          <a:stretch>
            <a:fillRect/>
          </a:stretch>
        </p:blipFill>
        <p:spPr>
          <a:xfrm>
            <a:off x="0" y="33324"/>
            <a:ext cx="9144000" cy="6824676"/>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out)">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in)">
                                      <p:cBhvr>
                                        <p:cTn id="18" dur="3000"/>
                                        <p:tgtEl>
                                          <p:spTgt spid="5"/>
                                        </p:tgtEl>
                                      </p:cBhvr>
                                    </p:animEffect>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406570741_3b229fda5c_o.jpg"/>
          <p:cNvPicPr>
            <a:picLocks noChangeAspect="1"/>
          </p:cNvPicPr>
          <p:nvPr/>
        </p:nvPicPr>
        <p:blipFill>
          <a:blip r:embed="rId2"/>
          <a:stretch>
            <a:fillRect/>
          </a:stretch>
        </p:blipFill>
        <p:spPr>
          <a:xfrm>
            <a:off x="0" y="0"/>
            <a:ext cx="9144000" cy="6858000"/>
          </a:xfrm>
          <a:prstGeom prst="rect">
            <a:avLst/>
          </a:prstGeom>
        </p:spPr>
      </p:pic>
      <p:pic>
        <p:nvPicPr>
          <p:cNvPr id="5" name="4 Imagen" descr="3406570741_3b229fda5c_o.jpg"/>
          <p:cNvPicPr>
            <a:picLocks noChangeAspect="1"/>
          </p:cNvPicPr>
          <p:nvPr/>
        </p:nvPicPr>
        <p:blipFill>
          <a:blip r:embed="rId2"/>
          <a:stretch>
            <a:fillRect/>
          </a:stretch>
        </p:blipFill>
        <p:spPr>
          <a:xfrm>
            <a:off x="0" y="0"/>
            <a:ext cx="9144000" cy="6858000"/>
          </a:xfrm>
          <a:prstGeom prst="rect">
            <a:avLst/>
          </a:prstGeom>
        </p:spPr>
      </p:pic>
      <p:pic>
        <p:nvPicPr>
          <p:cNvPr id="6" name="5 Imagen" descr="3406570741_3b229fda5c_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727540339_b5888fddd3_b.jpg"/>
          <p:cNvPicPr>
            <a:picLocks noChangeAspect="1"/>
          </p:cNvPicPr>
          <p:nvPr/>
        </p:nvPicPr>
        <p:blipFill>
          <a:blip r:embed="rId2"/>
          <a:stretch>
            <a:fillRect/>
          </a:stretch>
        </p:blipFill>
        <p:spPr>
          <a:xfrm>
            <a:off x="0" y="0"/>
            <a:ext cx="9144000" cy="6858000"/>
          </a:xfrm>
          <a:prstGeom prst="rect">
            <a:avLst/>
          </a:prstGeom>
        </p:spPr>
      </p:pic>
      <p:pic>
        <p:nvPicPr>
          <p:cNvPr id="5" name="4 Imagen" descr="4727540339_b5888fddd3_b.jpg"/>
          <p:cNvPicPr>
            <a:picLocks noChangeAspect="1"/>
          </p:cNvPicPr>
          <p:nvPr/>
        </p:nvPicPr>
        <p:blipFill>
          <a:blip r:embed="rId2"/>
          <a:stretch>
            <a:fillRect/>
          </a:stretch>
        </p:blipFill>
        <p:spPr>
          <a:xfrm>
            <a:off x="0" y="0"/>
            <a:ext cx="9144000" cy="6858000"/>
          </a:xfrm>
          <a:prstGeom prst="rect">
            <a:avLst/>
          </a:prstGeom>
        </p:spPr>
      </p:pic>
      <p:pic>
        <p:nvPicPr>
          <p:cNvPr id="6" name="5 Imagen" descr="4727540339_b5888fddd3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in)">
                                      <p:cBhvr>
                                        <p:cTn id="11" dur="3000"/>
                                        <p:tgtEl>
                                          <p:spTgt spid="6"/>
                                        </p:tgtEl>
                                      </p:cBhvr>
                                    </p:animEffect>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727564851_024efa43b2_b.jpg"/>
          <p:cNvPicPr>
            <a:picLocks noChangeAspect="1"/>
          </p:cNvPicPr>
          <p:nvPr/>
        </p:nvPicPr>
        <p:blipFill>
          <a:blip r:embed="rId2"/>
          <a:stretch>
            <a:fillRect/>
          </a:stretch>
        </p:blipFill>
        <p:spPr>
          <a:xfrm>
            <a:off x="0" y="6684"/>
            <a:ext cx="9144000" cy="6844632"/>
          </a:xfrm>
          <a:prstGeom prst="rect">
            <a:avLst/>
          </a:prstGeom>
        </p:spPr>
      </p:pic>
      <p:pic>
        <p:nvPicPr>
          <p:cNvPr id="5" name="4 Imagen" descr="4727564851_024efa43b2_b.jpg"/>
          <p:cNvPicPr>
            <a:picLocks noChangeAspect="1"/>
          </p:cNvPicPr>
          <p:nvPr/>
        </p:nvPicPr>
        <p:blipFill>
          <a:blip r:embed="rId2"/>
          <a:stretch>
            <a:fillRect/>
          </a:stretch>
        </p:blipFill>
        <p:spPr>
          <a:xfrm>
            <a:off x="0" y="0"/>
            <a:ext cx="9144000" cy="6844632"/>
          </a:xfrm>
          <a:prstGeom prst="rect">
            <a:avLst/>
          </a:prstGeom>
        </p:spPr>
      </p:pic>
      <p:pic>
        <p:nvPicPr>
          <p:cNvPr id="6" name="5 Imagen" descr="4727564851_024efa43b2_b.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out)">
                                      <p:cBhvr>
                                        <p:cTn id="11" dur="5000"/>
                                        <p:tgtEl>
                                          <p:spTgt spid="6"/>
                                        </p:tgtEl>
                                      </p:cBhvr>
                                    </p:animEffect>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727630843_908569fb34_b.jpg"/>
          <p:cNvPicPr>
            <a:picLocks noChangeAspect="1"/>
          </p:cNvPicPr>
          <p:nvPr/>
        </p:nvPicPr>
        <p:blipFill>
          <a:blip r:embed="rId2"/>
          <a:stretch>
            <a:fillRect/>
          </a:stretch>
        </p:blipFill>
        <p:spPr>
          <a:xfrm>
            <a:off x="0" y="0"/>
            <a:ext cx="9144000" cy="6858000"/>
          </a:xfrm>
          <a:prstGeom prst="rect">
            <a:avLst/>
          </a:prstGeom>
        </p:spPr>
      </p:pic>
      <p:pic>
        <p:nvPicPr>
          <p:cNvPr id="5" name="4 Imagen" descr="4727630843_908569fb34_b.jpg"/>
          <p:cNvPicPr>
            <a:picLocks noChangeAspect="1"/>
          </p:cNvPicPr>
          <p:nvPr/>
        </p:nvPicPr>
        <p:blipFill>
          <a:blip r:embed="rId2"/>
          <a:stretch>
            <a:fillRect/>
          </a:stretch>
        </p:blipFill>
        <p:spPr>
          <a:xfrm>
            <a:off x="0" y="0"/>
            <a:ext cx="9144000" cy="6858000"/>
          </a:xfrm>
          <a:prstGeom prst="rect">
            <a:avLst/>
          </a:prstGeom>
        </p:spPr>
      </p:pic>
      <p:pic>
        <p:nvPicPr>
          <p:cNvPr id="6" name="5 Imagen" descr="4727630843_908569fb34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728260508_55ba068714_b.jpg"/>
          <p:cNvPicPr>
            <a:picLocks noChangeAspect="1"/>
          </p:cNvPicPr>
          <p:nvPr/>
        </p:nvPicPr>
        <p:blipFill>
          <a:blip r:embed="rId2"/>
          <a:stretch>
            <a:fillRect/>
          </a:stretch>
        </p:blipFill>
        <p:spPr>
          <a:xfrm>
            <a:off x="0" y="0"/>
            <a:ext cx="9144000" cy="6858000"/>
          </a:xfrm>
          <a:prstGeom prst="rect">
            <a:avLst/>
          </a:prstGeom>
        </p:spPr>
      </p:pic>
      <p:pic>
        <p:nvPicPr>
          <p:cNvPr id="5" name="4 Imagen" descr="4728260508_55ba068714_b.jpg"/>
          <p:cNvPicPr>
            <a:picLocks noChangeAspect="1"/>
          </p:cNvPicPr>
          <p:nvPr/>
        </p:nvPicPr>
        <p:blipFill>
          <a:blip r:embed="rId2"/>
          <a:stretch>
            <a:fillRect/>
          </a:stretch>
        </p:blipFill>
        <p:spPr>
          <a:xfrm>
            <a:off x="0" y="0"/>
            <a:ext cx="9144000" cy="6858000"/>
          </a:xfrm>
          <a:prstGeom prst="rect">
            <a:avLst/>
          </a:prstGeom>
        </p:spPr>
      </p:pic>
      <p:pic>
        <p:nvPicPr>
          <p:cNvPr id="6" name="5 Imagen" descr="4728260508_55ba068714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g.jpg"/>
          <p:cNvPicPr>
            <a:picLocks noChangeAspect="1"/>
          </p:cNvPicPr>
          <p:nvPr/>
        </p:nvPicPr>
        <p:blipFill>
          <a:blip r:embed="rId2"/>
          <a:stretch>
            <a:fillRect/>
          </a:stretch>
        </p:blipFill>
        <p:spPr>
          <a:xfrm>
            <a:off x="0" y="6684"/>
            <a:ext cx="9144000" cy="6844632"/>
          </a:xfrm>
          <a:prstGeom prst="rect">
            <a:avLst/>
          </a:prstGeom>
        </p:spPr>
      </p:pic>
      <p:pic>
        <p:nvPicPr>
          <p:cNvPr id="5" name="4 Imagen" descr="bg.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728272228_884a636e04_b.jpg"/>
          <p:cNvPicPr>
            <a:picLocks noChangeAspect="1"/>
          </p:cNvPicPr>
          <p:nvPr/>
        </p:nvPicPr>
        <p:blipFill>
          <a:blip r:embed="rId2"/>
          <a:stretch>
            <a:fillRect/>
          </a:stretch>
        </p:blipFill>
        <p:spPr>
          <a:xfrm>
            <a:off x="0" y="0"/>
            <a:ext cx="9144000" cy="6858000"/>
          </a:xfrm>
          <a:prstGeom prst="rect">
            <a:avLst/>
          </a:prstGeom>
        </p:spPr>
      </p:pic>
      <p:pic>
        <p:nvPicPr>
          <p:cNvPr id="6" name="5 Imagen" descr="4728272228_884a636e04_b.jpg"/>
          <p:cNvPicPr>
            <a:picLocks noChangeAspect="1"/>
          </p:cNvPicPr>
          <p:nvPr/>
        </p:nvPicPr>
        <p:blipFill>
          <a:blip r:embed="rId2"/>
          <a:stretch>
            <a:fillRect/>
          </a:stretch>
        </p:blipFill>
        <p:spPr>
          <a:xfrm>
            <a:off x="0" y="0"/>
            <a:ext cx="9144000" cy="6858000"/>
          </a:xfrm>
          <a:prstGeom prst="rect">
            <a:avLst/>
          </a:prstGeom>
        </p:spPr>
      </p:pic>
      <p:pic>
        <p:nvPicPr>
          <p:cNvPr id="7" name="6 Imagen" descr="4728272228_884a636e04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out)">
                                      <p:cBhvr>
                                        <p:cTn id="14" dur="3000"/>
                                        <p:tgtEl>
                                          <p:spTgt spid="6"/>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982434393_9976029578_b.jpg"/>
          <p:cNvPicPr>
            <a:picLocks noChangeAspect="1"/>
          </p:cNvPicPr>
          <p:nvPr/>
        </p:nvPicPr>
        <p:blipFill>
          <a:blip r:embed="rId2"/>
          <a:stretch>
            <a:fillRect/>
          </a:stretch>
        </p:blipFill>
        <p:spPr>
          <a:xfrm>
            <a:off x="0" y="16662"/>
            <a:ext cx="9144000" cy="6824676"/>
          </a:xfrm>
          <a:prstGeom prst="rect">
            <a:avLst/>
          </a:prstGeom>
        </p:spPr>
      </p:pic>
      <p:pic>
        <p:nvPicPr>
          <p:cNvPr id="5" name="4 Imagen" descr="4982434393_9976029578_b.jpg"/>
          <p:cNvPicPr>
            <a:picLocks noChangeAspect="1"/>
          </p:cNvPicPr>
          <p:nvPr/>
        </p:nvPicPr>
        <p:blipFill>
          <a:blip r:embed="rId2"/>
          <a:stretch>
            <a:fillRect/>
          </a:stretch>
        </p:blipFill>
        <p:spPr>
          <a:xfrm>
            <a:off x="0" y="33324"/>
            <a:ext cx="9144000" cy="6824676"/>
          </a:xfrm>
          <a:prstGeom prst="rect">
            <a:avLst/>
          </a:prstGeom>
        </p:spPr>
      </p:pic>
      <p:pic>
        <p:nvPicPr>
          <p:cNvPr id="6" name="5 Imagen" descr="4982434393_9976029578_b.jpg"/>
          <p:cNvPicPr>
            <a:picLocks noChangeAspect="1"/>
          </p:cNvPicPr>
          <p:nvPr/>
        </p:nvPicPr>
        <p:blipFill>
          <a:blip r:embed="rId2"/>
          <a:stretch>
            <a:fillRect/>
          </a:stretch>
        </p:blipFill>
        <p:spPr>
          <a:xfrm>
            <a:off x="0" y="0"/>
            <a:ext cx="9144000" cy="6824676"/>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463973363_ae978dfc6a_b.jpg"/>
          <p:cNvPicPr>
            <a:picLocks noChangeAspect="1"/>
          </p:cNvPicPr>
          <p:nvPr/>
        </p:nvPicPr>
        <p:blipFill>
          <a:blip r:embed="rId2"/>
          <a:stretch>
            <a:fillRect/>
          </a:stretch>
        </p:blipFill>
        <p:spPr>
          <a:xfrm>
            <a:off x="5945" y="0"/>
            <a:ext cx="9132109" cy="6858000"/>
          </a:xfrm>
          <a:prstGeom prst="rect">
            <a:avLst/>
          </a:prstGeom>
        </p:spPr>
      </p:pic>
      <p:pic>
        <p:nvPicPr>
          <p:cNvPr id="5" name="4 Imagen" descr="8463973363_ae978dfc6a_b.jpg"/>
          <p:cNvPicPr>
            <a:picLocks noChangeAspect="1"/>
          </p:cNvPicPr>
          <p:nvPr/>
        </p:nvPicPr>
        <p:blipFill>
          <a:blip r:embed="rId2"/>
          <a:stretch>
            <a:fillRect/>
          </a:stretch>
        </p:blipFill>
        <p:spPr>
          <a:xfrm>
            <a:off x="0" y="0"/>
            <a:ext cx="9132109" cy="6858000"/>
          </a:xfrm>
          <a:prstGeom prst="rect">
            <a:avLst/>
          </a:prstGeom>
        </p:spPr>
      </p:pic>
      <p:pic>
        <p:nvPicPr>
          <p:cNvPr id="6" name="5 Imagen" descr="8463973363_ae978dfc6a_b.jpg"/>
          <p:cNvPicPr>
            <a:picLocks noChangeAspect="1"/>
          </p:cNvPicPr>
          <p:nvPr/>
        </p:nvPicPr>
        <p:blipFill>
          <a:blip r:embed="rId2"/>
          <a:stretch>
            <a:fillRect/>
          </a:stretch>
        </p:blipFill>
        <p:spPr>
          <a:xfrm>
            <a:off x="0" y="0"/>
            <a:ext cx="9132109"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damant-suites-santorini-concierge-2.jpg"/>
          <p:cNvPicPr>
            <a:picLocks noChangeAspect="1"/>
          </p:cNvPicPr>
          <p:nvPr/>
        </p:nvPicPr>
        <p:blipFill>
          <a:blip r:embed="rId2"/>
          <a:stretch>
            <a:fillRect/>
          </a:stretch>
        </p:blipFill>
        <p:spPr>
          <a:xfrm>
            <a:off x="0" y="39718"/>
            <a:ext cx="9144000" cy="6778564"/>
          </a:xfrm>
          <a:prstGeom prst="rect">
            <a:avLst/>
          </a:prstGeom>
        </p:spPr>
      </p:pic>
      <p:pic>
        <p:nvPicPr>
          <p:cNvPr id="5" name="4 Imagen" descr="adamant-suites-santorini-concierge-2.jpg"/>
          <p:cNvPicPr>
            <a:picLocks noChangeAspect="1"/>
          </p:cNvPicPr>
          <p:nvPr/>
        </p:nvPicPr>
        <p:blipFill>
          <a:blip r:embed="rId2"/>
          <a:stretch>
            <a:fillRect/>
          </a:stretch>
        </p:blipFill>
        <p:spPr>
          <a:xfrm>
            <a:off x="0" y="0"/>
            <a:ext cx="9144000" cy="6858000"/>
          </a:xfrm>
          <a:prstGeom prst="rect">
            <a:avLst/>
          </a:prstGeom>
        </p:spPr>
      </p:pic>
      <p:pic>
        <p:nvPicPr>
          <p:cNvPr id="6" name="5 Imagen" descr="adamant-suites-santorini-concierge-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8)">
                                      <p:cBhvr>
                                        <p:cTn id="14" dur="3000"/>
                                        <p:tgtEl>
                                          <p:spTgt spid="5"/>
                                        </p:tgtEl>
                                      </p:cBhvr>
                                    </p:animEffect>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3000"/>
                                        <p:tgtEl>
                                          <p:spTgt spid="4"/>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n_image_3.size.perivolas-santorini-santorini-greece-106342-4.jpg"/>
          <p:cNvPicPr>
            <a:picLocks noChangeAspect="1"/>
          </p:cNvPicPr>
          <p:nvPr/>
        </p:nvPicPr>
        <p:blipFill>
          <a:blip r:embed="rId2"/>
          <a:stretch>
            <a:fillRect/>
          </a:stretch>
        </p:blipFill>
        <p:spPr>
          <a:xfrm>
            <a:off x="0" y="0"/>
            <a:ext cx="9144000" cy="6858000"/>
          </a:xfrm>
          <a:prstGeom prst="rect">
            <a:avLst/>
          </a:prstGeom>
        </p:spPr>
      </p:pic>
      <p:pic>
        <p:nvPicPr>
          <p:cNvPr id="5" name="4 Imagen" descr="cn_image_3.size.perivolas-santorini-santorini-greece-106342-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920168a126dcca5610091be2d1ccd58.jpg"/>
          <p:cNvPicPr>
            <a:picLocks noChangeAspect="1"/>
          </p:cNvPicPr>
          <p:nvPr/>
        </p:nvPicPr>
        <p:blipFill>
          <a:blip r:embed="rId2"/>
          <a:stretch>
            <a:fillRect/>
          </a:stretch>
        </p:blipFill>
        <p:spPr>
          <a:xfrm>
            <a:off x="0" y="0"/>
            <a:ext cx="9144000" cy="6858000"/>
          </a:xfrm>
          <a:prstGeom prst="rect">
            <a:avLst/>
          </a:prstGeom>
        </p:spPr>
      </p:pic>
      <p:pic>
        <p:nvPicPr>
          <p:cNvPr id="5" name="4 Imagen" descr="d920168a126dcca5610091be2d1ccd58.jpg"/>
          <p:cNvPicPr>
            <a:picLocks noChangeAspect="1"/>
          </p:cNvPicPr>
          <p:nvPr/>
        </p:nvPicPr>
        <p:blipFill>
          <a:blip r:embed="rId2"/>
          <a:stretch>
            <a:fillRect/>
          </a:stretch>
        </p:blipFill>
        <p:spPr>
          <a:xfrm>
            <a:off x="0" y="0"/>
            <a:ext cx="9144000" cy="6858000"/>
          </a:xfrm>
          <a:prstGeom prst="rect">
            <a:avLst/>
          </a:prstGeom>
        </p:spPr>
      </p:pic>
      <p:pic>
        <p:nvPicPr>
          <p:cNvPr id="6" name="5 Imagen" descr="d920168a126dcca5610091be2d1ccd5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4" presetClass="exit" presetSubtype="16" fill="hold" nodeType="withEffect">
                                  <p:stCondLst>
                                    <p:cond delay="0"/>
                                  </p:stCondLst>
                                  <p:childTnLst>
                                    <p:animEffect transition="out" filter="box(in)">
                                      <p:cBhvr>
                                        <p:cTn id="18" dur="5000"/>
                                        <p:tgtEl>
                                          <p:spTgt spid="5"/>
                                        </p:tgtEl>
                                      </p:cBhvr>
                                    </p:animEffect>
                                    <p:set>
                                      <p:cBhvr>
                                        <p:cTn id="19" dur="1" fill="hold">
                                          <p:stCondLst>
                                            <p:cond delay="4999"/>
                                          </p:stCondLst>
                                        </p:cTn>
                                        <p:tgtEl>
                                          <p:spTgt spid="5"/>
                                        </p:tgtEl>
                                        <p:attrNameLst>
                                          <p:attrName>style.visibility</p:attrName>
                                        </p:attrNameLst>
                                      </p:cBhvr>
                                      <p:to>
                                        <p:strVal val="hidden"/>
                                      </p:to>
                                    </p:set>
                                  </p:childTnLst>
                                </p:cTn>
                              </p:par>
                              <p:par>
                                <p:cTn id="20" presetID="4" presetClass="exit" presetSubtype="16" fill="hold" nodeType="withEffect">
                                  <p:stCondLst>
                                    <p:cond delay="0"/>
                                  </p:stCondLst>
                                  <p:childTnLst>
                                    <p:animEffect transition="out" filter="box(in)">
                                      <p:cBhvr>
                                        <p:cTn id="21" dur="5000"/>
                                        <p:tgtEl>
                                          <p:spTgt spid="6"/>
                                        </p:tgtEl>
                                      </p:cBhvr>
                                    </p:animEffect>
                                    <p:set>
                                      <p:cBhvr>
                                        <p:cTn id="22" dur="1" fill="hold">
                                          <p:stCondLst>
                                            <p:cond delay="4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fltVal val="0"/>
                                          </p:val>
                                        </p:tav>
                                        <p:tav tm="100000">
                                          <p:val>
                                            <p:strVal val="#ppt_w"/>
                                          </p:val>
                                        </p:tav>
                                      </p:tavLst>
                                    </p:anim>
                                    <p:anim calcmode="lin" valueType="num">
                                      <p:cBhvr>
                                        <p:cTn id="26" dur="5000" fill="hold"/>
                                        <p:tgtEl>
                                          <p:spTgt spid="4"/>
                                        </p:tgtEl>
                                        <p:attrNameLst>
                                          <p:attrName>ppt_h</p:attrName>
                                        </p:attrNameLst>
                                      </p:cBhvr>
                                      <p:tavLst>
                                        <p:tav tm="0">
                                          <p:val>
                                            <p:strVal val="#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reams-Luxury-Suites-Imerovigli-Santorini-04.jpg"/>
          <p:cNvPicPr>
            <a:picLocks noChangeAspect="1"/>
          </p:cNvPicPr>
          <p:nvPr/>
        </p:nvPicPr>
        <p:blipFill>
          <a:blip r:embed="rId2"/>
          <a:stretch>
            <a:fillRect/>
          </a:stretch>
        </p:blipFill>
        <p:spPr>
          <a:xfrm>
            <a:off x="0" y="16662"/>
            <a:ext cx="9144000" cy="6824676"/>
          </a:xfrm>
          <a:prstGeom prst="rect">
            <a:avLst/>
          </a:prstGeom>
        </p:spPr>
      </p:pic>
      <p:pic>
        <p:nvPicPr>
          <p:cNvPr id="5" name="4 Imagen" descr="Dreams-Luxury-Suites-Imerovigli-Santorini-04.jpg"/>
          <p:cNvPicPr>
            <a:picLocks noChangeAspect="1"/>
          </p:cNvPicPr>
          <p:nvPr/>
        </p:nvPicPr>
        <p:blipFill>
          <a:blip r:embed="rId2"/>
          <a:stretch>
            <a:fillRect/>
          </a:stretch>
        </p:blipFill>
        <p:spPr>
          <a:xfrm>
            <a:off x="0" y="0"/>
            <a:ext cx="9144000" cy="6824676"/>
          </a:xfrm>
          <a:prstGeom prst="rect">
            <a:avLst/>
          </a:prstGeom>
        </p:spPr>
      </p:pic>
      <p:pic>
        <p:nvPicPr>
          <p:cNvPr id="6" name="5 Imagen" descr="Dreams-Luxury-Suites-Imerovigli-Santorini-04.jpg"/>
          <p:cNvPicPr>
            <a:picLocks noChangeAspect="1"/>
          </p:cNvPicPr>
          <p:nvPr/>
        </p:nvPicPr>
        <p:blipFill>
          <a:blip r:embed="rId2"/>
          <a:stretch>
            <a:fillRect/>
          </a:stretch>
        </p:blipFill>
        <p:spPr>
          <a:xfrm>
            <a:off x="0" y="0"/>
            <a:ext cx="9144000" cy="6824676"/>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16" fill="hold" nodeType="withEffect">
                                  <p:stCondLst>
                                    <p:cond delay="0"/>
                                  </p:stCondLst>
                                  <p:childTnLst>
                                    <p:animEffect transition="out" filter="diamond(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rz-aliko-7281.jpg"/>
          <p:cNvPicPr>
            <a:picLocks noChangeAspect="1"/>
          </p:cNvPicPr>
          <p:nvPr/>
        </p:nvPicPr>
        <p:blipFill>
          <a:blip r:embed="rId2"/>
          <a:stretch>
            <a:fillRect/>
          </a:stretch>
        </p:blipFill>
        <p:spPr>
          <a:xfrm>
            <a:off x="0" y="0"/>
            <a:ext cx="9144000" cy="6858000"/>
          </a:xfrm>
          <a:prstGeom prst="rect">
            <a:avLst/>
          </a:prstGeom>
        </p:spPr>
      </p:pic>
      <p:pic>
        <p:nvPicPr>
          <p:cNvPr id="5" name="4 Imagen" descr="drz-aliko-728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rz-cnv-2885.jpg"/>
          <p:cNvPicPr>
            <a:picLocks noChangeAspect="1"/>
          </p:cNvPicPr>
          <p:nvPr/>
        </p:nvPicPr>
        <p:blipFill>
          <a:blip r:embed="rId2"/>
          <a:stretch>
            <a:fillRect/>
          </a:stretch>
        </p:blipFill>
        <p:spPr>
          <a:xfrm>
            <a:off x="0" y="0"/>
            <a:ext cx="9144000" cy="6858000"/>
          </a:xfrm>
          <a:prstGeom prst="rect">
            <a:avLst/>
          </a:prstGeom>
        </p:spPr>
      </p:pic>
      <p:pic>
        <p:nvPicPr>
          <p:cNvPr id="5" name="4 Imagen" descr="drz-cnv-2885.jpg"/>
          <p:cNvPicPr>
            <a:picLocks noChangeAspect="1"/>
          </p:cNvPicPr>
          <p:nvPr/>
        </p:nvPicPr>
        <p:blipFill>
          <a:blip r:embed="rId2"/>
          <a:stretch>
            <a:fillRect/>
          </a:stretch>
        </p:blipFill>
        <p:spPr>
          <a:xfrm>
            <a:off x="0" y="0"/>
            <a:ext cx="9144000" cy="6858000"/>
          </a:xfrm>
          <a:prstGeom prst="rect">
            <a:avLst/>
          </a:prstGeom>
        </p:spPr>
      </p:pic>
      <p:pic>
        <p:nvPicPr>
          <p:cNvPr id="6" name="5 Imagen" descr="drz-cnv-288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in)">
                                      <p:cBhvr>
                                        <p:cTn id="11" dur="3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an+Boats_wallpapers_174.jpg"/>
          <p:cNvPicPr>
            <a:picLocks noChangeAspect="1"/>
          </p:cNvPicPr>
          <p:nvPr/>
        </p:nvPicPr>
        <p:blipFill>
          <a:blip r:embed="rId2"/>
          <a:stretch>
            <a:fillRect/>
          </a:stretch>
        </p:blipFill>
        <p:spPr>
          <a:xfrm>
            <a:off x="0" y="0"/>
            <a:ext cx="9144000" cy="6858000"/>
          </a:xfrm>
          <a:prstGeom prst="rect">
            <a:avLst/>
          </a:prstGeom>
        </p:spPr>
      </p:pic>
      <p:pic>
        <p:nvPicPr>
          <p:cNvPr id="5" name="4 Imagen" descr="Fan+Boats_wallpapers_17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005.jpg"/>
          <p:cNvPicPr>
            <a:picLocks noChangeAspect="1"/>
          </p:cNvPicPr>
          <p:nvPr/>
        </p:nvPicPr>
        <p:blipFill>
          <a:blip r:embed="rId2"/>
          <a:stretch>
            <a:fillRect/>
          </a:stretch>
        </p:blipFill>
        <p:spPr>
          <a:xfrm>
            <a:off x="0" y="0"/>
            <a:ext cx="9144000" cy="6858000"/>
          </a:xfrm>
          <a:prstGeom prst="rect">
            <a:avLst/>
          </a:prstGeom>
        </p:spPr>
      </p:pic>
      <p:pic>
        <p:nvPicPr>
          <p:cNvPr id="5" name="4 Imagen" descr="g005.jpg"/>
          <p:cNvPicPr>
            <a:picLocks noChangeAspect="1"/>
          </p:cNvPicPr>
          <p:nvPr/>
        </p:nvPicPr>
        <p:blipFill>
          <a:blip r:embed="rId2"/>
          <a:stretch>
            <a:fillRect/>
          </a:stretch>
        </p:blipFill>
        <p:spPr>
          <a:xfrm>
            <a:off x="0" y="0"/>
            <a:ext cx="9144000" cy="6858000"/>
          </a:xfrm>
          <a:prstGeom prst="rect">
            <a:avLst/>
          </a:prstGeom>
        </p:spPr>
      </p:pic>
      <p:pic>
        <p:nvPicPr>
          <p:cNvPr id="6" name="5 Imagen" descr="g00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4"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in)">
                                      <p:cBhvr>
                                        <p:cTn id="17" dur="3000"/>
                                        <p:tgtEl>
                                          <p:spTgt spid="4"/>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Jacuzzi_on_the_roof.jpg"/>
          <p:cNvPicPr>
            <a:picLocks noChangeAspect="1"/>
          </p:cNvPicPr>
          <p:nvPr/>
        </p:nvPicPr>
        <p:blipFill>
          <a:blip r:embed="rId2"/>
          <a:stretch>
            <a:fillRect/>
          </a:stretch>
        </p:blipFill>
        <p:spPr>
          <a:xfrm>
            <a:off x="0" y="23281"/>
            <a:ext cx="9144000" cy="6811437"/>
          </a:xfrm>
          <a:prstGeom prst="rect">
            <a:avLst/>
          </a:prstGeom>
        </p:spPr>
      </p:pic>
      <p:pic>
        <p:nvPicPr>
          <p:cNvPr id="5" name="4 Imagen" descr="GJacuzzi_on_the_roof.jpg"/>
          <p:cNvPicPr>
            <a:picLocks noChangeAspect="1"/>
          </p:cNvPicPr>
          <p:nvPr/>
        </p:nvPicPr>
        <p:blipFill>
          <a:blip r:embed="rId2"/>
          <a:stretch>
            <a:fillRect/>
          </a:stretch>
        </p:blipFill>
        <p:spPr>
          <a:xfrm>
            <a:off x="0" y="0"/>
            <a:ext cx="9144000" cy="6811437"/>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recia_santorini.jpg"/>
          <p:cNvPicPr>
            <a:picLocks noChangeAspect="1"/>
          </p:cNvPicPr>
          <p:nvPr/>
        </p:nvPicPr>
        <p:blipFill>
          <a:blip r:embed="rId2"/>
          <a:stretch>
            <a:fillRect/>
          </a:stretch>
        </p:blipFill>
        <p:spPr>
          <a:xfrm>
            <a:off x="0" y="23281"/>
            <a:ext cx="9144000" cy="6834719"/>
          </a:xfrm>
          <a:prstGeom prst="rect">
            <a:avLst/>
          </a:prstGeom>
        </p:spPr>
      </p:pic>
      <p:pic>
        <p:nvPicPr>
          <p:cNvPr id="5" name="4 Imagen" descr="grecia_santorini.jpg"/>
          <p:cNvPicPr>
            <a:picLocks noChangeAspect="1"/>
          </p:cNvPicPr>
          <p:nvPr/>
        </p:nvPicPr>
        <p:blipFill>
          <a:blip r:embed="rId2"/>
          <a:stretch>
            <a:fillRect/>
          </a:stretch>
        </p:blipFill>
        <p:spPr>
          <a:xfrm>
            <a:off x="0" y="0"/>
            <a:ext cx="9144000" cy="6834719"/>
          </a:xfrm>
          <a:prstGeom prst="rect">
            <a:avLst/>
          </a:prstGeom>
        </p:spPr>
      </p:pic>
      <p:pic>
        <p:nvPicPr>
          <p:cNvPr id="6" name="5 Imagen" descr="grecia_santorini.jpg"/>
          <p:cNvPicPr>
            <a:picLocks noChangeAspect="1"/>
          </p:cNvPicPr>
          <p:nvPr/>
        </p:nvPicPr>
        <p:blipFill>
          <a:blip r:embed="rId2"/>
          <a:stretch>
            <a:fillRect/>
          </a:stretch>
        </p:blipFill>
        <p:spPr>
          <a:xfrm>
            <a:off x="0" y="23281"/>
            <a:ext cx="9144000" cy="6834719"/>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5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y-Lap_05.jpg"/>
          <p:cNvPicPr>
            <a:picLocks noChangeAspect="1"/>
          </p:cNvPicPr>
          <p:nvPr/>
        </p:nvPicPr>
        <p:blipFill>
          <a:blip r:embed="rId2"/>
          <a:stretch>
            <a:fillRect/>
          </a:stretch>
        </p:blipFill>
        <p:spPr>
          <a:xfrm>
            <a:off x="0" y="0"/>
            <a:ext cx="9144000" cy="6858000"/>
          </a:xfrm>
          <a:prstGeom prst="rect">
            <a:avLst/>
          </a:prstGeom>
        </p:spPr>
      </p:pic>
      <p:pic>
        <p:nvPicPr>
          <p:cNvPr id="5" name="4 Imagen" descr="Hy-Lap_05.jpg"/>
          <p:cNvPicPr>
            <a:picLocks noChangeAspect="1"/>
          </p:cNvPicPr>
          <p:nvPr/>
        </p:nvPicPr>
        <p:blipFill>
          <a:blip r:embed="rId2"/>
          <a:stretch>
            <a:fillRect/>
          </a:stretch>
        </p:blipFill>
        <p:spPr>
          <a:xfrm>
            <a:off x="0" y="0"/>
            <a:ext cx="9144000" cy="6858000"/>
          </a:xfrm>
          <a:prstGeom prst="rect">
            <a:avLst/>
          </a:prstGeom>
        </p:spPr>
      </p:pic>
      <p:pic>
        <p:nvPicPr>
          <p:cNvPr id="6" name="5 Imagen" descr="Hy-Lap_0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rcRect l="794" t="1445" r="1587" b="3161"/>
          <a:stretch>
            <a:fillRect/>
          </a:stretch>
        </p:blipFill>
        <p:spPr>
          <a:xfrm>
            <a:off x="0" y="857232"/>
            <a:ext cx="9186277" cy="5143536"/>
          </a:xfrm>
          <a:prstGeom prst="rect">
            <a:avLst/>
          </a:prstGeom>
        </p:spPr>
      </p:pic>
      <p:pic>
        <p:nvPicPr>
          <p:cNvPr id="5" name="4 Imagen" descr="Imagen1.jpg"/>
          <p:cNvPicPr>
            <a:picLocks noChangeAspect="1"/>
          </p:cNvPicPr>
          <p:nvPr/>
        </p:nvPicPr>
        <p:blipFill>
          <a:blip r:embed="rId2"/>
          <a:srcRect l="794" t="1445" r="1587" b="3161"/>
          <a:stretch>
            <a:fillRect/>
          </a:stretch>
        </p:blipFill>
        <p:spPr>
          <a:xfrm>
            <a:off x="0" y="857232"/>
            <a:ext cx="9186277" cy="5143536"/>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rge_Santorini, Wolfgang Staudt.jpg"/>
          <p:cNvPicPr>
            <a:picLocks noChangeAspect="1"/>
          </p:cNvPicPr>
          <p:nvPr/>
        </p:nvPicPr>
        <p:blipFill>
          <a:blip r:embed="rId2"/>
          <a:stretch>
            <a:fillRect/>
          </a:stretch>
        </p:blipFill>
        <p:spPr>
          <a:xfrm>
            <a:off x="0" y="13342"/>
            <a:ext cx="9144000" cy="6844658"/>
          </a:xfrm>
          <a:prstGeom prst="rect">
            <a:avLst/>
          </a:prstGeom>
        </p:spPr>
      </p:pic>
      <p:pic>
        <p:nvPicPr>
          <p:cNvPr id="5" name="4 Imagen" descr="large_Santorini, Wolfgang Staudt.jpg"/>
          <p:cNvPicPr>
            <a:picLocks noChangeAspect="1"/>
          </p:cNvPicPr>
          <p:nvPr/>
        </p:nvPicPr>
        <p:blipFill>
          <a:blip r:embed="rId2"/>
          <a:stretch>
            <a:fillRect/>
          </a:stretch>
        </p:blipFill>
        <p:spPr>
          <a:xfrm>
            <a:off x="0" y="26685"/>
            <a:ext cx="9144000" cy="6831315"/>
          </a:xfrm>
          <a:prstGeom prst="rect">
            <a:avLst/>
          </a:prstGeom>
        </p:spPr>
      </p:pic>
      <p:pic>
        <p:nvPicPr>
          <p:cNvPr id="6" name="5 Imagen" descr="large_Santorini, Wolfgang Staudt.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strov-santorini-gretsiya-2_0.jpg"/>
          <p:cNvPicPr>
            <a:picLocks noChangeAspect="1"/>
          </p:cNvPicPr>
          <p:nvPr/>
        </p:nvPicPr>
        <p:blipFill>
          <a:blip r:embed="rId2"/>
          <a:stretch>
            <a:fillRect/>
          </a:stretch>
        </p:blipFill>
        <p:spPr>
          <a:xfrm>
            <a:off x="0" y="19974"/>
            <a:ext cx="9144000" cy="6838025"/>
          </a:xfrm>
          <a:prstGeom prst="rect">
            <a:avLst/>
          </a:prstGeom>
        </p:spPr>
      </p:pic>
      <p:pic>
        <p:nvPicPr>
          <p:cNvPr id="5" name="4 Imagen" descr="ostrov-santorini-gretsiya-2_0.jpg"/>
          <p:cNvPicPr>
            <a:picLocks noChangeAspect="1"/>
          </p:cNvPicPr>
          <p:nvPr/>
        </p:nvPicPr>
        <p:blipFill>
          <a:blip r:embed="rId2"/>
          <a:stretch>
            <a:fillRect/>
          </a:stretch>
        </p:blipFill>
        <p:spPr>
          <a:xfrm>
            <a:off x="0" y="0"/>
            <a:ext cx="9144000" cy="6838025"/>
          </a:xfrm>
          <a:prstGeom prst="rect">
            <a:avLst/>
          </a:prstGeom>
        </p:spPr>
      </p:pic>
      <p:pic>
        <p:nvPicPr>
          <p:cNvPr id="6" name="5 Imagen" descr="ostrov-santorini-gretsiya-2_0.jpg"/>
          <p:cNvPicPr>
            <a:picLocks noChangeAspect="1"/>
          </p:cNvPicPr>
          <p:nvPr/>
        </p:nvPicPr>
        <p:blipFill>
          <a:blip r:embed="rId2"/>
          <a:stretch>
            <a:fillRect/>
          </a:stretch>
        </p:blipFill>
        <p:spPr>
          <a:xfrm>
            <a:off x="0" y="19975"/>
            <a:ext cx="9144000" cy="6838025"/>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in)">
                                      <p:cBhvr>
                                        <p:cTn id="11" dur="3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20298.jpg"/>
          <p:cNvPicPr>
            <a:picLocks noChangeAspect="1"/>
          </p:cNvPicPr>
          <p:nvPr/>
        </p:nvPicPr>
        <p:blipFill>
          <a:blip r:embed="rId2"/>
          <a:stretch>
            <a:fillRect/>
          </a:stretch>
        </p:blipFill>
        <p:spPr>
          <a:xfrm>
            <a:off x="4465" y="0"/>
            <a:ext cx="9135070" cy="6858000"/>
          </a:xfrm>
          <a:prstGeom prst="rect">
            <a:avLst/>
          </a:prstGeom>
        </p:spPr>
      </p:pic>
      <p:pic>
        <p:nvPicPr>
          <p:cNvPr id="5" name="4 Imagen" descr="P1020298.jpg"/>
          <p:cNvPicPr>
            <a:picLocks noChangeAspect="1"/>
          </p:cNvPicPr>
          <p:nvPr/>
        </p:nvPicPr>
        <p:blipFill>
          <a:blip r:embed="rId2"/>
          <a:stretch>
            <a:fillRect/>
          </a:stretch>
        </p:blipFill>
        <p:spPr>
          <a:xfrm>
            <a:off x="8930" y="0"/>
            <a:ext cx="9135070" cy="6858000"/>
          </a:xfrm>
          <a:prstGeom prst="rect">
            <a:avLst/>
          </a:prstGeom>
        </p:spPr>
      </p:pic>
      <p:pic>
        <p:nvPicPr>
          <p:cNvPr id="6" name="5 Imagen" descr="P1020298.jpg"/>
          <p:cNvPicPr>
            <a:picLocks noChangeAspect="1"/>
          </p:cNvPicPr>
          <p:nvPr/>
        </p:nvPicPr>
        <p:blipFill>
          <a:blip r:embed="rId2"/>
          <a:stretch>
            <a:fillRect/>
          </a:stretch>
        </p:blipFill>
        <p:spPr>
          <a:xfrm>
            <a:off x="8930" y="0"/>
            <a:ext cx="913507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in)">
                                      <p:cBhvr>
                                        <p:cTn id="11" dur="5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8)">
                                      <p:cBhvr>
                                        <p:cTn id="18" dur="2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jpg"/>
          <p:cNvPicPr>
            <a:picLocks noChangeAspect="1"/>
          </p:cNvPicPr>
          <p:nvPr/>
        </p:nvPicPr>
        <p:blipFill>
          <a:blip r:embed="rId2"/>
          <a:stretch>
            <a:fillRect/>
          </a:stretch>
        </p:blipFill>
        <p:spPr>
          <a:xfrm>
            <a:off x="0" y="6684"/>
            <a:ext cx="9144000" cy="6844632"/>
          </a:xfrm>
          <a:prstGeom prst="rect">
            <a:avLst/>
          </a:prstGeom>
        </p:spPr>
      </p:pic>
      <p:pic>
        <p:nvPicPr>
          <p:cNvPr id="5" name="4 Imagen" descr="santorini.jpg"/>
          <p:cNvPicPr>
            <a:picLocks noChangeAspect="1"/>
          </p:cNvPicPr>
          <p:nvPr/>
        </p:nvPicPr>
        <p:blipFill>
          <a:blip r:embed="rId2"/>
          <a:stretch>
            <a:fillRect/>
          </a:stretch>
        </p:blipFill>
        <p:spPr>
          <a:xfrm>
            <a:off x="0" y="13368"/>
            <a:ext cx="9144000" cy="6844632"/>
          </a:xfrm>
          <a:prstGeom prst="rect">
            <a:avLst/>
          </a:prstGeom>
        </p:spPr>
      </p:pic>
      <p:pic>
        <p:nvPicPr>
          <p:cNvPr id="6" name="5 Imagen" descr="santorini.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in)">
                                      <p:cBhvr>
                                        <p:cTn id="11" dur="3000"/>
                                        <p:tgtEl>
                                          <p:spTgt spid="6"/>
                                        </p:tgtEl>
                                      </p:cBhvr>
                                    </p:animEffect>
                                  </p:childTnLst>
                                </p:cTn>
                              </p:par>
                              <p:par>
                                <p:cTn id="12" presetID="6"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6" presetClass="entr" presetSubtype="21"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4082010.jpg"/>
          <p:cNvPicPr>
            <a:picLocks noChangeAspect="1"/>
          </p:cNvPicPr>
          <p:nvPr/>
        </p:nvPicPr>
        <p:blipFill>
          <a:blip r:embed="rId2"/>
          <a:stretch>
            <a:fillRect/>
          </a:stretch>
        </p:blipFill>
        <p:spPr>
          <a:xfrm>
            <a:off x="0" y="16662"/>
            <a:ext cx="9144000" cy="6824676"/>
          </a:xfrm>
          <a:prstGeom prst="rect">
            <a:avLst/>
          </a:prstGeom>
        </p:spPr>
      </p:pic>
      <p:pic>
        <p:nvPicPr>
          <p:cNvPr id="5" name="4 Imagen" descr="santorini4082010.jpg"/>
          <p:cNvPicPr>
            <a:picLocks noChangeAspect="1"/>
          </p:cNvPicPr>
          <p:nvPr/>
        </p:nvPicPr>
        <p:blipFill>
          <a:blip r:embed="rId2"/>
          <a:stretch>
            <a:fillRect/>
          </a:stretch>
        </p:blipFill>
        <p:spPr>
          <a:xfrm>
            <a:off x="0" y="33324"/>
            <a:ext cx="9144000" cy="6824676"/>
          </a:xfrm>
          <a:prstGeom prst="rect">
            <a:avLst/>
          </a:prstGeom>
        </p:spPr>
      </p:pic>
      <p:pic>
        <p:nvPicPr>
          <p:cNvPr id="6" name="5 Imagen" descr="santorini4082010.jpg"/>
          <p:cNvPicPr>
            <a:picLocks noChangeAspect="1"/>
          </p:cNvPicPr>
          <p:nvPr/>
        </p:nvPicPr>
        <p:blipFill>
          <a:blip r:embed="rId2"/>
          <a:stretch>
            <a:fillRect/>
          </a:stretch>
        </p:blipFill>
        <p:spPr>
          <a:xfrm>
            <a:off x="0" y="33324"/>
            <a:ext cx="9144000" cy="6824676"/>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in)">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5000"/>
                                        <p:tgtEl>
                                          <p:spTgt spid="5"/>
                                        </p:tgtEl>
                                      </p:cBhvr>
                                    </p:animEffec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2.jpg"/>
          <p:cNvPicPr>
            <a:picLocks noChangeAspect="1"/>
          </p:cNvPicPr>
          <p:nvPr/>
        </p:nvPicPr>
        <p:blipFill>
          <a:blip r:embed="rId2"/>
          <a:stretch>
            <a:fillRect/>
          </a:stretch>
        </p:blipFill>
        <p:spPr>
          <a:xfrm>
            <a:off x="0" y="0"/>
            <a:ext cx="9144000" cy="6858000"/>
          </a:xfrm>
          <a:prstGeom prst="rect">
            <a:avLst/>
          </a:prstGeom>
        </p:spPr>
      </p:pic>
      <p:pic>
        <p:nvPicPr>
          <p:cNvPr id="5" name="4 Imagen" descr="santorini-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3.jpg"/>
          <p:cNvPicPr>
            <a:picLocks noChangeAspect="1"/>
          </p:cNvPicPr>
          <p:nvPr/>
        </p:nvPicPr>
        <p:blipFill>
          <a:blip r:embed="rId2"/>
          <a:stretch>
            <a:fillRect/>
          </a:stretch>
        </p:blipFill>
        <p:spPr>
          <a:xfrm>
            <a:off x="0" y="23281"/>
            <a:ext cx="9144000" cy="6811437"/>
          </a:xfrm>
          <a:prstGeom prst="rect">
            <a:avLst/>
          </a:prstGeom>
        </p:spPr>
      </p:pic>
      <p:pic>
        <p:nvPicPr>
          <p:cNvPr id="5" name="4 Imagen" descr="santorini-3.jpg"/>
          <p:cNvPicPr>
            <a:picLocks noChangeAspect="1"/>
          </p:cNvPicPr>
          <p:nvPr/>
        </p:nvPicPr>
        <p:blipFill>
          <a:blip r:embed="rId2"/>
          <a:stretch>
            <a:fillRect/>
          </a:stretch>
        </p:blipFill>
        <p:spPr>
          <a:xfrm>
            <a:off x="0" y="46563"/>
            <a:ext cx="9144000" cy="6811437"/>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 Greece Wallpaper__yvt2.jpg"/>
          <p:cNvPicPr>
            <a:picLocks noChangeAspect="1"/>
          </p:cNvPicPr>
          <p:nvPr/>
        </p:nvPicPr>
        <p:blipFill>
          <a:blip r:embed="rId2"/>
          <a:stretch>
            <a:fillRect/>
          </a:stretch>
        </p:blipFill>
        <p:spPr>
          <a:xfrm>
            <a:off x="0" y="0"/>
            <a:ext cx="9144000" cy="6858000"/>
          </a:xfrm>
          <a:prstGeom prst="rect">
            <a:avLst/>
          </a:prstGeom>
        </p:spPr>
      </p:pic>
      <p:pic>
        <p:nvPicPr>
          <p:cNvPr id="5" name="4 Imagen" descr="Santorini, Greece Wallpaper__yvt2.jpg"/>
          <p:cNvPicPr>
            <a:picLocks noChangeAspect="1"/>
          </p:cNvPicPr>
          <p:nvPr/>
        </p:nvPicPr>
        <p:blipFill>
          <a:blip r:embed="rId2"/>
          <a:stretch>
            <a:fillRect/>
          </a:stretch>
        </p:blipFill>
        <p:spPr>
          <a:xfrm>
            <a:off x="0" y="0"/>
            <a:ext cx="9144000" cy="6858000"/>
          </a:xfrm>
          <a:prstGeom prst="rect">
            <a:avLst/>
          </a:prstGeom>
        </p:spPr>
      </p:pic>
      <p:pic>
        <p:nvPicPr>
          <p:cNvPr id="6" name="5 Imagen" descr="Santorini, Greece Wallpaper__yvt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outHorizontal)">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6"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in)">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_princess_presidential_suites01.jpg"/>
          <p:cNvPicPr>
            <a:picLocks noChangeAspect="1"/>
          </p:cNvPicPr>
          <p:nvPr/>
        </p:nvPicPr>
        <p:blipFill>
          <a:blip r:embed="rId2"/>
          <a:stretch>
            <a:fillRect/>
          </a:stretch>
        </p:blipFill>
        <p:spPr>
          <a:xfrm>
            <a:off x="0" y="33162"/>
            <a:ext cx="9144000" cy="6791675"/>
          </a:xfrm>
          <a:prstGeom prst="rect">
            <a:avLst/>
          </a:prstGeom>
        </p:spPr>
      </p:pic>
      <p:pic>
        <p:nvPicPr>
          <p:cNvPr id="5" name="4 Imagen" descr="santorini_princess_presidential_suites01.jpg"/>
          <p:cNvPicPr>
            <a:picLocks noChangeAspect="1"/>
          </p:cNvPicPr>
          <p:nvPr/>
        </p:nvPicPr>
        <p:blipFill>
          <a:blip r:embed="rId2"/>
          <a:stretch>
            <a:fillRect/>
          </a:stretch>
        </p:blipFill>
        <p:spPr>
          <a:xfrm>
            <a:off x="0" y="0"/>
            <a:ext cx="9144000" cy="6791675"/>
          </a:xfrm>
          <a:prstGeom prst="rect">
            <a:avLst/>
          </a:prstGeom>
        </p:spPr>
      </p:pic>
      <p:pic>
        <p:nvPicPr>
          <p:cNvPr id="6" name="5 Imagen" descr="santorini_princess_presidential_suites01.jpg"/>
          <p:cNvPicPr>
            <a:picLocks noChangeAspect="1"/>
          </p:cNvPicPr>
          <p:nvPr/>
        </p:nvPicPr>
        <p:blipFill>
          <a:blip r:embed="rId2"/>
          <a:stretch>
            <a:fillRect/>
          </a:stretch>
        </p:blipFill>
        <p:spPr>
          <a:xfrm>
            <a:off x="0" y="0"/>
            <a:ext cx="9144000" cy="6791675"/>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in)">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in)">
                                      <p:cBhvr>
                                        <p:cTn id="18" dur="3000"/>
                                        <p:tgtEl>
                                          <p:spTgt spid="5"/>
                                        </p:tgtEl>
                                      </p:cBhvr>
                                    </p:animEffec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greece-girl-blonde-enjoying-view-beautiful-greek-island-nature.jpg"/>
          <p:cNvPicPr>
            <a:picLocks noChangeAspect="1"/>
          </p:cNvPicPr>
          <p:nvPr/>
        </p:nvPicPr>
        <p:blipFill>
          <a:blip r:embed="rId2"/>
          <a:stretch>
            <a:fillRect/>
          </a:stretch>
        </p:blipFill>
        <p:spPr>
          <a:xfrm>
            <a:off x="-1" y="0"/>
            <a:ext cx="9242226" cy="6858000"/>
          </a:xfrm>
          <a:prstGeom prst="rect">
            <a:avLst/>
          </a:prstGeom>
        </p:spPr>
      </p:pic>
      <p:pic>
        <p:nvPicPr>
          <p:cNvPr id="5" name="4 Imagen" descr="santorini-greece-girl-blonde-enjoying-view-beautiful-greek-island-nature.jpg"/>
          <p:cNvPicPr>
            <a:picLocks noChangeAspect="1"/>
          </p:cNvPicPr>
          <p:nvPr/>
        </p:nvPicPr>
        <p:blipFill>
          <a:blip r:embed="rId2"/>
          <a:stretch>
            <a:fillRect/>
          </a:stretch>
        </p:blipFill>
        <p:spPr>
          <a:xfrm>
            <a:off x="-98226" y="0"/>
            <a:ext cx="9242226" cy="6858000"/>
          </a:xfrm>
          <a:prstGeom prst="rect">
            <a:avLst/>
          </a:prstGeom>
        </p:spPr>
      </p:pic>
      <p:pic>
        <p:nvPicPr>
          <p:cNvPr id="6" name="5 Imagen" descr="santorini-greece-girl-blonde-enjoying-view-beautiful-greek-island-nature.jpg"/>
          <p:cNvPicPr>
            <a:picLocks noChangeAspect="1"/>
          </p:cNvPicPr>
          <p:nvPr/>
        </p:nvPicPr>
        <p:blipFill>
          <a:blip r:embed="rId2"/>
          <a:stretch>
            <a:fillRect/>
          </a:stretch>
        </p:blipFill>
        <p:spPr>
          <a:xfrm>
            <a:off x="0" y="0"/>
            <a:ext cx="9242226"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greece-online-83718.jpg"/>
          <p:cNvPicPr>
            <a:picLocks noChangeAspect="1"/>
          </p:cNvPicPr>
          <p:nvPr/>
        </p:nvPicPr>
        <p:blipFill>
          <a:blip r:embed="rId2"/>
          <a:stretch>
            <a:fillRect/>
          </a:stretch>
        </p:blipFill>
        <p:spPr>
          <a:xfrm>
            <a:off x="0" y="0"/>
            <a:ext cx="9144000" cy="6858000"/>
          </a:xfrm>
          <a:prstGeom prst="rect">
            <a:avLst/>
          </a:prstGeom>
        </p:spPr>
      </p:pic>
      <p:pic>
        <p:nvPicPr>
          <p:cNvPr id="5" name="4 Imagen" descr="santorini-greece-online-8371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hotels-oia-la-perla-villas-pool-05.jpg"/>
          <p:cNvPicPr>
            <a:picLocks noChangeAspect="1"/>
          </p:cNvPicPr>
          <p:nvPr/>
        </p:nvPicPr>
        <p:blipFill>
          <a:blip r:embed="rId2"/>
          <a:stretch>
            <a:fillRect/>
          </a:stretch>
        </p:blipFill>
        <p:spPr>
          <a:xfrm>
            <a:off x="0" y="33162"/>
            <a:ext cx="9144000" cy="6791675"/>
          </a:xfrm>
          <a:prstGeom prst="rect">
            <a:avLst/>
          </a:prstGeom>
        </p:spPr>
      </p:pic>
      <p:pic>
        <p:nvPicPr>
          <p:cNvPr id="5" name="4 Imagen" descr="santorini-hotels-oia-la-perla-villas-pool-05.jpg"/>
          <p:cNvPicPr>
            <a:picLocks noChangeAspect="1"/>
          </p:cNvPicPr>
          <p:nvPr/>
        </p:nvPicPr>
        <p:blipFill>
          <a:blip r:embed="rId2"/>
          <a:stretch>
            <a:fillRect/>
          </a:stretch>
        </p:blipFill>
        <p:spPr>
          <a:xfrm>
            <a:off x="0" y="0"/>
            <a:ext cx="9144000" cy="6791675"/>
          </a:xfrm>
          <a:prstGeom prst="rect">
            <a:avLst/>
          </a:prstGeom>
        </p:spPr>
      </p:pic>
      <p:pic>
        <p:nvPicPr>
          <p:cNvPr id="6" name="5 Imagen" descr="santorini-hotels-oia-la-perla-villas-pool-05.jpg"/>
          <p:cNvPicPr>
            <a:picLocks noChangeAspect="1"/>
          </p:cNvPicPr>
          <p:nvPr/>
        </p:nvPicPr>
        <p:blipFill>
          <a:blip r:embed="rId2"/>
          <a:stretch>
            <a:fillRect/>
          </a:stretch>
        </p:blipFill>
        <p:spPr>
          <a:xfrm>
            <a:off x="0" y="66325"/>
            <a:ext cx="9144000" cy="6791675"/>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8)">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island-1280x800.jpg"/>
          <p:cNvPicPr>
            <a:picLocks noChangeAspect="1"/>
          </p:cNvPicPr>
          <p:nvPr/>
        </p:nvPicPr>
        <p:blipFill>
          <a:blip r:embed="rId2"/>
          <a:stretch>
            <a:fillRect/>
          </a:stretch>
        </p:blipFill>
        <p:spPr>
          <a:xfrm>
            <a:off x="0" y="13342"/>
            <a:ext cx="9144000" cy="6831315"/>
          </a:xfrm>
          <a:prstGeom prst="rect">
            <a:avLst/>
          </a:prstGeom>
        </p:spPr>
      </p:pic>
      <p:pic>
        <p:nvPicPr>
          <p:cNvPr id="5" name="4 Imagen" descr="santorini-island-1280x800.jpg"/>
          <p:cNvPicPr>
            <a:picLocks noChangeAspect="1"/>
          </p:cNvPicPr>
          <p:nvPr/>
        </p:nvPicPr>
        <p:blipFill>
          <a:blip r:embed="rId2"/>
          <a:stretch>
            <a:fillRect/>
          </a:stretch>
        </p:blipFill>
        <p:spPr>
          <a:xfrm>
            <a:off x="0" y="26685"/>
            <a:ext cx="9144000" cy="6831315"/>
          </a:xfrm>
          <a:prstGeom prst="rect">
            <a:avLst/>
          </a:prstGeom>
        </p:spPr>
      </p:pic>
      <p:pic>
        <p:nvPicPr>
          <p:cNvPr id="6" name="5 Imagen" descr="santorini-island-1280x800.jpg"/>
          <p:cNvPicPr>
            <a:picLocks noChangeAspect="1"/>
          </p:cNvPicPr>
          <p:nvPr/>
        </p:nvPicPr>
        <p:blipFill>
          <a:blip r:embed="rId2"/>
          <a:stretch>
            <a:fillRect/>
          </a:stretch>
        </p:blipFill>
        <p:spPr>
          <a:xfrm>
            <a:off x="0" y="0"/>
            <a:ext cx="9144000" cy="6831315"/>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in)">
                                      <p:cBhvr>
                                        <p:cTn id="11" dur="3000"/>
                                        <p:tgtEl>
                                          <p:spTgt spid="6"/>
                                        </p:tgtEl>
                                      </p:cBhvr>
                                    </p:animEffect>
                                  </p:childTnLst>
                                </p:cTn>
                              </p:par>
                              <p:par>
                                <p:cTn id="12" presetID="2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fltVal val="0"/>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3000"/>
                                        <p:tgtEl>
                                          <p:spTgt spid="5"/>
                                        </p:tgtEl>
                                      </p:cBhvr>
                                    </p:animEffec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princess-spa19.jpg"/>
          <p:cNvPicPr>
            <a:picLocks noChangeAspect="1"/>
          </p:cNvPicPr>
          <p:nvPr/>
        </p:nvPicPr>
        <p:blipFill>
          <a:blip r:embed="rId2"/>
          <a:stretch>
            <a:fillRect/>
          </a:stretch>
        </p:blipFill>
        <p:spPr>
          <a:xfrm>
            <a:off x="0" y="13342"/>
            <a:ext cx="9144000" cy="6831315"/>
          </a:xfrm>
          <a:prstGeom prst="rect">
            <a:avLst/>
          </a:prstGeom>
        </p:spPr>
      </p:pic>
      <p:pic>
        <p:nvPicPr>
          <p:cNvPr id="5" name="4 Imagen" descr="santorini-princess-spa19.jpg"/>
          <p:cNvPicPr>
            <a:picLocks noChangeAspect="1"/>
          </p:cNvPicPr>
          <p:nvPr/>
        </p:nvPicPr>
        <p:blipFill>
          <a:blip r:embed="rId2"/>
          <a:stretch>
            <a:fillRect/>
          </a:stretch>
        </p:blipFill>
        <p:spPr>
          <a:xfrm>
            <a:off x="0" y="0"/>
            <a:ext cx="9144000" cy="6831315"/>
          </a:xfrm>
          <a:prstGeom prst="rect">
            <a:avLst/>
          </a:prstGeom>
        </p:spPr>
      </p:pic>
      <p:pic>
        <p:nvPicPr>
          <p:cNvPr id="6" name="5 Imagen" descr="santorini-princess-spa19.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in)">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ñ-.jpg"/>
          <p:cNvPicPr>
            <a:picLocks noChangeAspect="1"/>
          </p:cNvPicPr>
          <p:nvPr/>
        </p:nvPicPr>
        <p:blipFill>
          <a:blip r:embed="rId2"/>
          <a:stretch>
            <a:fillRect/>
          </a:stretch>
        </p:blipFill>
        <p:spPr>
          <a:xfrm>
            <a:off x="0" y="0"/>
            <a:ext cx="9144000" cy="6858000"/>
          </a:xfrm>
          <a:prstGeom prst="rect">
            <a:avLst/>
          </a:prstGeom>
        </p:spPr>
      </p:pic>
      <p:pic>
        <p:nvPicPr>
          <p:cNvPr id="5" name="4 Imagen" descr="Santoriniñ-.jpg"/>
          <p:cNvPicPr>
            <a:picLocks noChangeAspect="1"/>
          </p:cNvPicPr>
          <p:nvPr/>
        </p:nvPicPr>
        <p:blipFill>
          <a:blip r:embed="rId2"/>
          <a:stretch>
            <a:fillRect/>
          </a:stretch>
        </p:blipFill>
        <p:spPr>
          <a:xfrm>
            <a:off x="0" y="0"/>
            <a:ext cx="9144000" cy="6858000"/>
          </a:xfrm>
          <a:prstGeom prst="rect">
            <a:avLst/>
          </a:prstGeom>
        </p:spPr>
      </p:pic>
      <p:pic>
        <p:nvPicPr>
          <p:cNvPr id="6" name="5 Imagen" descr="Santoriniñ-.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4"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ox(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princess-spa38.jpg"/>
          <p:cNvPicPr>
            <a:picLocks noChangeAspect="1"/>
          </p:cNvPicPr>
          <p:nvPr/>
        </p:nvPicPr>
        <p:blipFill>
          <a:blip r:embed="rId2"/>
          <a:stretch>
            <a:fillRect/>
          </a:stretch>
        </p:blipFill>
        <p:spPr>
          <a:xfrm>
            <a:off x="0" y="10016"/>
            <a:ext cx="9144000" cy="6837967"/>
          </a:xfrm>
          <a:prstGeom prst="rect">
            <a:avLst/>
          </a:prstGeom>
        </p:spPr>
      </p:pic>
      <p:pic>
        <p:nvPicPr>
          <p:cNvPr id="5" name="4 Imagen" descr="santorini-princess-spa38.jpg"/>
          <p:cNvPicPr>
            <a:picLocks noChangeAspect="1"/>
          </p:cNvPicPr>
          <p:nvPr/>
        </p:nvPicPr>
        <p:blipFill>
          <a:blip r:embed="rId2"/>
          <a:stretch>
            <a:fillRect/>
          </a:stretch>
        </p:blipFill>
        <p:spPr>
          <a:xfrm>
            <a:off x="0" y="20033"/>
            <a:ext cx="9144000" cy="6837967"/>
          </a:xfrm>
          <a:prstGeom prst="rect">
            <a:avLst/>
          </a:prstGeom>
        </p:spPr>
      </p:pic>
      <p:pic>
        <p:nvPicPr>
          <p:cNvPr id="6" name="5 Imagen" descr="santorini-princess-spa38.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5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princess-spa50.jpg"/>
          <p:cNvPicPr>
            <a:picLocks noChangeAspect="1"/>
          </p:cNvPicPr>
          <p:nvPr/>
        </p:nvPicPr>
        <p:blipFill>
          <a:blip r:embed="rId2"/>
          <a:stretch>
            <a:fillRect/>
          </a:stretch>
        </p:blipFill>
        <p:spPr>
          <a:xfrm>
            <a:off x="0" y="16662"/>
            <a:ext cx="9144000" cy="6824676"/>
          </a:xfrm>
          <a:prstGeom prst="rect">
            <a:avLst/>
          </a:prstGeom>
        </p:spPr>
      </p:pic>
      <p:pic>
        <p:nvPicPr>
          <p:cNvPr id="5" name="4 Imagen" descr="santorini-princess-spa50.jpg"/>
          <p:cNvPicPr>
            <a:picLocks noChangeAspect="1"/>
          </p:cNvPicPr>
          <p:nvPr/>
        </p:nvPicPr>
        <p:blipFill>
          <a:blip r:embed="rId2"/>
          <a:stretch>
            <a:fillRect/>
          </a:stretch>
        </p:blipFill>
        <p:spPr>
          <a:xfrm>
            <a:off x="0" y="33324"/>
            <a:ext cx="9144000" cy="6824676"/>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p:spPr>
        <p:txBody>
          <a:bodyPr/>
          <a:lstStyle/>
          <a:p>
            <a:endParaRPr lang="es-ES" dirty="0"/>
          </a:p>
        </p:txBody>
      </p:sp>
      <p:sp>
        <p:nvSpPr>
          <p:cNvPr id="3" name="2 Subtítulo"/>
          <p:cNvSpPr>
            <a:spLocks noGrp="1"/>
          </p:cNvSpPr>
          <p:nvPr>
            <p:ph type="subTitle" idx="1"/>
          </p:nvPr>
        </p:nvSpPr>
        <p:spPr>
          <a:xfrm>
            <a:off x="0" y="-1"/>
            <a:ext cx="9144000" cy="6858000"/>
          </a:xfrm>
        </p:spPr>
        <p:txBody>
          <a:bodyPr/>
          <a:lstStyle/>
          <a:p>
            <a:endParaRPr lang="es-ES" dirty="0"/>
          </a:p>
        </p:txBody>
      </p:sp>
      <p:pic>
        <p:nvPicPr>
          <p:cNvPr id="4" name="3 Imagen" descr="santorini-princess-spa58.jpg"/>
          <p:cNvPicPr>
            <a:picLocks noChangeAspect="1"/>
          </p:cNvPicPr>
          <p:nvPr/>
        </p:nvPicPr>
        <p:blipFill>
          <a:blip r:embed="rId2"/>
          <a:stretch>
            <a:fillRect/>
          </a:stretch>
        </p:blipFill>
        <p:spPr>
          <a:xfrm>
            <a:off x="0" y="0"/>
            <a:ext cx="9144000" cy="6858000"/>
          </a:xfrm>
          <a:prstGeom prst="rect">
            <a:avLst/>
          </a:prstGeom>
        </p:spPr>
      </p:pic>
      <p:pic>
        <p:nvPicPr>
          <p:cNvPr id="5" name="4 Imagen" descr="santorini-princess-spa5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in)">
                                      <p:cBhvr>
                                        <p:cTn id="11" dur="3000"/>
                                        <p:tgtEl>
                                          <p:spTgt spid="5"/>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uy.jpg"/>
          <p:cNvPicPr>
            <a:picLocks noChangeAspect="1"/>
          </p:cNvPicPr>
          <p:nvPr/>
        </p:nvPicPr>
        <p:blipFill>
          <a:blip r:embed="rId2"/>
          <a:stretch>
            <a:fillRect/>
          </a:stretch>
        </p:blipFill>
        <p:spPr>
          <a:xfrm>
            <a:off x="0" y="0"/>
            <a:ext cx="9144000" cy="6858000"/>
          </a:xfrm>
          <a:prstGeom prst="rect">
            <a:avLst/>
          </a:prstGeom>
        </p:spPr>
      </p:pic>
      <p:pic>
        <p:nvPicPr>
          <p:cNvPr id="5" name="4 Imagen" descr="santoriniuy.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in)">
                                      <p:cBhvr>
                                        <p:cTn id="11" dur="5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mblr_mduls7DCwf1rdvzeho1_1280.jpg"/>
          <p:cNvPicPr>
            <a:picLocks noChangeAspect="1"/>
          </p:cNvPicPr>
          <p:nvPr/>
        </p:nvPicPr>
        <p:blipFill>
          <a:blip r:embed="rId2"/>
          <a:stretch>
            <a:fillRect/>
          </a:stretch>
        </p:blipFill>
        <p:spPr>
          <a:xfrm>
            <a:off x="0" y="3345"/>
            <a:ext cx="9144000" cy="6851309"/>
          </a:xfrm>
          <a:prstGeom prst="rect">
            <a:avLst/>
          </a:prstGeom>
        </p:spPr>
      </p:pic>
      <p:pic>
        <p:nvPicPr>
          <p:cNvPr id="5" name="4 Imagen" descr="tumblr_mduls7DCwf1rdvzeho1_1280.jpg"/>
          <p:cNvPicPr>
            <a:picLocks noChangeAspect="1"/>
          </p:cNvPicPr>
          <p:nvPr/>
        </p:nvPicPr>
        <p:blipFill>
          <a:blip r:embed="rId2"/>
          <a:stretch>
            <a:fillRect/>
          </a:stretch>
        </p:blipFill>
        <p:spPr>
          <a:xfrm>
            <a:off x="0" y="0"/>
            <a:ext cx="9144000" cy="6851309"/>
          </a:xfrm>
          <a:prstGeom prst="rect">
            <a:avLst/>
          </a:prstGeom>
        </p:spPr>
      </p:pic>
      <p:pic>
        <p:nvPicPr>
          <p:cNvPr id="6" name="5 Imagen" descr="tumblr_mduls7DCwf1rdvzeho1_1280.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3000"/>
                                        <p:tgtEl>
                                          <p:spTgt spid="5"/>
                                        </p:tgtEl>
                                      </p:cBhvr>
                                    </p:animEffect>
                                  </p:childTnLst>
                                </p:cTn>
                              </p:par>
                              <p:par>
                                <p:cTn id="11" presetID="5"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heckerboard(across)">
                                      <p:cBhvr>
                                        <p:cTn id="13" dur="3000"/>
                                        <p:tgtEl>
                                          <p:spTgt spid="5"/>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yunan_adalari_11.jpg"/>
          <p:cNvPicPr>
            <a:picLocks noChangeAspect="1"/>
          </p:cNvPicPr>
          <p:nvPr/>
        </p:nvPicPr>
        <p:blipFill>
          <a:blip r:embed="rId2"/>
          <a:stretch>
            <a:fillRect/>
          </a:stretch>
        </p:blipFill>
        <p:spPr>
          <a:xfrm>
            <a:off x="0" y="0"/>
            <a:ext cx="9144000" cy="6858000"/>
          </a:xfrm>
          <a:prstGeom prst="rect">
            <a:avLst/>
          </a:prstGeom>
        </p:spPr>
      </p:pic>
      <p:pic>
        <p:nvPicPr>
          <p:cNvPr id="5" name="4 Imagen" descr="yunan_adalari_11.jpg"/>
          <p:cNvPicPr>
            <a:picLocks noChangeAspect="1"/>
          </p:cNvPicPr>
          <p:nvPr/>
        </p:nvPicPr>
        <p:blipFill>
          <a:blip r:embed="rId2"/>
          <a:stretch>
            <a:fillRect/>
          </a:stretch>
        </p:blipFill>
        <p:spPr>
          <a:xfrm>
            <a:off x="0" y="0"/>
            <a:ext cx="9144000" cy="6858000"/>
          </a:xfrm>
          <a:prstGeom prst="rect">
            <a:avLst/>
          </a:prstGeom>
        </p:spPr>
      </p:pic>
      <p:pic>
        <p:nvPicPr>
          <p:cNvPr id="6" name="5 Imagen" descr="yunan_adalari_1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_10_20110922_1706663519.jpg"/>
          <p:cNvPicPr>
            <a:picLocks noChangeAspect="1"/>
          </p:cNvPicPr>
          <p:nvPr/>
        </p:nvPicPr>
        <p:blipFill>
          <a:blip r:embed="rId2"/>
          <a:stretch>
            <a:fillRect/>
          </a:stretch>
        </p:blipFill>
        <p:spPr>
          <a:xfrm>
            <a:off x="0" y="0"/>
            <a:ext cx="9144000" cy="6837967"/>
          </a:xfrm>
          <a:prstGeom prst="rect">
            <a:avLst/>
          </a:prstGeom>
        </p:spPr>
      </p:pic>
      <p:pic>
        <p:nvPicPr>
          <p:cNvPr id="5" name="4 Imagen" descr="_10_20110922_1706663519.jpg"/>
          <p:cNvPicPr>
            <a:picLocks noChangeAspect="1"/>
          </p:cNvPicPr>
          <p:nvPr/>
        </p:nvPicPr>
        <p:blipFill>
          <a:blip r:embed="rId2"/>
          <a:stretch>
            <a:fillRect/>
          </a:stretch>
        </p:blipFill>
        <p:spPr>
          <a:xfrm>
            <a:off x="0" y="20033"/>
            <a:ext cx="9144000" cy="6837967"/>
          </a:xfrm>
          <a:prstGeom prst="rect">
            <a:avLst/>
          </a:prstGeom>
        </p:spPr>
      </p:pic>
      <p:pic>
        <p:nvPicPr>
          <p:cNvPr id="6" name="5 Imagen" descr="_10_20110922_1706663519.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6" presetClass="exit" presetSubtype="21" fill="hold" nodeType="withEffect">
                                  <p:stCondLst>
                                    <p:cond delay="0"/>
                                  </p:stCondLst>
                                  <p:childTnLst>
                                    <p:animEffect transition="out" filter="barn(in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16" presetClass="exit" presetSubtype="21" fill="hold" nodeType="withEffect">
                                  <p:stCondLst>
                                    <p:cond delay="0"/>
                                  </p:stCondLst>
                                  <p:childTnLst>
                                    <p:animEffect transition="out" filter="barn(inVertical)">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par>
                                <p:cTn id="26" presetID="23" presetClass="entr" presetSubtype="28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4/3*#ppt_w"/>
                                          </p:val>
                                        </p:tav>
                                        <p:tav tm="100000">
                                          <p:val>
                                            <p:strVal val="#ppt_w"/>
                                          </p:val>
                                        </p:tav>
                                      </p:tavLst>
                                    </p:anim>
                                    <p:anim calcmode="lin" valueType="num">
                                      <p:cBhvr>
                                        <p:cTn id="29"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170bac958650c104b7910a3579092b2.jpg"/>
          <p:cNvPicPr>
            <a:picLocks noChangeAspect="1"/>
          </p:cNvPicPr>
          <p:nvPr/>
        </p:nvPicPr>
        <p:blipFill>
          <a:blip r:embed="rId2"/>
          <a:stretch>
            <a:fillRect/>
          </a:stretch>
        </p:blipFill>
        <p:spPr>
          <a:xfrm>
            <a:off x="0" y="0"/>
            <a:ext cx="9144000" cy="6858000"/>
          </a:xfrm>
          <a:prstGeom prst="rect">
            <a:avLst/>
          </a:prstGeom>
        </p:spPr>
      </p:pic>
      <p:pic>
        <p:nvPicPr>
          <p:cNvPr id="5" name="4 Imagen" descr="2170bac958650c104b7910a3579092b2.jpg"/>
          <p:cNvPicPr>
            <a:picLocks noChangeAspect="1"/>
          </p:cNvPicPr>
          <p:nvPr/>
        </p:nvPicPr>
        <p:blipFill>
          <a:blip r:embed="rId2"/>
          <a:stretch>
            <a:fillRect/>
          </a:stretch>
        </p:blipFill>
        <p:spPr>
          <a:xfrm>
            <a:off x="0" y="0"/>
            <a:ext cx="9144000" cy="6858000"/>
          </a:xfrm>
          <a:prstGeom prst="rect">
            <a:avLst/>
          </a:prstGeom>
        </p:spPr>
      </p:pic>
      <p:pic>
        <p:nvPicPr>
          <p:cNvPr id="6" name="5 Imagen" descr="2170bac958650c104b7910a3579092b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out)">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16" presetClass="entr" presetSubtype="2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inHorizont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952533_095043240000_2.jpg"/>
          <p:cNvPicPr>
            <a:picLocks noChangeAspect="1"/>
          </p:cNvPicPr>
          <p:nvPr/>
        </p:nvPicPr>
        <p:blipFill>
          <a:blip r:embed="rId2"/>
          <a:stretch>
            <a:fillRect/>
          </a:stretch>
        </p:blipFill>
        <p:spPr>
          <a:xfrm>
            <a:off x="0" y="0"/>
            <a:ext cx="9144000" cy="6858000"/>
          </a:xfrm>
          <a:prstGeom prst="rect">
            <a:avLst/>
          </a:prstGeom>
        </p:spPr>
      </p:pic>
      <p:pic>
        <p:nvPicPr>
          <p:cNvPr id="5" name="4 Imagen" descr="8952533_095043240000_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7490.jpeg"/>
          <p:cNvPicPr>
            <a:picLocks noChangeAspect="1"/>
          </p:cNvPicPr>
          <p:nvPr/>
        </p:nvPicPr>
        <p:blipFill>
          <a:blip r:embed="rId2"/>
          <a:stretch>
            <a:fillRect/>
          </a:stretch>
        </p:blipFill>
        <p:spPr>
          <a:xfrm>
            <a:off x="0" y="0"/>
            <a:ext cx="9144000" cy="6858000"/>
          </a:xfrm>
          <a:prstGeom prst="rect">
            <a:avLst/>
          </a:prstGeom>
        </p:spPr>
      </p:pic>
      <p:pic>
        <p:nvPicPr>
          <p:cNvPr id="5" name="4 Imagen" descr="37490.jpe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1836.jpg"/>
          <p:cNvPicPr>
            <a:picLocks noChangeAspect="1"/>
          </p:cNvPicPr>
          <p:nvPr/>
        </p:nvPicPr>
        <p:blipFill>
          <a:blip r:embed="rId2"/>
          <a:stretch>
            <a:fillRect/>
          </a:stretch>
        </p:blipFill>
        <p:spPr>
          <a:xfrm>
            <a:off x="-23875" y="0"/>
            <a:ext cx="9167875" cy="6858000"/>
          </a:xfrm>
          <a:prstGeom prst="rect">
            <a:avLst/>
          </a:prstGeom>
        </p:spPr>
      </p:pic>
      <p:pic>
        <p:nvPicPr>
          <p:cNvPr id="5" name="4 Imagen" descr="81836.jpg"/>
          <p:cNvPicPr>
            <a:picLocks noChangeAspect="1"/>
          </p:cNvPicPr>
          <p:nvPr/>
        </p:nvPicPr>
        <p:blipFill>
          <a:blip r:embed="rId2"/>
          <a:stretch>
            <a:fillRect/>
          </a:stretch>
        </p:blipFill>
        <p:spPr>
          <a:xfrm>
            <a:off x="0" y="0"/>
            <a:ext cx="9167875" cy="6858000"/>
          </a:xfrm>
          <a:prstGeom prst="rect">
            <a:avLst/>
          </a:prstGeom>
        </p:spPr>
      </p:pic>
      <p:pic>
        <p:nvPicPr>
          <p:cNvPr id="6" name="5 Imagen" descr="81836.jpg"/>
          <p:cNvPicPr>
            <a:picLocks noChangeAspect="1"/>
          </p:cNvPicPr>
          <p:nvPr/>
        </p:nvPicPr>
        <p:blipFill>
          <a:blip r:embed="rId2"/>
          <a:stretch>
            <a:fillRect/>
          </a:stretch>
        </p:blipFill>
        <p:spPr>
          <a:xfrm>
            <a:off x="0" y="0"/>
            <a:ext cx="9167875"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46692-frederika.jpg"/>
          <p:cNvPicPr>
            <a:picLocks noChangeAspect="1"/>
          </p:cNvPicPr>
          <p:nvPr/>
        </p:nvPicPr>
        <p:blipFill>
          <a:blip r:embed="rId2"/>
          <a:stretch>
            <a:fillRect/>
          </a:stretch>
        </p:blipFill>
        <p:spPr>
          <a:xfrm>
            <a:off x="0" y="0"/>
            <a:ext cx="9144000" cy="6858000"/>
          </a:xfrm>
          <a:prstGeom prst="rect">
            <a:avLst/>
          </a:prstGeom>
        </p:spPr>
      </p:pic>
      <p:pic>
        <p:nvPicPr>
          <p:cNvPr id="5" name="4 Imagen" descr="246692-frederika.jpg"/>
          <p:cNvPicPr>
            <a:picLocks noChangeAspect="1"/>
          </p:cNvPicPr>
          <p:nvPr/>
        </p:nvPicPr>
        <p:blipFill>
          <a:blip r:embed="rId2"/>
          <a:stretch>
            <a:fillRect/>
          </a:stretch>
        </p:blipFill>
        <p:spPr>
          <a:xfrm>
            <a:off x="0" y="0"/>
            <a:ext cx="9144000" cy="6858000"/>
          </a:xfrm>
          <a:prstGeom prst="rect">
            <a:avLst/>
          </a:prstGeom>
        </p:spPr>
      </p:pic>
      <p:pic>
        <p:nvPicPr>
          <p:cNvPr id="6" name="5 Imagen" descr="246692-frederik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43404155-1304039-15.-santorini--0328.jpg"/>
          <p:cNvPicPr>
            <a:picLocks noChangeAspect="1"/>
          </p:cNvPicPr>
          <p:nvPr/>
        </p:nvPicPr>
        <p:blipFill>
          <a:blip r:embed="rId2"/>
          <a:stretch>
            <a:fillRect/>
          </a:stretch>
        </p:blipFill>
        <p:spPr>
          <a:xfrm>
            <a:off x="0" y="0"/>
            <a:ext cx="9144000" cy="6858000"/>
          </a:xfrm>
          <a:prstGeom prst="rect">
            <a:avLst/>
          </a:prstGeom>
        </p:spPr>
      </p:pic>
      <p:pic>
        <p:nvPicPr>
          <p:cNvPr id="5" name="4 Imagen" descr="1343404162-1308204-15.-santorini--0329.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5719" y="0"/>
            <a:ext cx="9144000" cy="6857999"/>
          </a:xfrm>
        </p:spPr>
        <p:txBody>
          <a:bodyPr/>
          <a:lstStyle/>
          <a:p>
            <a:endParaRPr lang="es-ES" dirty="0"/>
          </a:p>
        </p:txBody>
      </p:sp>
      <p:sp>
        <p:nvSpPr>
          <p:cNvPr id="3" name="2 Subtítulo"/>
          <p:cNvSpPr>
            <a:spLocks noGrp="1"/>
          </p:cNvSpPr>
          <p:nvPr>
            <p:ph type="subTitle" idx="1"/>
          </p:nvPr>
        </p:nvSpPr>
        <p:spPr>
          <a:xfrm>
            <a:off x="-35719" y="0"/>
            <a:ext cx="9144000" cy="6858000"/>
          </a:xfrm>
        </p:spPr>
        <p:txBody>
          <a:bodyPr/>
          <a:lstStyle/>
          <a:p>
            <a:endParaRPr lang="es-ES" dirty="0"/>
          </a:p>
        </p:txBody>
      </p:sp>
      <p:pic>
        <p:nvPicPr>
          <p:cNvPr id="4" name="3 Imagen" descr="adamantsuites26.jpg"/>
          <p:cNvPicPr>
            <a:picLocks noChangeAspect="1"/>
          </p:cNvPicPr>
          <p:nvPr/>
        </p:nvPicPr>
        <p:blipFill>
          <a:blip r:embed="rId2"/>
          <a:stretch>
            <a:fillRect/>
          </a:stretch>
        </p:blipFill>
        <p:spPr>
          <a:xfrm>
            <a:off x="-35719" y="0"/>
            <a:ext cx="9179719" cy="6858000"/>
          </a:xfrm>
          <a:prstGeom prst="rect">
            <a:avLst/>
          </a:prstGeom>
        </p:spPr>
      </p:pic>
      <p:pic>
        <p:nvPicPr>
          <p:cNvPr id="5" name="4 Imagen" descr="adamantsuites26.jpg"/>
          <p:cNvPicPr>
            <a:picLocks noChangeAspect="1"/>
          </p:cNvPicPr>
          <p:nvPr/>
        </p:nvPicPr>
        <p:blipFill>
          <a:blip r:embed="rId2"/>
          <a:stretch>
            <a:fillRect/>
          </a:stretch>
        </p:blipFill>
        <p:spPr>
          <a:xfrm>
            <a:off x="0" y="0"/>
            <a:ext cx="9179719" cy="6858000"/>
          </a:xfrm>
          <a:prstGeom prst="rect">
            <a:avLst/>
          </a:prstGeom>
        </p:spPr>
      </p:pic>
      <p:pic>
        <p:nvPicPr>
          <p:cNvPr id="6" name="5 Imagen" descr="adamantsuites26.jpg"/>
          <p:cNvPicPr>
            <a:picLocks noChangeAspect="1"/>
          </p:cNvPicPr>
          <p:nvPr/>
        </p:nvPicPr>
        <p:blipFill>
          <a:blip r:embed="rId2"/>
          <a:stretch>
            <a:fillRect/>
          </a:stretch>
        </p:blipFill>
        <p:spPr>
          <a:xfrm>
            <a:off x="0" y="0"/>
            <a:ext cx="9179719"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6"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in)">
                                      <p:cBhvr>
                                        <p:cTn id="19" dur="3000"/>
                                        <p:tgtEl>
                                          <p:spTgt spid="6"/>
                                        </p:tgtEl>
                                      </p:cBhvr>
                                    </p:animEffect>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3000"/>
                                        <p:tgtEl>
                                          <p:spTgt spid="5"/>
                                        </p:tgtEl>
                                      </p:cBhvr>
                                    </p:animEffect>
                                  </p:childTnLst>
                                </p:cTn>
                              </p:par>
                              <p:par>
                                <p:cTn id="23" presetID="3"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horizontal)">
                                      <p:cBhvr>
                                        <p:cTn id="25" dur="3000"/>
                                        <p:tgtEl>
                                          <p:spTgt spid="4"/>
                                        </p:tgtEl>
                                      </p:cBhvr>
                                    </p:animEffec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g1.jpg"/>
          <p:cNvPicPr>
            <a:picLocks noChangeAspect="1"/>
          </p:cNvPicPr>
          <p:nvPr/>
        </p:nvPicPr>
        <p:blipFill>
          <a:blip r:embed="rId2"/>
          <a:stretch>
            <a:fillRect/>
          </a:stretch>
        </p:blipFill>
        <p:spPr>
          <a:xfrm>
            <a:off x="0" y="0"/>
            <a:ext cx="9144000" cy="6824676"/>
          </a:xfrm>
          <a:prstGeom prst="rect">
            <a:avLst/>
          </a:prstGeom>
        </p:spPr>
      </p:pic>
      <p:pic>
        <p:nvPicPr>
          <p:cNvPr id="5" name="4 Imagen" descr="bg1.jpg"/>
          <p:cNvPicPr>
            <a:picLocks noChangeAspect="1"/>
          </p:cNvPicPr>
          <p:nvPr/>
        </p:nvPicPr>
        <p:blipFill>
          <a:blip r:embed="rId2"/>
          <a:stretch>
            <a:fillRect/>
          </a:stretch>
        </p:blipFill>
        <p:spPr>
          <a:xfrm>
            <a:off x="0" y="0"/>
            <a:ext cx="9144000" cy="6824676"/>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6482-regina-mare-santorini02.jpg"/>
          <p:cNvPicPr>
            <a:picLocks noChangeAspect="1"/>
          </p:cNvPicPr>
          <p:nvPr/>
        </p:nvPicPr>
        <p:blipFill>
          <a:blip r:embed="rId2"/>
          <a:stretch>
            <a:fillRect/>
          </a:stretch>
        </p:blipFill>
        <p:spPr>
          <a:xfrm>
            <a:off x="0" y="23281"/>
            <a:ext cx="9144000" cy="6811437"/>
          </a:xfrm>
          <a:prstGeom prst="rect">
            <a:avLst/>
          </a:prstGeom>
        </p:spPr>
      </p:pic>
      <p:pic>
        <p:nvPicPr>
          <p:cNvPr id="5" name="4 Imagen" descr="h-6482-regina-mare-santorini02.jpg"/>
          <p:cNvPicPr>
            <a:picLocks noChangeAspect="1"/>
          </p:cNvPicPr>
          <p:nvPr/>
        </p:nvPicPr>
        <p:blipFill>
          <a:blip r:embed="rId2"/>
          <a:stretch>
            <a:fillRect/>
          </a:stretch>
        </p:blipFill>
        <p:spPr>
          <a:xfrm>
            <a:off x="0" y="0"/>
            <a:ext cx="9144000" cy="6811437"/>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_love_Greece_by_Intrepidexplorer.jpg"/>
          <p:cNvPicPr>
            <a:picLocks noChangeAspect="1"/>
          </p:cNvPicPr>
          <p:nvPr/>
        </p:nvPicPr>
        <p:blipFill>
          <a:blip r:embed="rId2"/>
          <a:stretch>
            <a:fillRect/>
          </a:stretch>
        </p:blipFill>
        <p:spPr>
          <a:xfrm>
            <a:off x="0" y="6684"/>
            <a:ext cx="9144000" cy="6844632"/>
          </a:xfrm>
          <a:prstGeom prst="rect">
            <a:avLst/>
          </a:prstGeom>
        </p:spPr>
      </p:pic>
      <p:pic>
        <p:nvPicPr>
          <p:cNvPr id="5" name="4 Imagen" descr="I_love_Greece_by_Intrepidexplorer.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_princess_presidential_suites05.jpg"/>
          <p:cNvPicPr>
            <a:picLocks noChangeAspect="1"/>
          </p:cNvPicPr>
          <p:nvPr/>
        </p:nvPicPr>
        <p:blipFill>
          <a:blip r:embed="rId2"/>
          <a:stretch>
            <a:fillRect/>
          </a:stretch>
        </p:blipFill>
        <p:spPr>
          <a:xfrm>
            <a:off x="0" y="26685"/>
            <a:ext cx="9144000" cy="6831315"/>
          </a:xfrm>
          <a:prstGeom prst="rect">
            <a:avLst/>
          </a:prstGeom>
        </p:spPr>
      </p:pic>
      <p:pic>
        <p:nvPicPr>
          <p:cNvPr id="5" name="4 Imagen" descr="santorini_princess_presidential_suites05.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ystique_santorini_13b.jpg"/>
          <p:cNvPicPr>
            <a:picLocks noChangeAspect="1"/>
          </p:cNvPicPr>
          <p:nvPr/>
        </p:nvPicPr>
        <p:blipFill>
          <a:blip r:embed="rId2"/>
          <a:stretch>
            <a:fillRect/>
          </a:stretch>
        </p:blipFill>
        <p:spPr>
          <a:xfrm>
            <a:off x="0" y="0"/>
            <a:ext cx="9144000" cy="6858000"/>
          </a:xfrm>
          <a:prstGeom prst="rect">
            <a:avLst/>
          </a:prstGeom>
        </p:spPr>
      </p:pic>
      <p:pic>
        <p:nvPicPr>
          <p:cNvPr id="5" name="4 Imagen" descr="mystique_santorini_13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SAntorini.jpg"/>
          <p:cNvPicPr>
            <a:picLocks noChangeAspect="1"/>
          </p:cNvPicPr>
          <p:nvPr/>
        </p:nvPicPr>
        <p:blipFill>
          <a:blip r:embed="rId2"/>
          <a:stretch>
            <a:fillRect/>
          </a:stretch>
        </p:blipFill>
        <p:spPr>
          <a:xfrm>
            <a:off x="0" y="33162"/>
            <a:ext cx="9144000" cy="6791675"/>
          </a:xfrm>
          <a:prstGeom prst="rect">
            <a:avLst/>
          </a:prstGeom>
        </p:spPr>
      </p:pic>
      <p:pic>
        <p:nvPicPr>
          <p:cNvPr id="6" name="5 Imagen" descr="SAntorini.jpg"/>
          <p:cNvPicPr>
            <a:picLocks noChangeAspect="1"/>
          </p:cNvPicPr>
          <p:nvPr/>
        </p:nvPicPr>
        <p:blipFill>
          <a:blip r:embed="rId2"/>
          <a:stretch>
            <a:fillRect/>
          </a:stretch>
        </p:blipFill>
        <p:spPr>
          <a:xfrm>
            <a:off x="0" y="0"/>
            <a:ext cx="9144000" cy="6791675"/>
          </a:xfrm>
          <a:prstGeom prst="rect">
            <a:avLst/>
          </a:prstGeom>
        </p:spPr>
      </p:pic>
      <p:pic>
        <p:nvPicPr>
          <p:cNvPr id="7" name="Picture 2" descr="Rendered Image"/>
          <p:cNvPicPr>
            <a:picLocks noChangeAspect="1" noChangeArrowheads="1"/>
          </p:cNvPicPr>
          <p:nvPr/>
        </p:nvPicPr>
        <p:blipFill>
          <a:blip r:embed="rId3">
            <a:lum contrast="20000"/>
          </a:blip>
          <a:srcRect/>
          <a:stretch>
            <a:fillRect/>
          </a:stretch>
        </p:blipFill>
        <p:spPr bwMode="auto">
          <a:xfrm rot="20959152">
            <a:off x="402401" y="4417400"/>
            <a:ext cx="2324100" cy="1476375"/>
          </a:xfrm>
          <a:prstGeom prst="rect">
            <a:avLst/>
          </a:prstGeom>
          <a:noFill/>
        </p:spPr>
      </p:pic>
    </p:spTree>
  </p:cSld>
  <p:clrMapOvr>
    <a:masterClrMapping/>
  </p:clrMapOvr>
  <p:transition spd="slow" advTm="17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4/3*ppt_w"/>
                                          </p:val>
                                        </p:tav>
                                      </p:tavLst>
                                    </p:anim>
                                    <p:anim calcmode="lin" valueType="num">
                                      <p:cBhvr>
                                        <p:cTn id="7" dur="5000"/>
                                        <p:tgtEl>
                                          <p:spTgt spid="6"/>
                                        </p:tgtEl>
                                        <p:attrNameLst>
                                          <p:attrName>ppt_h</p:attrName>
                                        </p:attrNameLst>
                                      </p:cBhvr>
                                      <p:tavLst>
                                        <p:tav tm="0">
                                          <p:val>
                                            <p:strVal val="ppt_h"/>
                                          </p:val>
                                        </p:tav>
                                        <p:tav tm="100000">
                                          <p:val>
                                            <p:strVal val="4/3*ppt_h"/>
                                          </p:val>
                                        </p:tav>
                                      </p:tavLst>
                                    </p:anim>
                                    <p:set>
                                      <p:cBhvr>
                                        <p:cTn id="8" dur="1" fill="hold">
                                          <p:stCondLst>
                                            <p:cond delay="4999"/>
                                          </p:stCondLst>
                                        </p:cTn>
                                        <p:tgtEl>
                                          <p:spTgt spid="6"/>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0" fill="hold"/>
                                        <p:tgtEl>
                                          <p:spTgt spid="5"/>
                                        </p:tgtEl>
                                        <p:attrNameLst>
                                          <p:attrName>ppt_w</p:attrName>
                                        </p:attrNameLst>
                                      </p:cBhvr>
                                      <p:tavLst>
                                        <p:tav tm="0">
                                          <p:val>
                                            <p:strVal val="4/3*#ppt_w"/>
                                          </p:val>
                                        </p:tav>
                                        <p:tav tm="100000">
                                          <p:val>
                                            <p:strVal val="#ppt_w"/>
                                          </p:val>
                                        </p:tav>
                                      </p:tavLst>
                                    </p:anim>
                                    <p:anim calcmode="lin" valueType="num">
                                      <p:cBhvr>
                                        <p:cTn id="13" dur="5000" fill="hold"/>
                                        <p:tgtEl>
                                          <p:spTgt spid="5"/>
                                        </p:tgtEl>
                                        <p:attrNameLst>
                                          <p:attrName>ppt_h</p:attrName>
                                        </p:attrNameLst>
                                      </p:cBhvr>
                                      <p:tavLst>
                                        <p:tav tm="0">
                                          <p:val>
                                            <p:strVal val="4/3*#ppt_h"/>
                                          </p:val>
                                        </p:tav>
                                        <p:tav tm="100000">
                                          <p:val>
                                            <p:strVal val="#ppt_h"/>
                                          </p:val>
                                        </p:tav>
                                      </p:tavLst>
                                    </p:anim>
                                  </p:childTnLst>
                                </p:cTn>
                              </p:par>
                            </p:childTnLst>
                          </p:cTn>
                        </p:par>
                        <p:par>
                          <p:cTn id="14" fill="hold">
                            <p:stCondLst>
                              <p:cond delay="10000"/>
                            </p:stCondLst>
                            <p:childTnLst>
                              <p:par>
                                <p:cTn id="15" presetID="23" presetClass="entr" presetSubtype="16"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fltVal val="0"/>
                                          </p:val>
                                        </p:tav>
                                        <p:tav tm="100000">
                                          <p:val>
                                            <p:strVal val="#ppt_w"/>
                                          </p:val>
                                        </p:tav>
                                      </p:tavLst>
                                    </p:anim>
                                    <p:anim calcmode="lin" valueType="num">
                                      <p:cBhvr>
                                        <p:cTn id="18"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resentación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Template>
  <TotalTime>0</TotalTime>
  <Words>293</Words>
  <Application>Microsoft Office PowerPoint</Application>
  <PresentationFormat>Presentación en pantalla (4:3)</PresentationFormat>
  <Paragraphs>20</Paragraphs>
  <Slides>78</Slides>
  <Notes>0</Notes>
  <HiddenSlides>0</HiddenSlides>
  <MMClips>1</MMClips>
  <ScaleCrop>false</ScaleCrop>
  <HeadingPairs>
    <vt:vector size="4" baseType="variant">
      <vt:variant>
        <vt:lpstr>Tema</vt:lpstr>
      </vt:variant>
      <vt:variant>
        <vt:i4>2</vt:i4>
      </vt:variant>
      <vt:variant>
        <vt:lpstr>Títulos de diapositiva</vt:lpstr>
      </vt:variant>
      <vt:variant>
        <vt:i4>78</vt:i4>
      </vt:variant>
    </vt:vector>
  </HeadingPairs>
  <TitlesOfParts>
    <vt:vector size="80" baseType="lpstr">
      <vt:lpstr>Presentación1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6</cp:revision>
  <dcterms:created xsi:type="dcterms:W3CDTF">2013-09-19T15:49:56Z</dcterms:created>
  <dcterms:modified xsi:type="dcterms:W3CDTF">2013-09-19T17:33:47Z</dcterms:modified>
</cp:coreProperties>
</file>