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67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1325E2-95AD-417C-BE29-52756F41685F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90187-A638-4C82-9E12-9B38E3BB0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90187-A638-4C82-9E12-9B38E3BB00D2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AA8DF-9A4E-4EA3-82BF-50B980E2270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A791F-A50C-4428-8C40-BB3464376F75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888B8-99C0-49F0-85F2-FA2CA6CE5E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6C744D-7EEF-4F8B-AFE7-2DE724FD99C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hyperlink" Target="http://www.mispps.com/index.php?board=69.0" TargetMode="External"/><Relationship Id="rId18" Type="http://schemas.openxmlformats.org/officeDocument/2006/relationships/hyperlink" Target="http://www.mispps.com/index.php?board=74.0" TargetMode="External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30.png"/><Relationship Id="rId7" Type="http://schemas.openxmlformats.org/officeDocument/2006/relationships/hyperlink" Target="http://www.mispps.com/" TargetMode="External"/><Relationship Id="rId12" Type="http://schemas.openxmlformats.org/officeDocument/2006/relationships/hyperlink" Target="http://www.mispps.com/index.php?board=68.0" TargetMode="External"/><Relationship Id="rId17" Type="http://schemas.openxmlformats.org/officeDocument/2006/relationships/hyperlink" Target="http://www.mispps.com/index.php?board=73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2.0" TargetMode="External"/><Relationship Id="rId20" Type="http://schemas.openxmlformats.org/officeDocument/2006/relationships/hyperlink" Target="http://www.mispps.com/index.php?board=76.0" TargetMode="External"/><Relationship Id="rId1" Type="http://schemas.openxmlformats.org/officeDocument/2006/relationships/audio" Target="../media/audio2.wav"/><Relationship Id="rId6" Type="http://schemas.openxmlformats.org/officeDocument/2006/relationships/image" Target="../media/image28.png"/><Relationship Id="rId11" Type="http://schemas.openxmlformats.org/officeDocument/2006/relationships/hyperlink" Target="http://www.mispps.com/index.php?board=67.0" TargetMode="External"/><Relationship Id="rId5" Type="http://schemas.openxmlformats.org/officeDocument/2006/relationships/hyperlink" Target="http://www.mispps.com/lists/?p=subscribe&amp;id=2" TargetMode="External"/><Relationship Id="rId15" Type="http://schemas.openxmlformats.org/officeDocument/2006/relationships/hyperlink" Target="http://www.mispps.com/index.php?board=71.0" TargetMode="External"/><Relationship Id="rId10" Type="http://schemas.openxmlformats.org/officeDocument/2006/relationships/hyperlink" Target="http://www.mispps.com/index.php?board=66.0" TargetMode="External"/><Relationship Id="rId19" Type="http://schemas.openxmlformats.org/officeDocument/2006/relationships/hyperlink" Target="http://www.mispps.com/index.php?board=75.0" TargetMode="External"/><Relationship Id="rId4" Type="http://schemas.openxmlformats.org/officeDocument/2006/relationships/image" Target="../media/image27.png"/><Relationship Id="rId9" Type="http://schemas.openxmlformats.org/officeDocument/2006/relationships/hyperlink" Target="http://www.mispps.com/index.php?board=65.0" TargetMode="External"/><Relationship Id="rId14" Type="http://schemas.openxmlformats.org/officeDocument/2006/relationships/hyperlink" Target="http://www.mispps.com/index.php?board=70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cf1452d470b1ccd6d9ee9bc109b72fa_720x56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07504" y="116632"/>
            <a:ext cx="923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  <a:softEdge rad="317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Rectángulo"/>
          <p:cNvSpPr/>
          <p:nvPr/>
        </p:nvSpPr>
        <p:spPr>
          <a:xfrm>
            <a:off x="2161246" y="332656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95536" y="1484784"/>
            <a:ext cx="48658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Encantador país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48040" y="332656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s-E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51720" y="404664"/>
            <a:ext cx="3184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NORUEGA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wedge/>
    <p:sndAc>
      <p:stSnd>
        <p:snd r:embed="rId2" name="rumoresdelacal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752af8932eb116bdb8e643c0d53053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5d04597addd9fc9495759db4541627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59a00319e15689d2cb9b4e18cbc7d9_720x56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  <p:sndAc>
      <p:stSnd>
        <p:snd r:embed="rId2" name="rumoresdelacalet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b2add0ec23cad493d5177e0a850bd8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08a393823c1205ef594db3535433bb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386810862ac95ba8df05539753f727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a4d114d025d9f523386273c5e8fe6a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f8e22570d866f41b9870085b0fbf44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a1f81139cc553a5b5edad8411fd928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 predefinido"/>
          <p:cNvSpPr/>
          <p:nvPr/>
        </p:nvSpPr>
        <p:spPr>
          <a:xfrm>
            <a:off x="4499992" y="0"/>
            <a:ext cx="4644008" cy="6858000"/>
          </a:xfrm>
          <a:prstGeom prst="flowChartPredefinedProces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d7f5aba21a1b944b4162087fda1cee9e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32040" y="404664"/>
            <a:ext cx="3816424" cy="604867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Almacenamiento interno"/>
          <p:cNvSpPr/>
          <p:nvPr/>
        </p:nvSpPr>
        <p:spPr>
          <a:xfrm>
            <a:off x="0" y="0"/>
            <a:ext cx="4644008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32c18ca8258755dceb381678655cfe87_720x56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23528" y="404664"/>
            <a:ext cx="4032448" cy="6120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a0ffb0199b085f6660ce44f7fb7e24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adfea4273bde650235511391b0d8e6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b83a95930af0eeb99314a26520a6e7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e3802a69f509ea7a0c6828a51e2ea3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9bdf2dc3ae654ca4d0cb6b0175a1b9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8286dc0a577f4438cb6bee5af2e905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22157b2ec163ec7bfa9fe6c3f4020a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bee0653dcf6701a673ba1289c54ac2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d6deb5b72721e2ea0a8fe8156bf79b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d50983cf251aaa007ac6268cf18b46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05a03dee5ca8c42d0e0c1d975eb564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683568" y="4005064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rgbClr val="FF0000"/>
                </a:solidFill>
              </a:rPr>
              <a:t>Detalle de los tejados.</a:t>
            </a:r>
            <a:endParaRPr lang="es-E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c817c21b95b40e2a6d4dbe41c1bf21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1d072925359b0636e2e7e591217b2c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c1c347e0d4585b06331a74284ff30e_720x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404664"/>
            <a:ext cx="4283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Chiclanera.</a:t>
            </a:r>
            <a:endParaRPr lang="es-E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79912" y="6237312"/>
            <a:ext cx="5364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012160" y="5733256"/>
            <a:ext cx="3131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rgbClr val="FF0000"/>
                </a:solidFill>
              </a:rPr>
              <a:t>ABRIL, 2014</a:t>
            </a:r>
            <a:endParaRPr lang="es-E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20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54</Words>
  <Application>Microsoft Office PowerPoint</Application>
  <PresentationFormat>Presentación en pantalla (4:3)</PresentationFormat>
  <Paragraphs>21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María</dc:creator>
  <cp:lastModifiedBy>María</cp:lastModifiedBy>
  <cp:revision>10</cp:revision>
  <dcterms:created xsi:type="dcterms:W3CDTF">2014-04-01T18:36:32Z</dcterms:created>
  <dcterms:modified xsi:type="dcterms:W3CDTF">2014-04-21T17:36:26Z</dcterms:modified>
</cp:coreProperties>
</file>