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2"/>
  </p:notesMasterIdLst>
  <p:sldIdLst>
    <p:sldId id="337" r:id="rId3"/>
    <p:sldId id="256" r:id="rId4"/>
    <p:sldId id="333" r:id="rId5"/>
    <p:sldId id="334" r:id="rId6"/>
    <p:sldId id="332" r:id="rId7"/>
    <p:sldId id="331" r:id="rId8"/>
    <p:sldId id="330" r:id="rId9"/>
    <p:sldId id="329" r:id="rId10"/>
    <p:sldId id="328" r:id="rId11"/>
    <p:sldId id="327" r:id="rId12"/>
    <p:sldId id="292" r:id="rId13"/>
    <p:sldId id="291" r:id="rId14"/>
    <p:sldId id="290" r:id="rId15"/>
    <p:sldId id="289" r:id="rId16"/>
    <p:sldId id="288" r:id="rId17"/>
    <p:sldId id="284" r:id="rId18"/>
    <p:sldId id="287" r:id="rId19"/>
    <p:sldId id="285" r:id="rId20"/>
    <p:sldId id="283" r:id="rId21"/>
    <p:sldId id="282" r:id="rId22"/>
    <p:sldId id="281" r:id="rId23"/>
    <p:sldId id="286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72" r:id="rId33"/>
    <p:sldId id="271" r:id="rId34"/>
    <p:sldId id="270" r:id="rId35"/>
    <p:sldId id="269" r:id="rId36"/>
    <p:sldId id="268" r:id="rId37"/>
    <p:sldId id="267" r:id="rId38"/>
    <p:sldId id="266" r:id="rId39"/>
    <p:sldId id="265" r:id="rId40"/>
    <p:sldId id="264" r:id="rId41"/>
    <p:sldId id="263" r:id="rId42"/>
    <p:sldId id="262" r:id="rId43"/>
    <p:sldId id="311" r:id="rId44"/>
    <p:sldId id="310" r:id="rId45"/>
    <p:sldId id="309" r:id="rId46"/>
    <p:sldId id="308" r:id="rId47"/>
    <p:sldId id="307" r:id="rId48"/>
    <p:sldId id="306" r:id="rId49"/>
    <p:sldId id="304" r:id="rId50"/>
    <p:sldId id="303" r:id="rId51"/>
    <p:sldId id="301" r:id="rId52"/>
    <p:sldId id="300" r:id="rId53"/>
    <p:sldId id="299" r:id="rId54"/>
    <p:sldId id="298" r:id="rId55"/>
    <p:sldId id="297" r:id="rId56"/>
    <p:sldId id="296" r:id="rId57"/>
    <p:sldId id="295" r:id="rId58"/>
    <p:sldId id="259" r:id="rId59"/>
    <p:sldId id="294" r:id="rId60"/>
    <p:sldId id="293" r:id="rId61"/>
    <p:sldId id="319" r:id="rId62"/>
    <p:sldId id="318" r:id="rId63"/>
    <p:sldId id="312" r:id="rId64"/>
    <p:sldId id="317" r:id="rId65"/>
    <p:sldId id="316" r:id="rId66"/>
    <p:sldId id="314" r:id="rId67"/>
    <p:sldId id="320" r:id="rId68"/>
    <p:sldId id="342" r:id="rId69"/>
    <p:sldId id="313" r:id="rId70"/>
    <p:sldId id="321" r:id="rId71"/>
    <p:sldId id="325" r:id="rId72"/>
    <p:sldId id="324" r:id="rId73"/>
    <p:sldId id="323" r:id="rId74"/>
    <p:sldId id="336" r:id="rId75"/>
    <p:sldId id="326" r:id="rId76"/>
    <p:sldId id="340" r:id="rId77"/>
    <p:sldId id="339" r:id="rId78"/>
    <p:sldId id="343" r:id="rId79"/>
    <p:sldId id="338" r:id="rId80"/>
    <p:sldId id="344" r:id="rId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jDTg9V03l3jTGaLQoe1Hw" hashData="B56ErMTsIiTovZ8sqh9Kn3UO9p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CBD39-7BF6-400B-9ED5-9C39B186A0DF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E24E9-1201-46EA-856A-B7E2D1337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E24E9-1201-46EA-856A-B7E2D13374AD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85494-18B6-4810-9D8F-A70F76EF74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4750C-5EC6-44CF-9B9D-6CF6D748FB72}" type="datetimeFigureOut">
              <a:rPr lang="es-ES" smtClean="0"/>
              <a:pPr/>
              <a:t>12/09/2014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EFE202-6930-4871-8F1A-7B2E6C00B9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6.png"/><Relationship Id="rId7" Type="http://schemas.openxmlformats.org/officeDocument/2006/relationships/image" Target="../media/image8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ds-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36876" name="Picture 12" descr="http://mariecha.m.a.pic.centerblog.net/effb12a6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500298" y="1500174"/>
            <a:ext cx="4286280" cy="4286280"/>
          </a:xfrm>
          <a:prstGeom prst="rect">
            <a:avLst/>
          </a:prstGeom>
          <a:noFill/>
        </p:spPr>
      </p:pic>
      <p:pic>
        <p:nvPicPr>
          <p:cNvPr id="81936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786050" y="3857628"/>
            <a:ext cx="3600450" cy="685800"/>
          </a:xfrm>
          <a:prstGeom prst="rect">
            <a:avLst/>
          </a:prstGeom>
          <a:noFill/>
        </p:spPr>
      </p:pic>
      <p:pic>
        <p:nvPicPr>
          <p:cNvPr id="81938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6248" y="1785926"/>
            <a:ext cx="752475" cy="561975"/>
          </a:xfrm>
          <a:prstGeom prst="rect">
            <a:avLst/>
          </a:prstGeom>
          <a:noFill/>
        </p:spPr>
      </p:pic>
      <p:pic>
        <p:nvPicPr>
          <p:cNvPr id="81940" name="Picture 2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00430" y="2428868"/>
            <a:ext cx="2333625" cy="571501"/>
          </a:xfrm>
          <a:prstGeom prst="rect">
            <a:avLst/>
          </a:prstGeom>
          <a:noFill/>
        </p:spPr>
      </p:pic>
      <p:pic>
        <p:nvPicPr>
          <p:cNvPr id="81942" name="Picture 2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571868" y="3286124"/>
            <a:ext cx="914400" cy="561975"/>
          </a:xfrm>
          <a:prstGeom prst="rect">
            <a:avLst/>
          </a:prstGeom>
          <a:noFill/>
        </p:spPr>
      </p:pic>
      <p:pic>
        <p:nvPicPr>
          <p:cNvPr id="81944" name="Picture 2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714876" y="3286124"/>
            <a:ext cx="942975" cy="56197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57158" y="6072206"/>
            <a:ext cx="19255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286644" y="5429264"/>
            <a:ext cx="163217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We Are The World </a:t>
            </a:r>
            <a:endParaRPr lang="en-US" sz="11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todos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somos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el </a:t>
            </a:r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mundo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</a:p>
          <a:p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Interpretan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: </a:t>
            </a:r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grupo</a:t>
            </a:r>
            <a:r>
              <a:rPr lang="en-U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 </a:t>
            </a:r>
            <a:r>
              <a:rPr lang="en-US" sz="11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artistas</a:t>
            </a:r>
            <a:endParaRPr lang="es-ES" sz="11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30000">
    <p:zoom/>
    <p:sndAc>
      <p:stSnd loop="1">
        <p:snd r:embed="rId2" name="We Are The World -todos somos 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1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1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1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 -reino un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Belfast -reino un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00232" y="5688449"/>
            <a:ext cx="2928958" cy="1046440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Belfast   Reino Unido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 Irlanda del Norte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48" y="857253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800" dirty="0"/>
          </a:p>
        </p:txBody>
      </p:sp>
      <p:pic>
        <p:nvPicPr>
          <p:cNvPr id="6" name="5 Imagen" descr="est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215206" y="642918"/>
            <a:ext cx="114300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Estonia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adway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Broadway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285728"/>
            <a:ext cx="2164238" cy="830997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Broadway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 mezquita -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72066" y="80010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gran mezquita -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428604"/>
            <a:ext cx="1960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Gran Mezquita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Emiratos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Arabes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786578" y="500042"/>
            <a:ext cx="137221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ristina" pitchFamily="66" charset="0"/>
              </a:rPr>
              <a:t>Londres</a:t>
            </a:r>
          </a:p>
          <a:p>
            <a:pPr algn="ctr"/>
            <a:r>
              <a:rPr lang="es-ES_tradnl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ristina" pitchFamily="66" charset="0"/>
              </a:rPr>
              <a:t>Inglaterra</a:t>
            </a:r>
            <a:endParaRPr lang="es-ES" sz="2400" b="1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ristina" pitchFamily="66" charset="0"/>
            </a:endParaRPr>
          </a:p>
          <a:p>
            <a:pPr algn="ctr"/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chu picchu  cuzco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macchu picchu  cuzco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571480"/>
            <a:ext cx="179568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Macchu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Picchu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Cuzco Perú</a:t>
            </a:r>
          </a:p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429520" y="571480"/>
            <a:ext cx="102303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Malasia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tro 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metro 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71480"/>
            <a:ext cx="180530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Metro 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72198" y="428604"/>
            <a:ext cx="221457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París  Francia</a:t>
            </a:r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ran 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472" y="714377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Piran 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72330" y="642918"/>
            <a:ext cx="12298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Piran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Slovenia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ife  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000892" y="814390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recife  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500042"/>
            <a:ext cx="1749197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Recife  Brasil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 Francisco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an Francisco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500694" y="5572140"/>
            <a:ext cx="1911101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San Francisco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326"/>
            <a:ext cx="9161839" cy="684467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243432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39" y="13327"/>
            <a:ext cx="9161839" cy="684467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00042"/>
            <a:ext cx="1843774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V</a:t>
            </a:r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enecia  Italia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429520" y="564357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2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929454" y="714356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París  Francia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hia de la concha .san sebastian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Bahia de la concha .san sebastian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288340"/>
            <a:ext cx="22797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Bahía De La Concha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=San Sebastián =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España</a:t>
            </a:r>
          </a:p>
          <a:p>
            <a:pPr algn="ctr"/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76438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AMSTERDAM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857356" y="428604"/>
            <a:ext cx="269657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Amsterdam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Holanda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ntina buenos-aire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argentina buenos-aire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785794"/>
            <a:ext cx="1535998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Buenos  Aires</a:t>
            </a:r>
          </a:p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Argentina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285728"/>
            <a:ext cx="91884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Bélgica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785794"/>
            <a:ext cx="1112805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Budapest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Hungría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357818" y="714377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14942" y="785794"/>
            <a:ext cx="208743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Budapest  Hungría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 HO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AMSTERDAM HO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428604"/>
            <a:ext cx="1356462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Amsterdam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Holanda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Praga visto a través del río Molda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85786" y="70723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5 Imagen" descr="Castillo de Praga visto a través del río Molda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428604"/>
            <a:ext cx="189026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Praga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República Checa 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tatas del iguazu  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7" name="6 Imagen" descr="catatas del iguazu  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00430" y="5572140"/>
            <a:ext cx="17716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Pristina" pitchFamily="66" charset="0"/>
              </a:rPr>
              <a:t>Cataratas </a:t>
            </a:r>
            <a:r>
              <a:rPr lang="es-ES" b="1" dirty="0" smtClean="0">
                <a:solidFill>
                  <a:schemeClr val="bg1"/>
                </a:solidFill>
                <a:latin typeface="Pristina" pitchFamily="66" charset="0"/>
              </a:rPr>
              <a:t>Del Iguazú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Pristina" pitchFamily="66" charset="0"/>
              </a:rPr>
              <a:t>Argentina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hedral in Zaragoza, Spai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athedral in Zaragoza, Spai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428604"/>
            <a:ext cx="292895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Catedral  De  Zaragoza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España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e_Costanera_Norte_Santiago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768" y="74295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Chile_Costanera_Norte_Santiago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357166"/>
            <a:ext cx="189507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Santiago de Chile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udad de 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udad de 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428604"/>
            <a:ext cx="23455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Amsterdam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 Holanda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udad Vieja (Gamla Stan) es el centro original de la ciudad de Estocolm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Ciudad Vieja (Gamla Stan) es el centro original de la ciudad de Estocolm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357166"/>
            <a:ext cx="3324949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ristina" pitchFamily="66" charset="0"/>
              </a:rPr>
              <a:t>Ciudad Vieja 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ristina" pitchFamily="66" charset="0"/>
              </a:rPr>
              <a:t>De 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ristina" pitchFamily="66" charset="0"/>
              </a:rPr>
              <a:t>Estocolmo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gne (German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logne (German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71480"/>
            <a:ext cx="212269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Colonia </a:t>
            </a:r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- </a:t>
            </a:r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Alemania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enhague, Dinam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Copenhague, Dinam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14546" y="500042"/>
            <a:ext cx="13740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Copenhague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Dinamarca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oacia Pa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00166" y="76438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Croacia Pa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6027003"/>
            <a:ext cx="9316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Croacia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NANT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DINANT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785794"/>
            <a:ext cx="94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Dinant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Bélgica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642918"/>
            <a:ext cx="80983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Dubai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 PUER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DUBAI PUER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86512" y="500042"/>
            <a:ext cx="85725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Puerto  </a:t>
            </a:r>
          </a:p>
          <a:p>
            <a:r>
              <a:rPr lang="es-ES_tradnl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Puente del Puerto y la Ópera de Sydney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El Puente del Puerto y la Ópera de Sydney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428604"/>
            <a:ext cx="12612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Sydney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Australia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rcadero Marina in San Diego 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Embarcadero Marina in San Diego 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00298" y="642918"/>
            <a:ext cx="2031325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 Diego 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Estados Unidos	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mb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estamb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428604"/>
            <a:ext cx="205857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Estambul  Turquía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nte di Trevi - la fuente más famosa de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uente di Trevi - la fuente más famosa de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86578" y="214290"/>
            <a:ext cx="192713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Fontana  di Trevi</a:t>
            </a:r>
          </a:p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Roma Italia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TE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GANTE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643702" y="500042"/>
            <a:ext cx="16850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Gante   Bélgica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statt (Austr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472" y="75724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Hallstatt (Austr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428604"/>
            <a:ext cx="195758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Hallstatt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  Austria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idelberg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heidelberg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357166"/>
            <a:ext cx="2335896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Heidelberg  Alemania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 KONG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HONG KONG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00042"/>
            <a:ext cx="21579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Hong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Kong   China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 ZEN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JARDIN ZEN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715016"/>
            <a:ext cx="202811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Jardín  Zen 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Tokio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Japón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500042"/>
            <a:ext cx="133562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Jerusalem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Israel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Lady Bird en Austin, Estados Un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Lago Lady Bird en Austin, Estados Un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643438" y="285728"/>
            <a:ext cx="2805575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Lago Lady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Bird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en Austin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Estados Unidos</a:t>
            </a:r>
          </a:p>
          <a:p>
            <a:pPr algn="ctr"/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Titicaca es el lago más grande de Sudamérica. La zona del lago está dividido entre Perú y Boliv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lago Titicaca es el lago más grande de Sudamérica. La zona del lago está dividido entre Perú y Boliv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500042"/>
            <a:ext cx="360707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Lago  Titicaca entre Perú y Bolivia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gfredag  Norue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Langfredag  Norue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43504" y="500042"/>
            <a:ext cx="232627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Langfredag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Noruega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ma-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928926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lima-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500042"/>
            <a:ext cx="13773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Lima- Perú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jublj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Ljublj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357554" y="357166"/>
            <a:ext cx="2241319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Ljubljana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  Eslovenia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857752" y="642918"/>
            <a:ext cx="18630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Madrid  España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dellin colombi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929190" y="7715280"/>
            <a:ext cx="18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 smtClean="0"/>
          </a:p>
          <a:p>
            <a:endParaRPr lang="es-ES" sz="2800" dirty="0"/>
          </a:p>
        </p:txBody>
      </p:sp>
      <p:pic>
        <p:nvPicPr>
          <p:cNvPr id="6" name="5 Imagen" descr="medellin colombi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428604"/>
            <a:ext cx="206498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Medellín Colombia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nneapolis.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52930" cy="6858000"/>
          </a:xfrm>
          <a:prstGeom prst="rect">
            <a:avLst/>
          </a:prstGeom>
        </p:spPr>
      </p:pic>
      <p:pic>
        <p:nvPicPr>
          <p:cNvPr id="6" name="5 Imagen" descr="Minneapolis.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428604"/>
            <a:ext cx="172515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Minneapolis.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mona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ona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429520" y="357166"/>
            <a:ext cx="102624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Mónaco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Quebec-City-Canad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Quebec-City-Canad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643570" y="857232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Québec</a:t>
            </a:r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 Canadá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 york  eeuu.jpg"/>
          <p:cNvPicPr>
            <a:picLocks noChangeAspect="1"/>
          </p:cNvPicPr>
          <p:nvPr/>
        </p:nvPicPr>
        <p:blipFill>
          <a:blip r:embed="rId2"/>
          <a:srcRect t="5164"/>
          <a:stretch>
            <a:fillRect/>
          </a:stretch>
        </p:blipFill>
        <p:spPr>
          <a:xfrm>
            <a:off x="0" y="0"/>
            <a:ext cx="9144000" cy="6854654"/>
          </a:xfrm>
          <a:prstGeom prst="rect">
            <a:avLst/>
          </a:prstGeom>
        </p:spPr>
      </p:pic>
      <p:pic>
        <p:nvPicPr>
          <p:cNvPr id="7" name="6 Imagen" descr="new york  eeuu.jpg"/>
          <p:cNvPicPr>
            <a:picLocks noChangeAspect="1"/>
          </p:cNvPicPr>
          <p:nvPr/>
        </p:nvPicPr>
        <p:blipFill>
          <a:blip r:embed="rId2"/>
          <a:srcRect t="5164"/>
          <a:stretch>
            <a:fillRect/>
          </a:stretch>
        </p:blipFill>
        <p:spPr>
          <a:xfrm>
            <a:off x="0" y="3346"/>
            <a:ext cx="9144000" cy="685465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286512" y="428604"/>
            <a:ext cx="1726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New York  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Estados Unidos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x768_notre-dame-de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024x768_notre-dame-de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500826" y="1071546"/>
            <a:ext cx="16193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Notre Dame</a:t>
            </a:r>
          </a:p>
          <a:p>
            <a:pPr algn="ctr"/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fr-F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París</a:t>
            </a:r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Francia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DANUBIO 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RIO DANUBIO 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429124" y="357166"/>
            <a:ext cx="25683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Rio Danubio  Alemania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143372" y="428604"/>
            <a:ext cx="16850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Osaka Japón</a:t>
            </a:r>
          </a:p>
          <a:p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estminster_Palace_London_England_Wallpaper_vjlv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Westminster_Palace_London_England_Wallpaper_vjlv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10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428596" y="500042"/>
            <a:ext cx="2795958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Palacio De Westminster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Londres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px-Porto_de_Lisboa_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024px-Porto_de_Lisboa_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929190" y="500042"/>
            <a:ext cx="1898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Puerto De Lisboa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Portugal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a p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la p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728" y="714356"/>
            <a:ext cx="179247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 Paz   Bolivia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A República Che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RAGA República Che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357166"/>
            <a:ext cx="25218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Praga República Checa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osta-verde_limacomovam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sta-verde_limacomovam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86380" y="357166"/>
            <a:ext cx="256352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Costa Verde  Lima Perú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388" y="714356"/>
            <a:ext cx="79701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París</a:t>
            </a:r>
          </a:p>
          <a:p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ofino, Liguria, Ita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Portofino, Liguria, Ita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71480"/>
            <a:ext cx="1824538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Portofino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Liguria  Italia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14942" y="500042"/>
            <a:ext cx="272863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Rio De Janeiro Brasil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COUVER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VANCOUVER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285728"/>
            <a:ext cx="238719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Vancouver Canadá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858016" y="428604"/>
            <a:ext cx="10567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Portugal</a:t>
            </a:r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 Carlos sobre el río Vltava en Praga, República Csech.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Puente de Carlos sobre el río Vltava en Praga, República Csech.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4572008"/>
            <a:ext cx="25779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Praga  República Checa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l arco iris en Toki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Puente del arco iris en Toki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429256" y="6027003"/>
            <a:ext cx="322395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latin typeface="Pristina" pitchFamily="66" charset="0"/>
              </a:rPr>
              <a:t>Puente Del Arco Iris En Tokio</a:t>
            </a:r>
          </a:p>
          <a:p>
            <a:endParaRPr lang="es-ES" sz="2400" b="1" dirty="0">
              <a:ln/>
              <a:solidFill>
                <a:schemeClr val="accent3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unta-del-es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unta-del-es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786578" y="285728"/>
            <a:ext cx="16658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Punta del Este 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Uruguay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ito ecu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quito ecu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86380" y="571480"/>
            <a:ext cx="16305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Quito Ecuador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IAGO DE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SANTIAGO DE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00694" y="714356"/>
            <a:ext cx="2270173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Santiago De Chile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643306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Oia,_Santorini_HDR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Oia,_Santorini_HDR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357290" y="571480"/>
            <a:ext cx="2157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Santorini</a:t>
            </a:r>
            <a:r>
              <a:rPr lang="es-ES_tradn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Grecia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 en la ciudad de Dubai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Torre en la ciudad de Dubai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35716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S PETRONAS -LUM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78581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  <a:p>
            <a:endParaRPr lang="es-ES" dirty="0"/>
          </a:p>
        </p:txBody>
      </p:sp>
      <p:pic>
        <p:nvPicPr>
          <p:cNvPr id="6" name="5 Imagen" descr="TORRES PETRONAS -LUM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72198" y="714356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Malasia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 nocturna de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Vista nocturna de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5643578"/>
            <a:ext cx="269016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Vista nocturna de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París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Francia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hermosa iglesia antigua en el corazón de Amsterdam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77867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una hermosa iglesia antigua en el corazón de Amsterdam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714356"/>
            <a:ext cx="269977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Amsterdam</a:t>
            </a:r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 Holanda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49763">
            <a:off x="3143240" y="514351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287</Words>
  <Application>Microsoft Office PowerPoint</Application>
  <PresentationFormat>Presentación en pantalla (4:3)</PresentationFormat>
  <Paragraphs>129</Paragraphs>
  <Slides>79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127</cp:revision>
  <dcterms:created xsi:type="dcterms:W3CDTF">2014-09-12T01:41:40Z</dcterms:created>
  <dcterms:modified xsi:type="dcterms:W3CDTF">2014-09-13T02:29:47Z</dcterms:modified>
</cp:coreProperties>
</file>