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25" r:id="rId3"/>
    <p:sldId id="321" r:id="rId4"/>
    <p:sldId id="322" r:id="rId5"/>
    <p:sldId id="271" r:id="rId6"/>
    <p:sldId id="304" r:id="rId7"/>
    <p:sldId id="262" r:id="rId8"/>
    <p:sldId id="268" r:id="rId9"/>
    <p:sldId id="318" r:id="rId10"/>
    <p:sldId id="300" r:id="rId11"/>
    <p:sldId id="256" r:id="rId12"/>
    <p:sldId id="259" r:id="rId13"/>
    <p:sldId id="280" r:id="rId14"/>
    <p:sldId id="278" r:id="rId15"/>
    <p:sldId id="277" r:id="rId16"/>
    <p:sldId id="275" r:id="rId17"/>
    <p:sldId id="274" r:id="rId18"/>
    <p:sldId id="273" r:id="rId19"/>
    <p:sldId id="270" r:id="rId20"/>
    <p:sldId id="272" r:id="rId21"/>
    <p:sldId id="269" r:id="rId22"/>
    <p:sldId id="267" r:id="rId23"/>
    <p:sldId id="266" r:id="rId24"/>
    <p:sldId id="265" r:id="rId25"/>
    <p:sldId id="263" r:id="rId26"/>
    <p:sldId id="293" r:id="rId27"/>
    <p:sldId id="292" r:id="rId28"/>
    <p:sldId id="291" r:id="rId29"/>
    <p:sldId id="290" r:id="rId30"/>
    <p:sldId id="289" r:id="rId31"/>
    <p:sldId id="288" r:id="rId32"/>
    <p:sldId id="287" r:id="rId33"/>
    <p:sldId id="285" r:id="rId34"/>
    <p:sldId id="284" r:id="rId35"/>
    <p:sldId id="283" r:id="rId36"/>
    <p:sldId id="282" r:id="rId37"/>
    <p:sldId id="281" r:id="rId38"/>
    <p:sldId id="299" r:id="rId39"/>
    <p:sldId id="312" r:id="rId40"/>
    <p:sldId id="311" r:id="rId41"/>
    <p:sldId id="310" r:id="rId42"/>
    <p:sldId id="309" r:id="rId43"/>
    <p:sldId id="308" r:id="rId44"/>
    <p:sldId id="307" r:id="rId45"/>
    <p:sldId id="305" r:id="rId46"/>
    <p:sldId id="306" r:id="rId47"/>
    <p:sldId id="303" r:id="rId48"/>
    <p:sldId id="302" r:id="rId49"/>
    <p:sldId id="301" r:id="rId50"/>
    <p:sldId id="298" r:id="rId51"/>
    <p:sldId id="296" r:id="rId52"/>
    <p:sldId id="261" r:id="rId53"/>
    <p:sldId id="260" r:id="rId54"/>
    <p:sldId id="320" r:id="rId55"/>
    <p:sldId id="316" r:id="rId56"/>
    <p:sldId id="257" r:id="rId57"/>
    <p:sldId id="319" r:id="rId58"/>
    <p:sldId id="313" r:id="rId59"/>
    <p:sldId id="315" r:id="rId60"/>
    <p:sldId id="317" r:id="rId61"/>
    <p:sldId id="314" r:id="rId62"/>
    <p:sldId id="295" r:id="rId63"/>
    <p:sldId id="324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xby4BtVaKulnSsTV16fBQ" hashData="SSI5C6Sppsf/CF3EuLLLrZLDuj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0000"/>
    <a:srgbClr val="FF3300"/>
    <a:srgbClr val="0000FF"/>
    <a:srgbClr val="FF9900"/>
    <a:srgbClr val="FF6600"/>
    <a:srgbClr val="00602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55" autoAdjust="0"/>
    <p:restoredTop sz="94660"/>
  </p:normalViewPr>
  <p:slideViewPr>
    <p:cSldViewPr>
      <p:cViewPr>
        <p:scale>
          <a:sx n="40" d="100"/>
          <a:sy n="40" d="100"/>
        </p:scale>
        <p:origin x="-798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40162-A4F4-4AEA-85D8-7F6AD711A979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7B0A4-478D-4754-9192-D289AE86D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013A6-CC1F-44F8-8E5A-2065001FA7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4DD4D-542F-45C8-A687-429536CAEB5A}" type="datetimeFigureOut">
              <a:rPr lang="es-ES" smtClean="0"/>
              <a:pPr/>
              <a:t>17/01/2014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5972B-C694-43DE-A683-19B6B669BD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8E242C-3E95-400A-97F2-FAE63F9062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181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26" name="Picture 2" descr="http://www.youtulip.eu/photos/TL/Tulip%20Passiona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643438" cy="6859146"/>
          </a:xfrm>
          <a:prstGeom prst="rect">
            <a:avLst/>
          </a:prstGeom>
          <a:noFill/>
        </p:spPr>
      </p:pic>
      <p:pic>
        <p:nvPicPr>
          <p:cNvPr id="6" name="Picture 2" descr="http://www.youtulip.eu/photos/TL/Tulip%20Passiona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500562" y="0"/>
            <a:ext cx="4643438" cy="6858000"/>
          </a:xfrm>
          <a:prstGeom prst="rect">
            <a:avLst/>
          </a:prstGeom>
          <a:noFill/>
        </p:spPr>
      </p:pic>
      <p:pic>
        <p:nvPicPr>
          <p:cNvPr id="63490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7" y="1428736"/>
            <a:ext cx="588583" cy="357191"/>
          </a:xfrm>
          <a:prstGeom prst="rect">
            <a:avLst/>
          </a:prstGeom>
          <a:noFill/>
        </p:spPr>
      </p:pic>
      <p:pic>
        <p:nvPicPr>
          <p:cNvPr id="63492" name="Picture 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1368476"/>
            <a:ext cx="1857388" cy="460310"/>
          </a:xfrm>
          <a:prstGeom prst="rect">
            <a:avLst/>
          </a:prstGeom>
          <a:noFill/>
        </p:spPr>
      </p:pic>
      <p:pic>
        <p:nvPicPr>
          <p:cNvPr id="63494" name="Picture 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6" y="1428736"/>
            <a:ext cx="649940" cy="357190"/>
          </a:xfrm>
          <a:prstGeom prst="rect">
            <a:avLst/>
          </a:prstGeom>
          <a:noFill/>
        </p:spPr>
      </p:pic>
      <p:pic>
        <p:nvPicPr>
          <p:cNvPr id="63496" name="Picture 8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29322" y="1428736"/>
            <a:ext cx="1714512" cy="390909"/>
          </a:xfrm>
          <a:prstGeom prst="rect">
            <a:avLst/>
          </a:prstGeom>
          <a:noFill/>
        </p:spPr>
      </p:pic>
      <p:pic>
        <p:nvPicPr>
          <p:cNvPr id="63498" name="Picture 10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57422" y="1928803"/>
            <a:ext cx="2696435" cy="357190"/>
          </a:xfrm>
          <a:prstGeom prst="rect">
            <a:avLst/>
          </a:prstGeom>
          <a:noFill/>
        </p:spPr>
      </p:pic>
      <p:pic>
        <p:nvPicPr>
          <p:cNvPr id="63500" name="Picture 12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86380" y="1928802"/>
            <a:ext cx="2143140" cy="358361"/>
          </a:xfrm>
          <a:prstGeom prst="rect">
            <a:avLst/>
          </a:prstGeom>
          <a:noFill/>
        </p:spPr>
      </p:pic>
      <p:pic>
        <p:nvPicPr>
          <p:cNvPr id="63508" name="Picture 20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5857892"/>
            <a:ext cx="885825" cy="48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  <p:sndAc>
      <p:stSnd loop="1">
        <p:snd r:embed="rId2" name="Chris Spheeris  - Juliet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20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solidFill>
            <a:srgbClr val="00602B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85786" y="1071546"/>
            <a:ext cx="750099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Keukenhof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 es un extenso parque de más de 32 hectáreas situado entre las localidades de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Lisse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Hillegom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, Holanda. También conocido como el jardín de Europa es uno de los lugares más bellos del país. Posee una impresionante colección de flores e híbridos de diferentes especies, invernaderos (donde se venden flores, bulbos y semillas), molinos antiguos, lagos, fuentes y grandes paseos. Todo el complejo tiene un bello tratamiento artístico por lo que las flores y lagos se convierten en la base de sus inmensas avenidas.</a:t>
            </a:r>
          </a:p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Los terrenos del parque se encontraban dentro de las posesiones de la noble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Jacoba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de Baviera y se dice que fue ella misma quien lo bautizó, en uno de sus habituales paseos por la zona, con ese nombre al identificar el olor de las hierbas y especias con la cocina de su palacio. Tras su muerte los terrenos pasaron a manos de ricas familias de comerciantes que, conscientes de su atractivo, en el año 1840 encargaron a diversos pintores paisajistas un primer diseño de lo que sería el futuro parque. Para ello los autores se inspiraron fuertemente en el estilo inglés imperante en la época y utilizaron las flores como elemento esencial del diseño. El parque se encuentra subdividido en cuatro grandes zonas que toman nombre de la familia real holandesa de los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Oranje</a:t>
            </a: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2000" dirty="0">
              <a:latin typeface="Pristina" pitchFamily="66" charset="0"/>
            </a:endParaRPr>
          </a:p>
        </p:txBody>
      </p:sp>
    </p:spTree>
  </p:cSld>
  <p:clrMapOvr>
    <a:masterClrMapping/>
  </p:clrMapOvr>
  <p:transition spd="slow" advTm="5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611"/>
            </a:avLst>
          </a:prstGeom>
          <a:solidFill>
            <a:srgbClr val="00602B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472" y="500042"/>
            <a:ext cx="8072494" cy="5786478"/>
          </a:xfrm>
          <a:prstGeom prst="rect">
            <a:avLst/>
          </a:prstGeom>
          <a:solidFill>
            <a:srgbClr val="00602B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142976" y="2428868"/>
            <a:ext cx="6572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entrada al complejo es de pago. Siendo muy recomendable su visita durante los quince días centrales del mes de mayo -aunque suelen abrir ocho semanas al año, entre mediados de marzo y finales de mayo-, que es cuando los campos de tulipanes están en floración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3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dsc_3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dsc_36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tulip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_tulip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Keukenhof_tulip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Netherland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-Netherland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Keukenhof-Netherland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ckr-5658305319-ifill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flickr-5658305319-ifill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flickr-5658305319-ifill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8e765eb98e3796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518e765eb98e3796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Keukenhof_Garden_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Keukenhof_Garden_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580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31580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315800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931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101931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101931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iuo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aiuo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jax4ba242daad9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ajax4ba242daad9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ajax4ba242daad9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sterdam-Tulip-Festiv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Amsterdam-Tulip-Festiv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52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N52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7249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7" cy="6858000"/>
          </a:xfrm>
          <a:prstGeom prst="rect">
            <a:avLst/>
          </a:prstGeom>
        </p:spPr>
      </p:pic>
      <p:pic>
        <p:nvPicPr>
          <p:cNvPr id="5" name="4 Imagen" descr="dsc07249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rdens at 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Gardens at 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Gardens at 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s-at-keukenhof-garden-lisse-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04422"/>
          </a:xfrm>
          <a:prstGeom prst="rect">
            <a:avLst/>
          </a:prstGeom>
        </p:spPr>
      </p:pic>
      <p:pic>
        <p:nvPicPr>
          <p:cNvPr id="5" name="4 Imagen" descr="flowers-at-keukenhof-garden-lisse-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78"/>
            <a:ext cx="9144000" cy="6804422"/>
          </a:xfrm>
          <a:prstGeom prst="rect">
            <a:avLst/>
          </a:prstGeom>
        </p:spPr>
      </p:pic>
      <p:pic>
        <p:nvPicPr>
          <p:cNvPr id="6" name="5 Imagen" descr="flowers-at-keukenhof-garden-lisse-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78"/>
            <a:ext cx="9144000" cy="680442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-wallpapers-summer-garden-wallpaper-2560x16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hd-wallpapers-summer-garden-wallpaper-2560x16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hd-wallpapers-summer-garden-wallpaper-2560x16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9"/>
            <a:ext cx="9144000" cy="6826562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6562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38"/>
            <a:ext cx="9144000" cy="682656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4456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4456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3544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544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6"/>
            <a:ext cx="9144000" cy="6855774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IMG_5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G_5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m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fenho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fkenhof-sw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keufkenhof-sw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Keukenhof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2013-Greendu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Keukenhof-2013-Greendu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35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_35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3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_3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36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_36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_wallpaper_5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keukenhof_wallpaper_5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Flow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Keukenhof-Flow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Flowers-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-Flowers-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flowers-garden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Keukenhof-flowers-garden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Gardens-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-Gardens-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-park-corner-hd-wallpap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-park-corner-hd-wallpap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ukenhofthe-Worlds-Largest-Flower-Garden-Lisse-Netherland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ukenhofthe-Worlds-Largest-Flower-Garden-Lisse-Netherland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sse-keukenhof-netherlands-2-nice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sse-keukenhof-netherlands-2-nice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epping-stones-to-beauty-at-keukenhof-gardens-lisse-netherlands-robert-fo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stepping-stones-to-beauty-at-keukenhof-gardens-lisse-netherlands-robert-fo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velling-in-Keukenhof-garden-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avelling-in-Keukenhof-garden-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chtige-kleuren-op-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prachtige-kleuren-op-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s Hol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Tulips Hol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reet-Flowering-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Street-Flowering-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 Flowers, Keukenhof, Lisse, 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ring Flowers, Keukenhof, Lisse, Netherla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quility_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tranquility_keukenho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  <p:pic>
        <p:nvPicPr>
          <p:cNvPr id="7" name="6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8" y="0"/>
            <a:ext cx="9096622" cy="6858000"/>
          </a:xfrm>
          <a:prstGeom prst="rect">
            <a:avLst/>
          </a:prstGeom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500570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</Template>
  <TotalTime>0</TotalTime>
  <Words>327</Words>
  <Application>Microsoft Office PowerPoint</Application>
  <PresentationFormat>Presentación en pantalla (4:3)</PresentationFormat>
  <Paragraphs>18</Paragraphs>
  <Slides>62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Presentación1ok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2014-01-17T02:33:59Z</dcterms:created>
  <dcterms:modified xsi:type="dcterms:W3CDTF">2014-01-17T13:04:26Z</dcterms:modified>
</cp:coreProperties>
</file>