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6" r:id="rId3"/>
    <p:sldId id="257" r:id="rId4"/>
    <p:sldId id="264" r:id="rId5"/>
    <p:sldId id="266" r:id="rId6"/>
    <p:sldId id="271" r:id="rId7"/>
    <p:sldId id="274" r:id="rId8"/>
    <p:sldId id="276" r:id="rId9"/>
    <p:sldId id="277" r:id="rId10"/>
    <p:sldId id="278" r:id="rId11"/>
    <p:sldId id="279" r:id="rId12"/>
    <p:sldId id="280" r:id="rId13"/>
    <p:sldId id="283" r:id="rId14"/>
    <p:sldId id="285" r:id="rId15"/>
    <p:sldId id="287" r:id="rId16"/>
    <p:sldId id="288" r:id="rId17"/>
    <p:sldId id="289" r:id="rId18"/>
    <p:sldId id="290" r:id="rId19"/>
    <p:sldId id="291" r:id="rId20"/>
    <p:sldId id="294" r:id="rId21"/>
    <p:sldId id="296" r:id="rId22"/>
    <p:sldId id="297" r:id="rId23"/>
    <p:sldId id="301" r:id="rId24"/>
    <p:sldId id="303" r:id="rId25"/>
    <p:sldId id="304" r:id="rId26"/>
    <p:sldId id="305" r:id="rId27"/>
    <p:sldId id="306" r:id="rId28"/>
    <p:sldId id="310" r:id="rId29"/>
    <p:sldId id="312" r:id="rId30"/>
    <p:sldId id="313" r:id="rId31"/>
    <p:sldId id="316" r:id="rId32"/>
    <p:sldId id="322" r:id="rId33"/>
    <p:sldId id="320" r:id="rId34"/>
    <p:sldId id="321" r:id="rId35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67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72287-9817-4A72-84F8-0E8CB5A2E102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73CAF-1310-4533-B215-E5E9DB6763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0A7B9-5180-4DEE-AF70-B4DE98F9A4F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F3849-7DDD-4FF0-A02F-5D29C87EADA3}" type="datetimeFigureOut">
              <a:rPr lang="es-ES" smtClean="0"/>
              <a:pPr/>
              <a:t>20/08/2014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C3E33-1197-4D36-948B-88A5BFF3A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A3C736-5A87-41CE-B98D-0AFF4F6718D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ublin_pu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933056"/>
            <a:ext cx="4114800" cy="2743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irlanda_dublin_puertas_georgianas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0"/>
            <a:ext cx="3810000" cy="3810000"/>
          </a:xfrm>
          <a:prstGeom prst="rect">
            <a:avLst/>
          </a:prstGeom>
        </p:spPr>
      </p:pic>
      <p:pic>
        <p:nvPicPr>
          <p:cNvPr id="4" name="3 Imagen" descr="Trevo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464496" cy="378904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644008" y="4221088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Dublín, la capital más joven de Europa.</a:t>
            </a:r>
            <a:endParaRPr lang="es-ES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4000">
    <p:sndAc>
      <p:stSnd>
        <p:snd r:embed="rId2" name="04 Factory Gir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del jardiner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8000"/>
            <a:ext cx="9144000" cy="6840000"/>
          </a:xfrm>
          <a:prstGeom prst="rect">
            <a:avLst/>
          </a:prstGeom>
          <a:solidFill>
            <a:schemeClr val="accent2">
              <a:lumMod val="75000"/>
              <a:alpha val="9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SC041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548680"/>
            <a:ext cx="7920000" cy="59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192-recorta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218-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51520" y="260648"/>
            <a:ext cx="4932040" cy="406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DSC04232--1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148064" y="980728"/>
            <a:ext cx="3699000" cy="493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67544" y="4869160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Algerian" pitchFamily="82" charset="0"/>
              </a:rPr>
              <a:t>Paisajes de</a:t>
            </a:r>
            <a:endParaRPr lang="es-ES" sz="4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5661248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Algerian" pitchFamily="82" charset="0"/>
              </a:rPr>
              <a:t>Irlanda</a:t>
            </a:r>
            <a:endParaRPr lang="es-ES" sz="40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60029.JPG"/>
          <p:cNvPicPr>
            <a:picLocks noGrp="1" noChangeAspect="1"/>
          </p:cNvPicPr>
          <p:nvPr isPhoto="1"/>
        </p:nvPicPr>
        <p:blipFill>
          <a:blip r:embed="rId2" cstate="print">
            <a:lum bright="-24000" contrast="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60037.JPG"/>
          <p:cNvPicPr>
            <a:picLocks noGrp="1" noChangeAspect="1"/>
          </p:cNvPicPr>
          <p:nvPr isPhoto="1"/>
        </p:nvPicPr>
        <p:blipFill>
          <a:blip r:embed="rId2" cstate="print">
            <a:lum bright="-16000"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94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P70700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67544" y="404664"/>
            <a:ext cx="8112000" cy="608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700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7006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7009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699792" y="52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62-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66--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97-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1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2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2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2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23728" y="620688"/>
            <a:ext cx="513756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7200" b="1" cap="none" spc="0" dirty="0" smtClean="0">
                <a:ln/>
                <a:solidFill>
                  <a:srgbClr val="0000FF"/>
                </a:solidFill>
                <a:effectLst/>
              </a:rPr>
              <a:t>Phoenix</a:t>
            </a:r>
            <a:r>
              <a:rPr lang="es-ES" sz="5400" b="1" cap="none" spc="0" dirty="0" smtClean="0">
                <a:ln/>
                <a:solidFill>
                  <a:srgbClr val="0000FF"/>
                </a:solidFill>
                <a:effectLst/>
              </a:rPr>
              <a:t> </a:t>
            </a:r>
            <a:r>
              <a:rPr lang="es-ES" sz="7200" b="1" cap="none" spc="0" dirty="0" smtClean="0">
                <a:ln/>
                <a:solidFill>
                  <a:srgbClr val="0000FF"/>
                </a:solidFill>
                <a:effectLst/>
              </a:rPr>
              <a:t>Park</a:t>
            </a:r>
            <a:endParaRPr lang="es-ES" sz="7200" b="1" cap="none" spc="0" dirty="0">
              <a:ln/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217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220-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902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102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10283-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2029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BLIN.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"/>
            <a:ext cx="9120000" cy="684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600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23528" y="3212977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 smtClean="0">
                <a:solidFill>
                  <a:srgbClr val="FF0000"/>
                </a:solidFill>
                <a:latin typeface="Algerian" pitchFamily="82" charset="0"/>
              </a:rPr>
              <a:t>St. </a:t>
            </a:r>
            <a:r>
              <a:rPr lang="es-ES" sz="8000" dirty="0" err="1" smtClean="0">
                <a:solidFill>
                  <a:srgbClr val="FF0000"/>
                </a:solidFill>
                <a:latin typeface="Algerian" pitchFamily="82" charset="0"/>
              </a:rPr>
              <a:t>Patrick’s</a:t>
            </a:r>
            <a:endParaRPr lang="es-ES" sz="8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581129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 err="1" smtClean="0">
                <a:solidFill>
                  <a:srgbClr val="FF0000"/>
                </a:solidFill>
                <a:latin typeface="Algerian" pitchFamily="82" charset="0"/>
              </a:rPr>
              <a:t>Cathedral</a:t>
            </a:r>
            <a:endParaRPr lang="es-ES" sz="8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576" y="6093296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Algerian" pitchFamily="82" charset="0"/>
              </a:rPr>
              <a:t>Julio, 2014</a:t>
            </a:r>
            <a:endParaRPr lang="es-ES" sz="2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19799" y="5517232"/>
            <a:ext cx="226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</a:rPr>
              <a:t>MARÍA</a:t>
            </a:r>
            <a:endParaRPr lang="es-E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3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7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62</Words>
  <Application>Microsoft Office PowerPoint</Application>
  <PresentationFormat>Presentación en pantalla (4:3)</PresentationFormat>
  <Paragraphs>23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lastModifiedBy>María</cp:lastModifiedBy>
  <cp:revision>54</cp:revision>
  <dcterms:created xsi:type="dcterms:W3CDTF">2014-08-05T08:03:20Z</dcterms:created>
  <dcterms:modified xsi:type="dcterms:W3CDTF">2014-08-20T16:54:52Z</dcterms:modified>
</cp:coreProperties>
</file>