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1" r:id="rId3"/>
    <p:sldId id="311" r:id="rId4"/>
    <p:sldId id="260" r:id="rId5"/>
    <p:sldId id="258" r:id="rId6"/>
    <p:sldId id="312" r:id="rId7"/>
    <p:sldId id="257" r:id="rId8"/>
    <p:sldId id="259" r:id="rId9"/>
    <p:sldId id="313" r:id="rId10"/>
    <p:sldId id="262" r:id="rId11"/>
    <p:sldId id="267" r:id="rId12"/>
    <p:sldId id="314" r:id="rId13"/>
    <p:sldId id="266" r:id="rId14"/>
    <p:sldId id="265" r:id="rId15"/>
    <p:sldId id="315" r:id="rId16"/>
    <p:sldId id="288" r:id="rId17"/>
    <p:sldId id="263" r:id="rId18"/>
    <p:sldId id="317" r:id="rId19"/>
    <p:sldId id="269" r:id="rId20"/>
    <p:sldId id="271" r:id="rId21"/>
    <p:sldId id="318" r:id="rId22"/>
    <p:sldId id="264" r:id="rId23"/>
    <p:sldId id="277" r:id="rId24"/>
    <p:sldId id="319" r:id="rId25"/>
    <p:sldId id="273" r:id="rId26"/>
    <p:sldId id="279" r:id="rId27"/>
    <p:sldId id="283" r:id="rId28"/>
    <p:sldId id="270" r:id="rId29"/>
    <p:sldId id="276" r:id="rId30"/>
    <p:sldId id="287" r:id="rId31"/>
    <p:sldId id="292" r:id="rId32"/>
    <p:sldId id="285" r:id="rId33"/>
    <p:sldId id="284" r:id="rId34"/>
    <p:sldId id="281" r:id="rId35"/>
    <p:sldId id="289" r:id="rId36"/>
    <p:sldId id="282" r:id="rId37"/>
    <p:sldId id="291" r:id="rId38"/>
    <p:sldId id="286" r:id="rId39"/>
    <p:sldId id="290" r:id="rId40"/>
    <p:sldId id="294" r:id="rId41"/>
    <p:sldId id="296" r:id="rId42"/>
    <p:sldId id="295" r:id="rId43"/>
    <p:sldId id="301" r:id="rId44"/>
    <p:sldId id="293" r:id="rId45"/>
    <p:sldId id="298" r:id="rId46"/>
    <p:sldId id="309" r:id="rId47"/>
    <p:sldId id="302" r:id="rId48"/>
    <p:sldId id="299" r:id="rId49"/>
    <p:sldId id="303" r:id="rId50"/>
    <p:sldId id="310" r:id="rId51"/>
    <p:sldId id="308" r:id="rId52"/>
    <p:sldId id="307" r:id="rId53"/>
    <p:sldId id="275" r:id="rId54"/>
    <p:sldId id="320" r:id="rId5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zjEHJQZkE7l0OrwWRrofw" hashData="4Ns/W3lffb7Q1OoMrCq+DTuVUn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CDFFE4"/>
    <a:srgbClr val="D6D4FC"/>
    <a:srgbClr val="554DF1"/>
    <a:srgbClr val="FF9900"/>
    <a:srgbClr val="9966FF"/>
    <a:srgbClr val="7A74F4"/>
    <a:srgbClr val="14865B"/>
    <a:srgbClr val="5C0000"/>
    <a:srgbClr val="BC00B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6076"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EDAA9A4-D8E5-4A8A-995B-DAD9C0626697}" type="datetimeFigureOut">
              <a:rPr lang="es-PE" smtClean="0"/>
              <a:pPr/>
              <a:t>13/03/2020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31ABFBC6-998D-4B3A-972A-8F2E3B10C303}" type="slidenum">
              <a:rPr lang="es-PE" smtClean="0"/>
              <a:pPr/>
              <a:t>‹Nº›</a:t>
            </a:fld>
            <a:endParaRPr lang="es-PE"/>
          </a:p>
        </p:txBody>
      </p:sp>
    </p:spTree>
  </p:cSld>
  <p:clrMapOvr>
    <a:masterClrMapping/>
  </p:clrMapOvr>
  <p:transition advClick="0" advTm="16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EDAA9A4-D8E5-4A8A-995B-DAD9C0626697}" type="datetimeFigureOut">
              <a:rPr lang="es-PE" smtClean="0"/>
              <a:pPr/>
              <a:t>13/03/2020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1ABFBC6-998D-4B3A-972A-8F2E3B10C303}"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6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3.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5.png"/><Relationship Id="rId18" Type="http://schemas.openxmlformats.org/officeDocument/2006/relationships/image" Target="../media/image5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1.png"/><Relationship Id="rId11" Type="http://schemas.openxmlformats.org/officeDocument/2006/relationships/image" Target="../media/image54.png"/><Relationship Id="rId5" Type="http://schemas.openxmlformats.org/officeDocument/2006/relationships/hyperlink" Target="http://www.mispps.com/" TargetMode="External"/><Relationship Id="rId15" Type="http://schemas.openxmlformats.org/officeDocument/2006/relationships/image" Target="../media/image56.png"/><Relationship Id="rId10" Type="http://schemas.openxmlformats.org/officeDocument/2006/relationships/hyperlink" Target="https://www.facebook.com/mispps" TargetMode="External"/><Relationship Id="rId4" Type="http://schemas.openxmlformats.org/officeDocument/2006/relationships/image" Target="../media/image50.png"/><Relationship Id="rId9" Type="http://schemas.openxmlformats.org/officeDocument/2006/relationships/image" Target="../media/image5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99FF">
                <a:shade val="67500"/>
                <a:satMod val="115000"/>
              </a:srgbClr>
            </a:gs>
            <a:gs pos="100000">
              <a:srgbClr val="0099FF">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8" name="7 Imagen" descr="Dubai_Emirates_UAE_Gardens_Petunia_Peacocks_524145_2560x1440.jpg"/>
          <p:cNvPicPr>
            <a:picLocks noChangeAspect="1"/>
          </p:cNvPicPr>
          <p:nvPr/>
        </p:nvPicPr>
        <p:blipFill>
          <a:blip r:embed="rId3"/>
          <a:stretch>
            <a:fillRect/>
          </a:stretch>
        </p:blipFill>
        <p:spPr>
          <a:xfrm>
            <a:off x="2232" y="0"/>
            <a:ext cx="9141768" cy="5143500"/>
          </a:xfrm>
          <a:prstGeom prst="rect">
            <a:avLst/>
          </a:prstGeom>
        </p:spPr>
      </p:pic>
      <p:sp>
        <p:nvSpPr>
          <p:cNvPr id="9" name="8 Rectángulo"/>
          <p:cNvSpPr/>
          <p:nvPr/>
        </p:nvSpPr>
        <p:spPr>
          <a:xfrm>
            <a:off x="0" y="0"/>
            <a:ext cx="9144000" cy="5143500"/>
          </a:xfrm>
          <a:prstGeom prst="rect">
            <a:avLst/>
          </a:prstGeom>
          <a:gradFill flip="none" rotWithShape="1">
            <a:gsLst>
              <a:gs pos="0">
                <a:srgbClr val="0066FF"/>
              </a:gs>
              <a:gs pos="50000">
                <a:srgbClr val="9CB86E"/>
              </a:gs>
              <a:gs pos="100000">
                <a:srgbClr val="156B13"/>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0" y="0"/>
            <a:ext cx="9144000" cy="5143500"/>
          </a:xfrm>
          <a:prstGeom prst="rect">
            <a:avLst/>
          </a:prstGeom>
          <a:gradFill flip="none" rotWithShape="1">
            <a:gsLst>
              <a:gs pos="0">
                <a:srgbClr val="FFCCFF"/>
              </a:gs>
              <a:gs pos="50000">
                <a:srgbClr val="7030A0">
                  <a:shade val="67500"/>
                  <a:satMod val="115000"/>
                </a:srgbClr>
              </a:gs>
              <a:gs pos="100000">
                <a:srgbClr val="7030A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1" name="10 Imagen" descr="logo-dubai-miracle-garden.png"/>
          <p:cNvPicPr>
            <a:picLocks noChangeAspect="1"/>
          </p:cNvPicPr>
          <p:nvPr/>
        </p:nvPicPr>
        <p:blipFill>
          <a:blip r:embed="rId4">
            <a:lum contrast="20000"/>
          </a:blip>
          <a:stretch>
            <a:fillRect/>
          </a:stretch>
        </p:blipFill>
        <p:spPr>
          <a:xfrm>
            <a:off x="0" y="142858"/>
            <a:ext cx="3929066" cy="2619377"/>
          </a:xfrm>
          <a:prstGeom prst="rect">
            <a:avLst/>
          </a:prstGeom>
        </p:spPr>
      </p:pic>
      <p:pic>
        <p:nvPicPr>
          <p:cNvPr id="45058" name="Picture 2" descr="Rendered Image"/>
          <p:cNvPicPr>
            <a:picLocks noChangeAspect="1" noChangeArrowheads="1"/>
          </p:cNvPicPr>
          <p:nvPr/>
        </p:nvPicPr>
        <p:blipFill>
          <a:blip r:embed="rId5">
            <a:lum bright="40000" contrast="40000"/>
          </a:blip>
          <a:srcRect/>
          <a:stretch>
            <a:fillRect/>
          </a:stretch>
        </p:blipFill>
        <p:spPr bwMode="auto">
          <a:xfrm>
            <a:off x="1071538" y="3643320"/>
            <a:ext cx="2343150" cy="323850"/>
          </a:xfrm>
          <a:prstGeom prst="rect">
            <a:avLst/>
          </a:prstGeom>
          <a:noFill/>
        </p:spPr>
      </p:pic>
      <p:pic>
        <p:nvPicPr>
          <p:cNvPr id="7" name="6 Imagen" descr="Dubai_Emirates_UAE_Gardens_Petunia_Peacocks_524145_2560x1440.jpg"/>
          <p:cNvPicPr>
            <a:picLocks noChangeAspect="1"/>
          </p:cNvPicPr>
          <p:nvPr/>
        </p:nvPicPr>
        <p:blipFill>
          <a:blip r:embed="rId3"/>
          <a:stretch>
            <a:fillRect/>
          </a:stretch>
        </p:blipFill>
        <p:spPr>
          <a:xfrm>
            <a:off x="0" y="0"/>
            <a:ext cx="9141768" cy="5143500"/>
          </a:xfrm>
          <a:prstGeom prst="rect">
            <a:avLst/>
          </a:prstGeom>
        </p:spPr>
      </p:pic>
    </p:spTree>
  </p:cSld>
  <p:clrMapOvr>
    <a:masterClrMapping/>
  </p:clrMapOvr>
  <p:transition advClick="0" advTm="23000">
    <p:sndAc>
      <p:stSnd loop="1">
        <p:snd r:embed="rId2" name="DUBAI 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10"/>
                                        </p:tgtEl>
                                        <p:attrNameLst>
                                          <p:attrName>ppt_w</p:attrName>
                                        </p:attrNameLst>
                                      </p:cBhvr>
                                      <p:tavLst>
                                        <p:tav tm="0">
                                          <p:val>
                                            <p:strVal val="ppt_w"/>
                                          </p:val>
                                        </p:tav>
                                        <p:tav tm="100000">
                                          <p:val>
                                            <p:strVal val="2/3*ppt_w"/>
                                          </p:val>
                                        </p:tav>
                                      </p:tavLst>
                                    </p:anim>
                                    <p:anim calcmode="lin" valueType="num">
                                      <p:cBhvr>
                                        <p:cTn id="9" dur="5000"/>
                                        <p:tgtEl>
                                          <p:spTgt spid="10"/>
                                        </p:tgtEl>
                                        <p:attrNameLst>
                                          <p:attrName>ppt_h</p:attrName>
                                        </p:attrNameLst>
                                      </p:cBhvr>
                                      <p:tavLst>
                                        <p:tav tm="0">
                                          <p:val>
                                            <p:strVal val="ppt_h"/>
                                          </p:val>
                                        </p:tav>
                                        <p:tav tm="100000">
                                          <p:val>
                                            <p:strVal val="2/3*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16" presetClass="exit" presetSubtype="21" fill="hold" grpId="1" nodeType="withEffect">
                                  <p:stCondLst>
                                    <p:cond delay="0"/>
                                  </p:stCondLst>
                                  <p:childTnLst>
                                    <p:animEffect transition="out" filter="barn(inVertical)">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9"/>
                                        </p:tgtEl>
                                        <p:attrNameLst>
                                          <p:attrName>ppt_w</p:attrName>
                                        </p:attrNameLst>
                                      </p:cBhvr>
                                      <p:tavLst>
                                        <p:tav tm="0">
                                          <p:val>
                                            <p:strVal val="ppt_w"/>
                                          </p:val>
                                        </p:tav>
                                        <p:tav tm="100000">
                                          <p:val>
                                            <p:fltVal val="0"/>
                                          </p:val>
                                        </p:tav>
                                      </p:tavLst>
                                    </p:anim>
                                    <p:anim calcmode="lin" valueType="num">
                                      <p:cBhvr>
                                        <p:cTn id="16" dur="5000"/>
                                        <p:tgtEl>
                                          <p:spTgt spid="9"/>
                                        </p:tgtEl>
                                        <p:attrNameLst>
                                          <p:attrName>ppt_h</p:attrName>
                                        </p:attrNameLst>
                                      </p:cBhvr>
                                      <p:tavLst>
                                        <p:tav tm="0">
                                          <p:val>
                                            <p:strVal val="ppt_h"/>
                                          </p:val>
                                        </p:tav>
                                        <p:tav tm="100000">
                                          <p:val>
                                            <p:strVal val="ppt_h"/>
                                          </p:val>
                                        </p:tav>
                                      </p:tavLst>
                                    </p:anim>
                                    <p:set>
                                      <p:cBhvr>
                                        <p:cTn id="17" dur="1" fill="hold">
                                          <p:stCondLst>
                                            <p:cond delay="4999"/>
                                          </p:stCondLst>
                                        </p:cTn>
                                        <p:tgtEl>
                                          <p:spTgt spid="9"/>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9"/>
                                        </p:tgtEl>
                                      </p:cBhvr>
                                    </p:animEffect>
                                    <p:set>
                                      <p:cBhvr>
                                        <p:cTn id="20" dur="1" fill="hold">
                                          <p:stCondLst>
                                            <p:cond delay="4999"/>
                                          </p:stCondLst>
                                        </p:cTn>
                                        <p:tgtEl>
                                          <p:spTgt spid="9"/>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0" fill="hold"/>
                                        <p:tgtEl>
                                          <p:spTgt spid="8"/>
                                        </p:tgtEl>
                                        <p:attrNameLst>
                                          <p:attrName>ppt_w</p:attrName>
                                        </p:attrNameLst>
                                      </p:cBhvr>
                                      <p:tavLst>
                                        <p:tav tm="0">
                                          <p:val>
                                            <p:strVal val="2/3*#ppt_w"/>
                                          </p:val>
                                        </p:tav>
                                        <p:tav tm="100000">
                                          <p:val>
                                            <p:strVal val="#ppt_w"/>
                                          </p:val>
                                        </p:tav>
                                      </p:tavLst>
                                    </p:anim>
                                    <p:anim calcmode="lin" valueType="num">
                                      <p:cBhvr>
                                        <p:cTn id="24" dur="5000" fill="hold"/>
                                        <p:tgtEl>
                                          <p:spTgt spid="8"/>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plus(out)">
                                      <p:cBhvr>
                                        <p:cTn id="27" dur="5000"/>
                                        <p:tgtEl>
                                          <p:spTgt spid="8"/>
                                        </p:tgtEl>
                                      </p:cBhvr>
                                    </p:animEffect>
                                  </p:childTnLst>
                                </p:cTn>
                              </p:par>
                            </p:childTnLst>
                          </p:cTn>
                        </p:par>
                        <p:par>
                          <p:cTn id="28" fill="hold">
                            <p:stCondLst>
                              <p:cond delay="5000"/>
                            </p:stCondLst>
                            <p:childTnLst>
                              <p:par>
                                <p:cTn id="29" presetID="2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0" fill="hold"/>
                                        <p:tgtEl>
                                          <p:spTgt spid="11"/>
                                        </p:tgtEl>
                                        <p:attrNameLst>
                                          <p:attrName>ppt_w</p:attrName>
                                        </p:attrNameLst>
                                      </p:cBhvr>
                                      <p:tavLst>
                                        <p:tav tm="0">
                                          <p:val>
                                            <p:fltVal val="0"/>
                                          </p:val>
                                        </p:tav>
                                        <p:tav tm="100000">
                                          <p:val>
                                            <p:strVal val="#ppt_w"/>
                                          </p:val>
                                        </p:tav>
                                      </p:tavLst>
                                    </p:anim>
                                    <p:anim calcmode="lin" valueType="num">
                                      <p:cBhvr>
                                        <p:cTn id="32" dur="5000" fill="hold"/>
                                        <p:tgtEl>
                                          <p:spTgt spid="11"/>
                                        </p:tgtEl>
                                        <p:attrNameLst>
                                          <p:attrName>ppt_h</p:attrName>
                                        </p:attrNameLst>
                                      </p:cBhvr>
                                      <p:tavLst>
                                        <p:tav tm="0">
                                          <p:val>
                                            <p:fltVal val="0"/>
                                          </p:val>
                                        </p:tav>
                                        <p:tav tm="100000">
                                          <p:val>
                                            <p:strVal val="#ppt_h"/>
                                          </p:val>
                                        </p:tav>
                                      </p:tavLst>
                                    </p:anim>
                                  </p:childTnLst>
                                </p:cTn>
                              </p:par>
                              <p:par>
                                <p:cTn id="33" presetID="12" presetClass="entr" presetSubtype="1" fill="hold" nodeType="withEffect">
                                  <p:stCondLst>
                                    <p:cond delay="0"/>
                                  </p:stCondLst>
                                  <p:childTnLst>
                                    <p:set>
                                      <p:cBhvr>
                                        <p:cTn id="34" dur="1" fill="hold">
                                          <p:stCondLst>
                                            <p:cond delay="0"/>
                                          </p:stCondLst>
                                        </p:cTn>
                                        <p:tgtEl>
                                          <p:spTgt spid="45058"/>
                                        </p:tgtEl>
                                        <p:attrNameLst>
                                          <p:attrName>style.visibility</p:attrName>
                                        </p:attrNameLst>
                                      </p:cBhvr>
                                      <p:to>
                                        <p:strVal val="visible"/>
                                      </p:to>
                                    </p:set>
                                    <p:animEffect transition="in" filter="slide(fromTop)">
                                      <p:cBhvr>
                                        <p:cTn id="35" dur="2000"/>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e77124c48151c131e2b49e051b4d4118.png"/>
          <p:cNvPicPr>
            <a:picLocks noChangeAspect="1"/>
          </p:cNvPicPr>
          <p:nvPr/>
        </p:nvPicPr>
        <p:blipFill>
          <a:blip r:embed="rId2"/>
          <a:stretch>
            <a:fillRect/>
          </a:stretch>
        </p:blipFill>
        <p:spPr>
          <a:xfrm>
            <a:off x="500034" y="0"/>
            <a:ext cx="8001056" cy="5143500"/>
          </a:xfrm>
          <a:prstGeom prst="rect">
            <a:avLst/>
          </a:prstGeom>
        </p:spPr>
      </p:pic>
      <p:sp>
        <p:nvSpPr>
          <p:cNvPr id="6" name="5 CuadroTexto"/>
          <p:cNvSpPr txBox="1"/>
          <p:nvPr/>
        </p:nvSpPr>
        <p:spPr>
          <a:xfrm>
            <a:off x="1643042" y="1928808"/>
            <a:ext cx="5715040" cy="132343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Como sabemos </a:t>
            </a:r>
            <a:r>
              <a:rPr lang="es-PE"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Dubai</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tiene una merecida reputación de ser una especie de ciudad líder en la creación de atracciones culturales y turísticas, y El </a:t>
            </a:r>
            <a:endPar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es-PE"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Dubai</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PE"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Miracle</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Garden” </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o </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”Jardín </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del </a:t>
            </a:r>
            <a:r>
              <a:rPr lang="es-PE"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Milagro”es</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una prueba de ello</a:t>
            </a:r>
            <a:endParaRPr lang="es-PE"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DSxXcSyWAAAmAv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0000">
                <a:srgbClr val="02886B"/>
              </a:gs>
              <a:gs pos="50000">
                <a:srgbClr val="0077C8">
                  <a:shade val="67500"/>
                  <a:satMod val="115000"/>
                </a:srgbClr>
              </a:gs>
              <a:gs pos="100000">
                <a:srgbClr val="0077C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45000">
                <a:srgbClr val="FF7A00"/>
              </a:gs>
              <a:gs pos="70000">
                <a:srgbClr val="FF0300"/>
              </a:gs>
              <a:gs pos="100000">
                <a:srgbClr val="4D0808"/>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6" presetClass="entr" presetSubtype="37"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outVertical)">
                                      <p:cBhvr>
                                        <p:cTn id="23" dur="5000"/>
                                        <p:tgtEl>
                                          <p:spTgt spid="2"/>
                                        </p:tgtEl>
                                      </p:cBhvr>
                                    </p:animEffect>
                                  </p:childTnLst>
                                </p:cTn>
                              </p:par>
                              <p:par>
                                <p:cTn id="24" presetID="17" presetClass="entr" presetSubtype="1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5000" fill="hold"/>
                                        <p:tgtEl>
                                          <p:spTgt spid="2"/>
                                        </p:tgtEl>
                                        <p:attrNameLst>
                                          <p:attrName>ppt_w</p:attrName>
                                        </p:attrNameLst>
                                      </p:cBhvr>
                                      <p:tavLst>
                                        <p:tav tm="0">
                                          <p:val>
                                            <p:fltVal val="0"/>
                                          </p:val>
                                        </p:tav>
                                        <p:tav tm="100000">
                                          <p:val>
                                            <p:strVal val="#ppt_w"/>
                                          </p:val>
                                        </p:tav>
                                      </p:tavLst>
                                    </p:anim>
                                    <p:anim calcmode="lin" valueType="num">
                                      <p:cBhvr>
                                        <p:cTn id="27"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6000">
              <a:srgbClr val="CC99FF"/>
            </a:gs>
            <a:gs pos="16000">
              <a:srgbClr val="00CCCC"/>
            </a:gs>
            <a:gs pos="47000">
              <a:srgbClr val="9999FF"/>
            </a:gs>
            <a:gs pos="60001">
              <a:srgbClr val="2E6792"/>
            </a:gs>
            <a:gs pos="71001">
              <a:srgbClr val="3333CC"/>
            </a:gs>
            <a:gs pos="81000">
              <a:srgbClr val="1170FF"/>
            </a:gs>
            <a:gs pos="100000">
              <a:srgbClr val="006699"/>
            </a:gs>
          </a:gsLst>
          <a:lin ang="5400000" scaled="1"/>
          <a:tileRect/>
        </a:gradFill>
        <a:effectLst/>
      </p:bgPr>
    </p:bg>
    <p:spTree>
      <p:nvGrpSpPr>
        <p:cNvPr id="1" name=""/>
        <p:cNvGrpSpPr/>
        <p:nvPr/>
      </p:nvGrpSpPr>
      <p:grpSpPr>
        <a:xfrm>
          <a:off x="0" y="0"/>
          <a:ext cx="0" cy="0"/>
          <a:chOff x="0" y="0"/>
          <a:chExt cx="0" cy="0"/>
        </a:xfrm>
      </p:grpSpPr>
      <p:pic>
        <p:nvPicPr>
          <p:cNvPr id="2" name="1 Imagen" descr="Dqrr3wgWsAAz6cp.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4000">
                <a:srgbClr val="0046AC"/>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2886B"/>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e77124c48151c131e2b49e051b4d4118.png"/>
          <p:cNvPicPr>
            <a:picLocks noChangeAspect="1"/>
          </p:cNvPicPr>
          <p:nvPr/>
        </p:nvPicPr>
        <p:blipFill>
          <a:blip r:embed="rId2"/>
          <a:stretch>
            <a:fillRect/>
          </a:stretch>
        </p:blipFill>
        <p:spPr>
          <a:xfrm>
            <a:off x="500034" y="0"/>
            <a:ext cx="8001056" cy="5143500"/>
          </a:xfrm>
          <a:prstGeom prst="rect">
            <a:avLst/>
          </a:prstGeom>
        </p:spPr>
      </p:pic>
      <p:sp>
        <p:nvSpPr>
          <p:cNvPr id="3" name="2 CuadroTexto"/>
          <p:cNvSpPr txBox="1"/>
          <p:nvPr/>
        </p:nvSpPr>
        <p:spPr>
          <a:xfrm>
            <a:off x="2143108" y="1785932"/>
            <a:ext cx="5286412" cy="156966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En este Jardín del Edén no hay rincón que no esté tapizado de plantas, de ahí que sea el jardín con flores naturales más grande del mundo, con más de 45 millones de unidades en un espacio de 72.000 metros cuadrados. Es todo un oasis de color en medio del desierto </a:t>
            </a:r>
            <a:endParaRPr lang="es-PE"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99FF"/>
            </a:gs>
            <a:gs pos="50000">
              <a:srgbClr val="CC99FF">
                <a:shade val="67500"/>
                <a:satMod val="115000"/>
              </a:srgbClr>
            </a:gs>
            <a:gs pos="100000">
              <a:srgbClr val="CC99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ChzeeuVWwAALtL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DDEBCF"/>
              </a:gs>
              <a:gs pos="50000">
                <a:srgbClr val="9CB86E"/>
              </a:gs>
              <a:gs pos="100000">
                <a:srgbClr val="156B13"/>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B0F0">
                  <a:shade val="67500"/>
                  <a:satMod val="115000"/>
                </a:srgbClr>
              </a:gs>
              <a:gs pos="100000">
                <a:srgbClr val="00B0F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26000">
              <a:srgbClr val="FFFF0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DSC_0638-2-1440x9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F200"/>
              </a:gs>
              <a:gs pos="45000">
                <a:srgbClr val="FF7A00"/>
              </a:gs>
              <a:gs pos="70000">
                <a:srgbClr val="FF0300"/>
              </a:gs>
              <a:gs pos="100000">
                <a:srgbClr val="4D0808"/>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i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e77124c48151c131e2b49e051b4d4118.png"/>
          <p:cNvPicPr>
            <a:picLocks noChangeAspect="1"/>
          </p:cNvPicPr>
          <p:nvPr/>
        </p:nvPicPr>
        <p:blipFill>
          <a:blip r:embed="rId2"/>
          <a:stretch>
            <a:fillRect/>
          </a:stretch>
        </p:blipFill>
        <p:spPr>
          <a:xfrm>
            <a:off x="500034" y="0"/>
            <a:ext cx="8001056" cy="5143500"/>
          </a:xfrm>
          <a:prstGeom prst="rect">
            <a:avLst/>
          </a:prstGeom>
        </p:spPr>
      </p:pic>
      <p:sp>
        <p:nvSpPr>
          <p:cNvPr id="3" name="2 CuadroTexto"/>
          <p:cNvSpPr txBox="1"/>
          <p:nvPr/>
        </p:nvSpPr>
        <p:spPr>
          <a:xfrm>
            <a:off x="2000232" y="1714494"/>
            <a:ext cx="5286412" cy="203132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Este parque cuenta con dos etapas de creación y, además, se renuevan diseños, atracciones y servicios con cada temporada. Los turistas llaman al </a:t>
            </a:r>
            <a:r>
              <a:rPr lang="es-PE"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Dubai</a:t>
            </a: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PE" sz="1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Miracle</a:t>
            </a:r>
            <a:r>
              <a:rPr lang="es-PE"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Garden el milagro del desierto, ya que está en una de las zonas más áridas del planeta y, aunque la mayoría de las áreas están expuestas al sol, algunas secciones ofrecen refugio del calor del desierto. ¡Increíble!</a:t>
            </a:r>
          </a:p>
          <a:p>
            <a:pPr algn="ctr"/>
            <a:endParaRPr lang="es-PE"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14865B">
                <a:shade val="67500"/>
                <a:satMod val="115000"/>
              </a:srgbClr>
            </a:gs>
            <a:gs pos="100000">
              <a:srgbClr val="14865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ubai_Parks_Birds_Miracle_Garden_Design_Hat_532416_1920x12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6000">
                <a:schemeClr val="accent6">
                  <a:lumMod val="20000"/>
                  <a:lumOff val="80000"/>
                </a:scheme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99FF">
                  <a:shade val="67500"/>
                  <a:satMod val="115000"/>
                </a:srgbClr>
              </a:gs>
              <a:gs pos="100000">
                <a:srgbClr val="009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ljubavni-tunel-slike-za-desktop-i-mobitele-1366x768.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FF00"/>
              </a:gs>
              <a:gs pos="50000">
                <a:srgbClr val="9CB86E"/>
              </a:gs>
              <a:gs pos="100000">
                <a:srgbClr val="156B13"/>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25000">
                <a:srgbClr val="FF6633"/>
              </a:gs>
              <a:gs pos="50000">
                <a:srgbClr val="FFFF00"/>
              </a:gs>
              <a:gs pos="75000">
                <a:srgbClr val="01A78F"/>
              </a:gs>
              <a:gs pos="100000">
                <a:srgbClr val="3366F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21" presetClass="exit" presetSubtype="2" fill="hold" grpId="1" nodeType="withEffect">
                                  <p:stCondLst>
                                    <p:cond delay="0"/>
                                  </p:stCondLst>
                                  <p:childTnLst>
                                    <p:animEffect transition="out" filter="wheel(2)">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21" presetClass="exit" presetSubtype="4" fill="hold" grpId="1" nodeType="withEffect">
                                  <p:stCondLst>
                                    <p:cond delay="0"/>
                                  </p:stCondLst>
                                  <p:childTnLst>
                                    <p:animEffect transition="out" filter="wheel(4)">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21" presetClass="entr" presetSubtype="8"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heel(8)">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e77124c48151c131e2b49e051b4d4118.png"/>
          <p:cNvPicPr>
            <a:picLocks noChangeAspect="1"/>
          </p:cNvPicPr>
          <p:nvPr/>
        </p:nvPicPr>
        <p:blipFill>
          <a:blip r:embed="rId2"/>
          <a:stretch>
            <a:fillRect/>
          </a:stretch>
        </p:blipFill>
        <p:spPr>
          <a:xfrm>
            <a:off x="500034" y="0"/>
            <a:ext cx="8001056" cy="5143500"/>
          </a:xfrm>
          <a:prstGeom prst="rect">
            <a:avLst/>
          </a:prstGeom>
        </p:spPr>
      </p:pic>
      <p:sp>
        <p:nvSpPr>
          <p:cNvPr id="3" name="2 CuadroTexto"/>
          <p:cNvSpPr txBox="1"/>
          <p:nvPr/>
        </p:nvSpPr>
        <p:spPr>
          <a:xfrm>
            <a:off x="2071670" y="1785932"/>
            <a:ext cx="4929222" cy="2062103"/>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parque cuenta con 45 variedades diferentes de flores. El papel más importante en esta exposición de flores lo protagonizan las petunias. También se pueden encontrar geranios, caléndulas, lobelias, coleos y muchas otras especies con aspectos muy decorativos.</a:t>
            </a:r>
          </a:p>
          <a:p>
            <a:pPr algn="ctr"/>
            <a:endParaRPr lang="es-PE"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ubai-Miracle-Garden-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a:gsLst>
              <a:gs pos="0">
                <a:schemeClr val="bg1"/>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2">
                  <a:lumMod val="10000"/>
                </a:schemeClr>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Dubai-Miracle Gard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FF9933"/>
              </a:gs>
              <a:gs pos="50000">
                <a:srgbClr val="9CB86E"/>
              </a:gs>
              <a:gs pos="100000">
                <a:srgbClr val="156B13"/>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2886B"/>
              </a:gs>
              <a:gs pos="45000">
                <a:srgbClr val="FF7A00"/>
              </a:gs>
              <a:gs pos="70000">
                <a:srgbClr val="FF0300"/>
              </a:gs>
              <a:gs pos="100000">
                <a:srgbClr val="4D0808"/>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1"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grpId="0"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e77124c48151c131e2b49e051b4d4118.png"/>
          <p:cNvPicPr>
            <a:picLocks noChangeAspect="1"/>
          </p:cNvPicPr>
          <p:nvPr/>
        </p:nvPicPr>
        <p:blipFill>
          <a:blip r:embed="rId2"/>
          <a:stretch>
            <a:fillRect/>
          </a:stretch>
        </p:blipFill>
        <p:spPr>
          <a:xfrm>
            <a:off x="500034" y="0"/>
            <a:ext cx="8001056" cy="5143500"/>
          </a:xfrm>
          <a:prstGeom prst="rect">
            <a:avLst/>
          </a:prstGeom>
        </p:spPr>
      </p:pic>
      <p:sp>
        <p:nvSpPr>
          <p:cNvPr id="5" name="4 CuadroTexto"/>
          <p:cNvSpPr txBox="1"/>
          <p:nvPr/>
        </p:nvSpPr>
        <p:spPr>
          <a:xfrm>
            <a:off x="2214546" y="1643056"/>
            <a:ext cx="4786345" cy="209288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parque es digno de estar en el libro </a:t>
            </a:r>
            <a:r>
              <a:rPr lang="es-PE"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Guiness</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Records y, de hecho, ya lo ha logrado por su pared de flores de 800 metros de largo y tres metros de altura, además del mayor reloj de flores del mundo y una pirámide de flores con una altura de 10 metros.</a:t>
            </a:r>
          </a:p>
          <a:p>
            <a:endParaRPr lang="es-PE"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rgbClr val="FF99FF"/>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stock-photo-1886893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7000">
                <a:srgbClr val="005800"/>
              </a:gs>
              <a:gs pos="50000">
                <a:srgbClr val="FFBDFF">
                  <a:shade val="67500"/>
                  <a:satMod val="115000"/>
                </a:srgbClr>
              </a:gs>
              <a:gs pos="100000">
                <a:srgbClr val="FFBD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dubai-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34000">
                <a:srgbClr val="FFDDFF"/>
              </a:gs>
              <a:gs pos="50000">
                <a:srgbClr val="6699FF">
                  <a:shade val="67500"/>
                  <a:satMod val="115000"/>
                </a:srgbClr>
              </a:gs>
              <a:gs pos="100000">
                <a:srgbClr val="6699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9000">
                <a:srgbClr val="C00000"/>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e77124c48151c131e2b49e051b4d4118.png"/>
          <p:cNvPicPr>
            <a:picLocks noChangeAspect="1"/>
          </p:cNvPicPr>
          <p:nvPr/>
        </p:nvPicPr>
        <p:blipFill>
          <a:blip r:embed="rId2"/>
          <a:stretch>
            <a:fillRect/>
          </a:stretch>
        </p:blipFill>
        <p:spPr>
          <a:xfrm>
            <a:off x="500034" y="0"/>
            <a:ext cx="8001056" cy="5143500"/>
          </a:xfrm>
          <a:prstGeom prst="rect">
            <a:avLst/>
          </a:prstGeom>
        </p:spPr>
      </p:pic>
      <p:sp>
        <p:nvSpPr>
          <p:cNvPr id="5" name="4 CuadroTexto"/>
          <p:cNvSpPr txBox="1"/>
          <p:nvPr/>
        </p:nvSpPr>
        <p:spPr>
          <a:xfrm>
            <a:off x="1928794" y="1428742"/>
            <a:ext cx="5072097" cy="255454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Este enorme jardín es un ejemplo de sostenibilidad paisajística, pues han armado un sistema de riego por goteo subterráneo. De este modo el agua y los fertilizantes van directamente a las raíces de las plantas, lo que ayuda además a ahorrar el 80% tanto de agua como de electricidad. Además, para el riego utilizan aguas residuales.</a:t>
            </a:r>
          </a:p>
          <a:p>
            <a:pPr algn="ctr"/>
            <a:endParaRPr lang="es-PE"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effectLst/>
      </p:bgPr>
    </p:bg>
    <p:spTree>
      <p:nvGrpSpPr>
        <p:cNvPr id="1" name=""/>
        <p:cNvGrpSpPr/>
        <p:nvPr/>
      </p:nvGrpSpPr>
      <p:grpSpPr>
        <a:xfrm>
          <a:off x="0" y="0"/>
          <a:ext cx="0" cy="0"/>
          <a:chOff x="0" y="0"/>
          <a:chExt cx="0" cy="0"/>
        </a:xfrm>
      </p:grpSpPr>
      <p:pic>
        <p:nvPicPr>
          <p:cNvPr id="2" name="1 Imagen" descr="stock-photo-573528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FF00"/>
              </a:gs>
              <a:gs pos="50000">
                <a:srgbClr val="004EC0">
                  <a:shade val="67500"/>
                  <a:satMod val="115000"/>
                </a:srgbClr>
              </a:gs>
              <a:gs pos="100000">
                <a:srgbClr val="004EC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0000">
                <a:schemeClr val="bg1"/>
              </a:gs>
              <a:gs pos="50000">
                <a:srgbClr val="FF3D01">
                  <a:shade val="67500"/>
                  <a:satMod val="115000"/>
                </a:srgbClr>
              </a:gs>
              <a:gs pos="100000">
                <a:srgbClr val="FF3D0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ppt_w"/>
                                          </p:val>
                                        </p:tav>
                                        <p:tav tm="100000">
                                          <p:val>
                                            <p:strVal val="#ppt_w"/>
                                          </p:val>
                                        </p:tav>
                                      </p:tavLst>
                                    </p:anim>
                                    <p:anim calcmode="lin" valueType="num">
                                      <p:cBhvr>
                                        <p:cTn id="24" dur="5000" fill="hold"/>
                                        <p:tgtEl>
                                          <p:spTgt spid="2"/>
                                        </p:tgtEl>
                                        <p:attrNameLst>
                                          <p:attrName>ppt_h</p:attrName>
                                        </p:attrNameLst>
                                      </p:cBhvr>
                                      <p:tavLst>
                                        <p:tav tm="0">
                                          <p:val>
                                            <p:strVal val="4*#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4EC0"/>
            </a:gs>
            <a:gs pos="39999">
              <a:srgbClr val="85C2FF"/>
            </a:gs>
            <a:gs pos="70000">
              <a:srgbClr val="C4D6EB"/>
            </a:gs>
            <a:gs pos="100000">
              <a:srgbClr val="FFEBFA"/>
            </a:gs>
          </a:gsLst>
          <a:lin ang="0" scaled="0"/>
        </a:gradFill>
        <a:effectLst/>
      </p:bgPr>
    </p:bg>
    <p:spTree>
      <p:nvGrpSpPr>
        <p:cNvPr id="1" name=""/>
        <p:cNvGrpSpPr/>
        <p:nvPr/>
      </p:nvGrpSpPr>
      <p:grpSpPr>
        <a:xfrm>
          <a:off x="0" y="0"/>
          <a:ext cx="0" cy="0"/>
          <a:chOff x="0" y="0"/>
          <a:chExt cx="0" cy="0"/>
        </a:xfrm>
      </p:grpSpPr>
      <p:pic>
        <p:nvPicPr>
          <p:cNvPr id="2" name="1 Imagen" descr="stock-photo-624097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7000">
                <a:schemeClr val="bg1"/>
              </a:gs>
              <a:gs pos="50000">
                <a:srgbClr val="FFBDFF">
                  <a:shade val="67500"/>
                  <a:satMod val="115000"/>
                </a:srgbClr>
              </a:gs>
              <a:gs pos="100000">
                <a:srgbClr val="FFBD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FF00"/>
              </a:gs>
              <a:gs pos="50000">
                <a:srgbClr val="14865B">
                  <a:shade val="67500"/>
                  <a:satMod val="115000"/>
                </a:srgbClr>
              </a:gs>
              <a:gs pos="100000">
                <a:srgbClr val="14865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3"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plus(out)">
                                      <p:cBhvr>
                                        <p:cTn id="2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e77124c48151c131e2b49e051b4d4118.png"/>
          <p:cNvPicPr>
            <a:picLocks noChangeAspect="1"/>
          </p:cNvPicPr>
          <p:nvPr/>
        </p:nvPicPr>
        <p:blipFill>
          <a:blip r:embed="rId2"/>
          <a:stretch>
            <a:fillRect/>
          </a:stretch>
        </p:blipFill>
        <p:spPr>
          <a:xfrm>
            <a:off x="500034" y="0"/>
            <a:ext cx="8001056" cy="5143500"/>
          </a:xfrm>
          <a:prstGeom prst="rect">
            <a:avLst/>
          </a:prstGeom>
        </p:spPr>
      </p:pic>
      <p:sp>
        <p:nvSpPr>
          <p:cNvPr id="5" name="4 CuadroTexto"/>
          <p:cNvSpPr txBox="1"/>
          <p:nvPr/>
        </p:nvSpPr>
        <p:spPr>
          <a:xfrm>
            <a:off x="2428860" y="2000246"/>
            <a:ext cx="4071965" cy="156966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Flores y el césped color esmeralda de este parque dejan boquiabiertos a aquellos que lo visitan, y también a todos los que miran fotos del lugar y sueñan con algún día poder visitarlo.</a:t>
            </a:r>
            <a:endParaRPr lang="es-PE"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14865B">
                <a:shade val="67500"/>
                <a:satMod val="115000"/>
              </a:srgbClr>
            </a:gs>
            <a:gs pos="100000">
              <a:srgbClr val="14865B">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Dubai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14865B">
                  <a:shade val="67500"/>
                  <a:satMod val="115000"/>
                </a:srgbClr>
              </a:gs>
              <a:gs pos="100000">
                <a:srgbClr val="14865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E63A04">
                  <a:shade val="67500"/>
                  <a:satMod val="115000"/>
                </a:srgbClr>
              </a:gs>
              <a:gs pos="100000">
                <a:srgbClr val="E63A0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21" fill="hold" grpId="1" nodeType="withEffect">
                                  <p:stCondLst>
                                    <p:cond delay="0"/>
                                  </p:stCondLst>
                                  <p:childTnLst>
                                    <p:animEffect transition="out" filter="barn(in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1"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0"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8000">
              <a:srgbClr val="7030A0"/>
            </a:gs>
            <a:gs pos="50000">
              <a:srgbClr val="FFDDFF">
                <a:shade val="67500"/>
                <a:satMod val="115000"/>
              </a:srgbClr>
            </a:gs>
            <a:gs pos="100000">
              <a:srgbClr val="FFD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85029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00000"/>
              </a:gs>
              <a:gs pos="50000">
                <a:srgbClr val="14865B">
                  <a:shade val="67500"/>
                  <a:satMod val="115000"/>
                </a:srgbClr>
              </a:gs>
              <a:gs pos="100000">
                <a:srgbClr val="14865B">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7030A0">
                  <a:shade val="67500"/>
                  <a:satMod val="115000"/>
                </a:srgbClr>
              </a:gs>
              <a:gs pos="100000">
                <a:srgbClr val="7030A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8" presetClass="exit" presetSubtype="12" fill="hold" grpId="1" nodeType="withEffect">
                                  <p:stCondLst>
                                    <p:cond delay="0"/>
                                  </p:stCondLst>
                                  <p:childTnLst>
                                    <p:animEffect transition="out" filter="strips(downLef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8" presetClass="exit" presetSubtype="6" fill="hold" grpId="1" nodeType="withEffect">
                                  <p:stCondLst>
                                    <p:cond delay="0"/>
                                  </p:stCondLst>
                                  <p:childTnLst>
                                    <p:animEffect transition="out" filter="strips(downRigh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17" presetClass="entr" presetSubtype="1"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ppt_x</p:attrName>
                                        </p:attrNameLst>
                                      </p:cBhvr>
                                      <p:tavLst>
                                        <p:tav tm="0">
                                          <p:val>
                                            <p:strVal val="#ppt_x"/>
                                          </p:val>
                                        </p:tav>
                                        <p:tav tm="100000">
                                          <p:val>
                                            <p:strVal val="#ppt_x"/>
                                          </p:val>
                                        </p:tav>
                                      </p:tavLst>
                                    </p:anim>
                                    <p:anim calcmode="lin" valueType="num">
                                      <p:cBhvr>
                                        <p:cTn id="24" dur="5000" fill="hold"/>
                                        <p:tgtEl>
                                          <p:spTgt spid="2"/>
                                        </p:tgtEl>
                                        <p:attrNameLst>
                                          <p:attrName>ppt_y</p:attrName>
                                        </p:attrNameLst>
                                      </p:cBhvr>
                                      <p:tavLst>
                                        <p:tav tm="0">
                                          <p:val>
                                            <p:strVal val="#ppt_y-#ppt_h/2"/>
                                          </p:val>
                                        </p:tav>
                                        <p:tav tm="100000">
                                          <p:val>
                                            <p:strVal val="#ppt_y"/>
                                          </p:val>
                                        </p:tav>
                                      </p:tavLst>
                                    </p:anim>
                                    <p:anim calcmode="lin" valueType="num">
                                      <p:cBhvr>
                                        <p:cTn id="25" dur="5000" fill="hold"/>
                                        <p:tgtEl>
                                          <p:spTgt spid="2"/>
                                        </p:tgtEl>
                                        <p:attrNameLst>
                                          <p:attrName>ppt_w</p:attrName>
                                        </p:attrNameLst>
                                      </p:cBhvr>
                                      <p:tavLst>
                                        <p:tav tm="0">
                                          <p:val>
                                            <p:strVal val="#ppt_w"/>
                                          </p:val>
                                        </p:tav>
                                        <p:tav tm="100000">
                                          <p:val>
                                            <p:strVal val="#ppt_w"/>
                                          </p:val>
                                        </p:tav>
                                      </p:tavLst>
                                    </p:anim>
                                    <p:anim calcmode="lin" valueType="num">
                                      <p:cBhvr>
                                        <p:cTn id="26" dur="5000" fill="hold"/>
                                        <p:tgtEl>
                                          <p:spTgt spid="2"/>
                                        </p:tgtEl>
                                        <p:attrNameLst>
                                          <p:attrName>ppt_h</p:attrName>
                                        </p:attrNameLst>
                                      </p:cBhvr>
                                      <p:tavLst>
                                        <p:tav tm="0">
                                          <p:val>
                                            <p:fltVal val="0"/>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blinds(vertical)">
                                      <p:cBhvr>
                                        <p:cTn id="29"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4" name="3 Imagen" descr="e77124c48151c131e2b49e051b4d4118.png"/>
          <p:cNvPicPr>
            <a:picLocks noChangeAspect="1"/>
          </p:cNvPicPr>
          <p:nvPr/>
        </p:nvPicPr>
        <p:blipFill>
          <a:blip r:embed="rId2"/>
          <a:stretch>
            <a:fillRect/>
          </a:stretch>
        </p:blipFill>
        <p:spPr>
          <a:xfrm>
            <a:off x="500034" y="0"/>
            <a:ext cx="8001056" cy="5143500"/>
          </a:xfrm>
          <a:prstGeom prst="rect">
            <a:avLst/>
          </a:prstGeom>
        </p:spPr>
      </p:pic>
      <p:sp>
        <p:nvSpPr>
          <p:cNvPr id="5" name="4 CuadroTexto"/>
          <p:cNvSpPr txBox="1"/>
          <p:nvPr/>
        </p:nvSpPr>
        <p:spPr>
          <a:xfrm>
            <a:off x="2428860" y="2000246"/>
            <a:ext cx="4071965" cy="2062103"/>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Con su espectacular estilo y pura </a:t>
            </a:r>
            <a:r>
              <a:rPr lang="es-ES"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extravagancia</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el </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jardín </a:t>
            </a:r>
          </a:p>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r>
              <a:rPr lang="es-PE"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Dubai</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PE" sz="16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Miracle</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Garden” </a:t>
            </a:r>
          </a:p>
          <a:p>
            <a:pPr algn="ct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le </a:t>
            </a: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puede a menudo hacer sentir más como una exposición de arte que una atracción turística.</a:t>
            </a:r>
            <a:b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r>
            <a:br>
              <a:rPr lang="es-PE" sz="1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br>
            <a:endParaRPr lang="es-PE" sz="1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800C8"/>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774661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4000">
                <a:schemeClr val="bg1"/>
              </a:gs>
              <a:gs pos="50000">
                <a:schemeClr val="accent3">
                  <a:lumMod val="75000"/>
                  <a:shade val="67500"/>
                  <a:satMod val="115000"/>
                </a:schemeClr>
              </a:gs>
              <a:gs pos="100000">
                <a:schemeClr val="accent3">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DDFF"/>
              </a:gs>
              <a:gs pos="50000">
                <a:srgbClr val="C800C8">
                  <a:shade val="67500"/>
                  <a:satMod val="115000"/>
                </a:srgbClr>
              </a:gs>
              <a:gs pos="100000">
                <a:srgbClr val="C800C8">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8" presetClass="exit" presetSubtype="32" fill="hold" grpId="0" nodeType="withEffect">
                                  <p:stCondLst>
                                    <p:cond delay="0"/>
                                  </p:stCondLst>
                                  <p:childTnLst>
                                    <p:animEffect transition="out" filter="diamond(out)">
                                      <p:cBhvr>
                                        <p:cTn id="8" dur="5000"/>
                                        <p:tgtEl>
                                          <p:spTgt spid="4"/>
                                        </p:tgtEl>
                                      </p:cBhvr>
                                    </p:animEffect>
                                    <p:set>
                                      <p:cBhvr>
                                        <p:cTn id="9" dur="1" fill="hold">
                                          <p:stCondLst>
                                            <p:cond delay="4999"/>
                                          </p:stCondLst>
                                        </p:cTn>
                                        <p:tgtEl>
                                          <p:spTgt spid="4"/>
                                        </p:tgtEl>
                                        <p:attrNameLst>
                                          <p:attrName>style.visibility</p:attrName>
                                        </p:attrNameLst>
                                      </p:cBhvr>
                                      <p:to>
                                        <p:strVal val="hidden"/>
                                      </p:to>
                                    </p:set>
                                  </p:childTnLst>
                                </p:cTn>
                              </p:par>
                              <p:par>
                                <p:cTn id="10" presetID="4" presetClass="exit" presetSubtype="32" fill="hold" grpId="1" nodeType="withEffect">
                                  <p:stCondLst>
                                    <p:cond delay="0"/>
                                  </p:stCondLst>
                                  <p:childTnLst>
                                    <p:animEffect transition="out" filter="box(out)">
                                      <p:cBhvr>
                                        <p:cTn id="11" dur="5000"/>
                                        <p:tgtEl>
                                          <p:spTgt spid="4"/>
                                        </p:tgtEl>
                                      </p:cBhvr>
                                    </p:animEffect>
                                    <p:set>
                                      <p:cBhvr>
                                        <p:cTn id="12" dur="1" fill="hold">
                                          <p:stCondLst>
                                            <p:cond delay="4999"/>
                                          </p:stCondLst>
                                        </p:cTn>
                                        <p:tgtEl>
                                          <p:spTgt spid="4"/>
                                        </p:tgtEl>
                                        <p:attrNameLst>
                                          <p:attrName>style.visibility</p:attrName>
                                        </p:attrNameLst>
                                      </p:cBhvr>
                                      <p:to>
                                        <p:strVal val="hidden"/>
                                      </p:to>
                                    </p:set>
                                  </p:childTnLst>
                                </p:cTn>
                              </p:par>
                              <p:par>
                                <p:cTn id="13" presetID="17" presetClass="exit" presetSubtype="10" fill="hold" grpId="0" nodeType="withEffect">
                                  <p:stCondLst>
                                    <p:cond delay="0"/>
                                  </p:stCondLst>
                                  <p:childTnLst>
                                    <p:anim calcmode="lin" valueType="num">
                                      <p:cBhvr>
                                        <p:cTn id="14" dur="5000"/>
                                        <p:tgtEl>
                                          <p:spTgt spid="3"/>
                                        </p:tgtEl>
                                        <p:attrNameLst>
                                          <p:attrName>ppt_w</p:attrName>
                                        </p:attrNameLst>
                                      </p:cBhvr>
                                      <p:tavLst>
                                        <p:tav tm="0">
                                          <p:val>
                                            <p:strVal val="ppt_w"/>
                                          </p:val>
                                        </p:tav>
                                        <p:tav tm="100000">
                                          <p:val>
                                            <p:fltVal val="0"/>
                                          </p:val>
                                        </p:tav>
                                      </p:tavLst>
                                    </p:anim>
                                    <p:anim calcmode="lin" valueType="num">
                                      <p:cBhvr>
                                        <p:cTn id="15" dur="5000"/>
                                        <p:tgtEl>
                                          <p:spTgt spid="3"/>
                                        </p:tgtEl>
                                        <p:attrNameLst>
                                          <p:attrName>ppt_h</p:attrName>
                                        </p:attrNameLst>
                                      </p:cBhvr>
                                      <p:tavLst>
                                        <p:tav tm="0">
                                          <p:val>
                                            <p:strVal val="ppt_h"/>
                                          </p:val>
                                        </p:tav>
                                        <p:tav tm="100000">
                                          <p:val>
                                            <p:strVal val="ppt_h"/>
                                          </p:val>
                                        </p:tav>
                                      </p:tavLst>
                                    </p:anim>
                                    <p:set>
                                      <p:cBhvr>
                                        <p:cTn id="16" dur="1" fill="hold">
                                          <p:stCondLst>
                                            <p:cond delay="4999"/>
                                          </p:stCondLst>
                                        </p:cTn>
                                        <p:tgtEl>
                                          <p:spTgt spid="3"/>
                                        </p:tgtEl>
                                        <p:attrNameLst>
                                          <p:attrName>style.visibility</p:attrName>
                                        </p:attrNameLst>
                                      </p:cBhvr>
                                      <p:to>
                                        <p:strVal val="hidden"/>
                                      </p:to>
                                    </p:set>
                                  </p:childTnLst>
                                </p:cTn>
                              </p:par>
                              <p:par>
                                <p:cTn id="17" presetID="16" presetClass="exit" presetSubtype="42" fill="hold" grpId="1" nodeType="withEffect">
                                  <p:stCondLst>
                                    <p:cond delay="0"/>
                                  </p:stCondLst>
                                  <p:childTnLst>
                                    <p:animEffect transition="out" filter="barn(outHorizontal)">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2/3*#ppt_w"/>
                                          </p:val>
                                        </p:tav>
                                        <p:tav tm="100000">
                                          <p:val>
                                            <p:strVal val="#ppt_w"/>
                                          </p:val>
                                        </p:tav>
                                      </p:tavLst>
                                    </p:anim>
                                    <p:anim calcmode="lin" valueType="num">
                                      <p:cBhvr>
                                        <p:cTn id="23" dur="5000" fill="hold"/>
                                        <p:tgtEl>
                                          <p:spTgt spid="2"/>
                                        </p:tgtEl>
                                        <p:attrNameLst>
                                          <p:attrName>ppt_h</p:attrName>
                                        </p:attrNameLst>
                                      </p:cBhvr>
                                      <p:tavLst>
                                        <p:tav tm="0">
                                          <p:val>
                                            <p:strVal val="2/3*#ppt_h"/>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ox(out)">
                                      <p:cBhvr>
                                        <p:cTn id="26"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9000">
              <a:srgbClr val="FFBDFF"/>
            </a:gs>
            <a:gs pos="21001">
              <a:srgbClr val="0819FB"/>
            </a:gs>
            <a:gs pos="35001">
              <a:srgbClr val="1A8D48"/>
            </a:gs>
            <a:gs pos="52000">
              <a:srgbClr val="FFFF00"/>
            </a:gs>
            <a:gs pos="73000">
              <a:srgbClr val="EE3F17"/>
            </a:gs>
            <a:gs pos="88000">
              <a:srgbClr val="E81766"/>
            </a:gs>
            <a:gs pos="100000">
              <a:srgbClr val="A603AB"/>
            </a:gs>
          </a:gsLst>
          <a:lin ang="10800000" scaled="0"/>
        </a:gradFill>
        <a:effectLst/>
      </p:bgPr>
    </p:bg>
    <p:spTree>
      <p:nvGrpSpPr>
        <p:cNvPr id="1" name=""/>
        <p:cNvGrpSpPr/>
        <p:nvPr/>
      </p:nvGrpSpPr>
      <p:grpSpPr>
        <a:xfrm>
          <a:off x="0" y="0"/>
          <a:ext cx="0" cy="0"/>
          <a:chOff x="0" y="0"/>
          <a:chExt cx="0" cy="0"/>
        </a:xfrm>
      </p:grpSpPr>
      <p:pic>
        <p:nvPicPr>
          <p:cNvPr id="2" name="1 Imagen" descr="stock-photo-1425844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4000">
                <a:srgbClr val="C800C8"/>
              </a:gs>
              <a:gs pos="50000">
                <a:schemeClr val="accent3">
                  <a:lumMod val="75000"/>
                  <a:shade val="67500"/>
                  <a:satMod val="115000"/>
                </a:schemeClr>
              </a:gs>
              <a:gs pos="100000">
                <a:schemeClr val="accent3">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6" presetClass="exit" presetSubtype="42" fill="hold" grpId="0" nodeType="withEffect">
                                  <p:stCondLst>
                                    <p:cond delay="0"/>
                                  </p:stCondLst>
                                  <p:childTnLst>
                                    <p:animEffect transition="out" filter="barn(outHorizontal)">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8" presetClass="exit" presetSubtype="32" fill="hold" grpId="1" nodeType="withEffect">
                                  <p:stCondLst>
                                    <p:cond delay="0"/>
                                  </p:stCondLst>
                                  <p:childTnLst>
                                    <p:animEffect transition="out" filter="diamond(out)">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3" presetClass="exit" presetSubtype="272" fill="hold" grpId="0" nodeType="withEffect">
                                  <p:stCondLst>
                                    <p:cond delay="0"/>
                                  </p:stCondLst>
                                  <p:childTnLst>
                                    <p:anim calcmode="lin" valueType="num">
                                      <p:cBhvr>
                                        <p:cTn id="14" dur="5000"/>
                                        <p:tgtEl>
                                          <p:spTgt spid="3"/>
                                        </p:tgtEl>
                                        <p:attrNameLst>
                                          <p:attrName>ppt_w</p:attrName>
                                        </p:attrNameLst>
                                      </p:cBhvr>
                                      <p:tavLst>
                                        <p:tav tm="0">
                                          <p:val>
                                            <p:strVal val="ppt_w"/>
                                          </p:val>
                                        </p:tav>
                                        <p:tav tm="100000">
                                          <p:val>
                                            <p:strVal val="4/3*ppt_w"/>
                                          </p:val>
                                        </p:tav>
                                      </p:tavLst>
                                    </p:anim>
                                    <p:anim calcmode="lin" valueType="num">
                                      <p:cBhvr>
                                        <p:cTn id="15" dur="5000"/>
                                        <p:tgtEl>
                                          <p:spTgt spid="3"/>
                                        </p:tgtEl>
                                        <p:attrNameLst>
                                          <p:attrName>ppt_h</p:attrName>
                                        </p:attrNameLst>
                                      </p:cBhvr>
                                      <p:tavLst>
                                        <p:tav tm="0">
                                          <p:val>
                                            <p:strVal val="ppt_h"/>
                                          </p:val>
                                        </p:tav>
                                        <p:tav tm="100000">
                                          <p:val>
                                            <p:strVal val="4/3*ppt_h"/>
                                          </p:val>
                                        </p:tav>
                                      </p:tavLst>
                                    </p:anim>
                                    <p:set>
                                      <p:cBhvr>
                                        <p:cTn id="16" dur="1" fill="hold">
                                          <p:stCondLst>
                                            <p:cond delay="4999"/>
                                          </p:stCondLst>
                                        </p:cTn>
                                        <p:tgtEl>
                                          <p:spTgt spid="3"/>
                                        </p:tgtEl>
                                        <p:attrNameLst>
                                          <p:attrName>style.visibility</p:attrName>
                                        </p:attrNameLst>
                                      </p:cBhvr>
                                      <p:to>
                                        <p:strVal val="hidden"/>
                                      </p:to>
                                    </p:set>
                                  </p:childTnLst>
                                </p:cTn>
                              </p:par>
                              <p:par>
                                <p:cTn id="17" presetID="4" presetClass="exit" presetSubtype="32" fill="hold" grpId="1" nodeType="withEffect">
                                  <p:stCondLst>
                                    <p:cond delay="0"/>
                                  </p:stCondLst>
                                  <p:childTnLst>
                                    <p:animEffect transition="out" filter="box(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23" presetClass="entr" presetSubtype="27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2/3*#ppt_w"/>
                                          </p:val>
                                        </p:tav>
                                        <p:tav tm="100000">
                                          <p:val>
                                            <p:strVal val="#ppt_w"/>
                                          </p:val>
                                        </p:tav>
                                      </p:tavLst>
                                    </p:anim>
                                    <p:anim calcmode="lin" valueType="num">
                                      <p:cBhvr>
                                        <p:cTn id="23" dur="5000" fill="hold"/>
                                        <p:tgtEl>
                                          <p:spTgt spid="2"/>
                                        </p:tgtEl>
                                        <p:attrNameLst>
                                          <p:attrName>ppt_h</p:attrName>
                                        </p:attrNameLst>
                                      </p:cBhvr>
                                      <p:tavLst>
                                        <p:tav tm="0">
                                          <p:val>
                                            <p:strVal val="2/3*#ppt_h"/>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ox(out)">
                                      <p:cBhvr>
                                        <p:cTn id="26"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13000">
              <a:srgbClr val="FFCCCC"/>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03962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40000">
                <a:srgbClr val="7030A0"/>
              </a:gs>
              <a:gs pos="50000">
                <a:schemeClr val="accent3">
                  <a:lumMod val="75000"/>
                  <a:shade val="67500"/>
                  <a:satMod val="115000"/>
                </a:schemeClr>
              </a:gs>
              <a:gs pos="100000">
                <a:schemeClr val="accent3">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9000">
                <a:srgbClr val="FFBDFF"/>
              </a:gs>
              <a:gs pos="25000">
                <a:srgbClr val="FF6633"/>
              </a:gs>
              <a:gs pos="50000">
                <a:srgbClr val="FFFF00"/>
              </a:gs>
              <a:gs pos="75000">
                <a:srgbClr val="01A78F"/>
              </a:gs>
              <a:gs pos="100000">
                <a:srgbClr val="3366FF"/>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16000">
              <a:srgbClr val="00CCCC"/>
            </a:gs>
            <a:gs pos="47000">
              <a:srgbClr val="9999FF"/>
            </a:gs>
            <a:gs pos="60001">
              <a:srgbClr val="2E6792"/>
            </a:gs>
            <a:gs pos="71001">
              <a:srgbClr val="3333CC"/>
            </a:gs>
            <a:gs pos="81000">
              <a:srgbClr val="1170FF"/>
            </a:gs>
            <a:gs pos="100000">
              <a:srgbClr val="006699"/>
            </a:gs>
          </a:gsLst>
          <a:lin ang="16200000" scaled="1"/>
          <a:tileRect/>
        </a:gradFill>
        <a:effectLst/>
      </p:bgPr>
    </p:bg>
    <p:spTree>
      <p:nvGrpSpPr>
        <p:cNvPr id="1" name=""/>
        <p:cNvGrpSpPr/>
        <p:nvPr/>
      </p:nvGrpSpPr>
      <p:grpSpPr>
        <a:xfrm>
          <a:off x="0" y="0"/>
          <a:ext cx="0" cy="0"/>
          <a:chOff x="0" y="0"/>
          <a:chExt cx="0" cy="0"/>
        </a:xfrm>
      </p:grpSpPr>
      <p:pic>
        <p:nvPicPr>
          <p:cNvPr id="2" name="1 Imagen" descr="stock-photo-62174223.jpg"/>
          <p:cNvPicPr>
            <a:picLocks noGrp="1" noChangeAspect="1"/>
          </p:cNvPicPr>
          <p:nvPr isPhoto="1"/>
        </p:nvPicPr>
        <p:blipFill>
          <a:blip r:embed="rId2">
            <a:lum/>
          </a:blip>
          <a:stretch>
            <a:fillRect/>
          </a:stretch>
        </p:blipFill>
        <p:spPr>
          <a:xfrm>
            <a:off x="-214346" y="0"/>
            <a:ext cx="9358346" cy="5143500"/>
          </a:xfrm>
          <a:prstGeom prst="rect">
            <a:avLst/>
          </a:prstGeom>
          <a:noFill/>
          <a:ln>
            <a:noFill/>
          </a:ln>
        </p:spPr>
      </p:pic>
      <p:sp>
        <p:nvSpPr>
          <p:cNvPr id="3" name="2 Rectángulo"/>
          <p:cNvSpPr/>
          <p:nvPr/>
        </p:nvSpPr>
        <p:spPr>
          <a:xfrm>
            <a:off x="-571536" y="0"/>
            <a:ext cx="9929818" cy="5143500"/>
          </a:xfrm>
          <a:prstGeom prst="rect">
            <a:avLst/>
          </a:prstGeom>
          <a:gradFill flip="none" rotWithShape="1">
            <a:gsLst>
              <a:gs pos="5000">
                <a:srgbClr val="14865B"/>
              </a:gs>
              <a:gs pos="50000">
                <a:srgbClr val="E63A04">
                  <a:shade val="67500"/>
                  <a:satMod val="115000"/>
                </a:srgbClr>
              </a:gs>
              <a:gs pos="100000">
                <a:srgbClr val="E63A0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571536" y="0"/>
            <a:ext cx="9929882" cy="5143500"/>
          </a:xfrm>
          <a:prstGeom prst="rect">
            <a:avLst/>
          </a:prstGeom>
          <a:gradFill flip="none" rotWithShape="1">
            <a:gsLst>
              <a:gs pos="0">
                <a:schemeClr val="bg1"/>
              </a:gs>
              <a:gs pos="50000">
                <a:srgbClr val="9966FF">
                  <a:shade val="67500"/>
                  <a:satMod val="115000"/>
                </a:srgbClr>
              </a:gs>
              <a:gs pos="100000">
                <a:srgbClr val="9966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36" y="0"/>
            <a:ext cx="1000132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ppt_w"/>
                                          </p:val>
                                        </p:tav>
                                        <p:tav tm="100000">
                                          <p:val>
                                            <p:strVal val="#ppt_w"/>
                                          </p:val>
                                        </p:tav>
                                      </p:tavLst>
                                    </p:anim>
                                    <p:anim calcmode="lin" valueType="num">
                                      <p:cBhvr>
                                        <p:cTn id="24" dur="5000" fill="hold"/>
                                        <p:tgtEl>
                                          <p:spTgt spid="2"/>
                                        </p:tgtEl>
                                        <p:attrNameLst>
                                          <p:attrName>ppt_h</p:attrName>
                                        </p:attrNameLst>
                                      </p:cBhvr>
                                      <p:tavLst>
                                        <p:tav tm="0">
                                          <p:val>
                                            <p:strVal val="4*#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12000">
              <a:srgbClr val="C00000"/>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52068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14865B"/>
              </a:gs>
              <a:gs pos="50000">
                <a:srgbClr val="9966FF">
                  <a:shade val="67500"/>
                  <a:satMod val="115000"/>
                </a:srgbClr>
              </a:gs>
              <a:gs pos="100000">
                <a:srgbClr val="99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66FF">
                  <a:shade val="67500"/>
                  <a:satMod val="115000"/>
                </a:srgbClr>
              </a:gs>
              <a:gs pos="100000">
                <a:srgbClr val="00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428660" y="-285770"/>
            <a:ext cx="9858444" cy="5786478"/>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stock-photo-1882372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6000">
                <a:srgbClr val="0066FF"/>
              </a:gs>
              <a:gs pos="50000">
                <a:srgbClr val="92D050">
                  <a:shade val="67500"/>
                  <a:satMod val="115000"/>
                </a:srgbClr>
              </a:gs>
              <a:gs pos="100000">
                <a:srgbClr val="92D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ppt_w"/>
                                          </p:val>
                                        </p:tav>
                                        <p:tav tm="100000">
                                          <p:val>
                                            <p:strVal val="#ppt_w"/>
                                          </p:val>
                                        </p:tav>
                                      </p:tavLst>
                                    </p:anim>
                                    <p:anim calcmode="lin" valueType="num">
                                      <p:cBhvr>
                                        <p:cTn id="24" dur="5000" fill="hold"/>
                                        <p:tgtEl>
                                          <p:spTgt spid="2"/>
                                        </p:tgtEl>
                                        <p:attrNameLst>
                                          <p:attrName>ppt_h</p:attrName>
                                        </p:attrNameLst>
                                      </p:cBhvr>
                                      <p:tavLst>
                                        <p:tav tm="0">
                                          <p:val>
                                            <p:strVal val="4*#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740074"/>
            </a:gs>
            <a:gs pos="50000">
              <a:srgbClr val="FFBDFF">
                <a:shade val="67500"/>
                <a:satMod val="115000"/>
              </a:srgbClr>
            </a:gs>
            <a:gs pos="100000">
              <a:srgbClr val="FFB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92345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20000">
                <a:srgbClr val="14865B"/>
              </a:gs>
              <a:gs pos="50000">
                <a:srgbClr val="FFFF00">
                  <a:shade val="67500"/>
                  <a:satMod val="115000"/>
                </a:srgbClr>
              </a:gs>
              <a:gs pos="100000">
                <a:srgbClr val="FFFF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16"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ppt_w"/>
                                          </p:val>
                                        </p:tav>
                                      </p:tavLst>
                                    </p:anim>
                                    <p:anim calcmode="lin" valueType="num">
                                      <p:cBhvr>
                                        <p:cTn id="9" dur="5000"/>
                                        <p:tgtEl>
                                          <p:spTgt spid="5"/>
                                        </p:tgtEl>
                                        <p:attrNameLst>
                                          <p:attrName>ppt_h</p:attrName>
                                        </p:attrNameLst>
                                      </p:cBhvr>
                                      <p:tavLst>
                                        <p:tav tm="0">
                                          <p:val>
                                            <p:strVal val="ppt_h"/>
                                          </p:val>
                                        </p:tav>
                                        <p:tav tm="100000">
                                          <p:val>
                                            <p:strVal val="4*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6"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i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0066FF">
                <a:shade val="67500"/>
                <a:satMod val="115000"/>
              </a:srgbClr>
            </a:gs>
            <a:gs pos="100000">
              <a:srgbClr val="00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24564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FF00"/>
              </a:gs>
              <a:gs pos="50000">
                <a:srgbClr val="C800C8">
                  <a:shade val="67500"/>
                  <a:satMod val="115000"/>
                </a:srgbClr>
              </a:gs>
              <a:gs pos="100000">
                <a:srgbClr val="C800C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0000"/>
              </a:gs>
              <a:gs pos="50000">
                <a:srgbClr val="14865B">
                  <a:shade val="67500"/>
                  <a:satMod val="115000"/>
                </a:srgbClr>
              </a:gs>
              <a:gs pos="100000">
                <a:srgbClr val="14865B">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28690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rgbClr val="C800C8"/>
            </a:gs>
            <a:gs pos="50000">
              <a:srgbClr val="14865B">
                <a:shade val="67500"/>
                <a:satMod val="115000"/>
              </a:srgbClr>
            </a:gs>
            <a:gs pos="100000">
              <a:srgbClr val="14865B">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711662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6000">
                <a:srgbClr val="14865B"/>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9000">
                <a:srgbClr val="C800C8"/>
              </a:gs>
              <a:gs pos="50000">
                <a:srgbClr val="FFDDFF">
                  <a:shade val="67500"/>
                  <a:satMod val="115000"/>
                </a:srgbClr>
              </a:gs>
              <a:gs pos="100000">
                <a:srgbClr val="FFDD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0"/>
            <a:ext cx="9286908"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740074"/>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165476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FF00"/>
              </a:gs>
              <a:gs pos="50000">
                <a:srgbClr val="14865B">
                  <a:shade val="67500"/>
                  <a:satMod val="115000"/>
                </a:srgbClr>
              </a:gs>
              <a:gs pos="100000">
                <a:srgbClr val="14865B">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7000">
                <a:srgbClr val="FFC000"/>
              </a:gs>
              <a:gs pos="50000">
                <a:srgbClr val="C800C8">
                  <a:shade val="67500"/>
                  <a:satMod val="115000"/>
                </a:srgbClr>
              </a:gs>
              <a:gs pos="100000">
                <a:srgbClr val="C800C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6" presetClass="entr" presetSubtype="37"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outVertical)">
                                      <p:cBhvr>
                                        <p:cTn id="23" dur="5000"/>
                                        <p:tgtEl>
                                          <p:spTgt spid="2"/>
                                        </p:tgtEl>
                                      </p:cBhvr>
                                    </p:animEffect>
                                  </p:childTnLst>
                                </p:cTn>
                              </p:par>
                              <p:par>
                                <p:cTn id="24" presetID="17" presetClass="entr" presetSubtype="10"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5000" fill="hold"/>
                                        <p:tgtEl>
                                          <p:spTgt spid="2"/>
                                        </p:tgtEl>
                                        <p:attrNameLst>
                                          <p:attrName>ppt_w</p:attrName>
                                        </p:attrNameLst>
                                      </p:cBhvr>
                                      <p:tavLst>
                                        <p:tav tm="0">
                                          <p:val>
                                            <p:fltVal val="0"/>
                                          </p:val>
                                        </p:tav>
                                        <p:tav tm="100000">
                                          <p:val>
                                            <p:strVal val="#ppt_w"/>
                                          </p:val>
                                        </p:tav>
                                      </p:tavLst>
                                    </p:anim>
                                    <p:anim calcmode="lin" valueType="num">
                                      <p:cBhvr>
                                        <p:cTn id="27"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966FF">
                <a:shade val="67500"/>
                <a:satMod val="115000"/>
              </a:srgbClr>
            </a:gs>
            <a:gs pos="100000">
              <a:srgbClr val="9966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88701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800C8"/>
              </a:gs>
              <a:gs pos="50000">
                <a:srgbClr val="FFBDFF">
                  <a:shade val="67500"/>
                  <a:satMod val="115000"/>
                </a:srgbClr>
              </a:gs>
              <a:gs pos="100000">
                <a:srgbClr val="FFBD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8000">
                <a:srgbClr val="92D050"/>
              </a:gs>
              <a:gs pos="50000">
                <a:srgbClr val="0066FF">
                  <a:shade val="67500"/>
                  <a:satMod val="115000"/>
                </a:srgbClr>
              </a:gs>
              <a:gs pos="100000">
                <a:srgbClr val="0066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429784"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16"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ppt_w"/>
                                          </p:val>
                                        </p:tav>
                                      </p:tavLst>
                                    </p:anim>
                                    <p:anim calcmode="lin" valueType="num">
                                      <p:cBhvr>
                                        <p:cTn id="9" dur="5000"/>
                                        <p:tgtEl>
                                          <p:spTgt spid="4"/>
                                        </p:tgtEl>
                                        <p:attrNameLst>
                                          <p:attrName>ppt_h</p:attrName>
                                        </p:attrNameLst>
                                      </p:cBhvr>
                                      <p:tavLst>
                                        <p:tav tm="0">
                                          <p:val>
                                            <p:strVal val="ppt_h"/>
                                          </p:val>
                                        </p:tav>
                                        <p:tav tm="100000">
                                          <p:val>
                                            <p:strVal val="4*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14865B"/>
            </a:gs>
            <a:gs pos="45000">
              <a:srgbClr val="FF7A00"/>
            </a:gs>
            <a:gs pos="70000">
              <a:srgbClr val="FF0300"/>
            </a:gs>
            <a:gs pos="100000">
              <a:srgbClr val="4D0808"/>
            </a:gs>
          </a:gsLst>
          <a:lin ang="10800000" scaled="0"/>
        </a:gradFill>
        <a:effectLst/>
      </p:bgPr>
    </p:bg>
    <p:spTree>
      <p:nvGrpSpPr>
        <p:cNvPr id="1" name=""/>
        <p:cNvGrpSpPr/>
        <p:nvPr/>
      </p:nvGrpSpPr>
      <p:grpSpPr>
        <a:xfrm>
          <a:off x="0" y="0"/>
          <a:ext cx="0" cy="0"/>
          <a:chOff x="0" y="0"/>
          <a:chExt cx="0" cy="0"/>
        </a:xfrm>
      </p:grpSpPr>
      <p:pic>
        <p:nvPicPr>
          <p:cNvPr id="2" name="1 Imagen" descr="stock-photo-1698846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14865B">
                  <a:shade val="67500"/>
                  <a:satMod val="115000"/>
                </a:srgbClr>
              </a:gs>
              <a:gs pos="100000">
                <a:srgbClr val="14865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680068"/>
              </a:gs>
              <a:gs pos="50000">
                <a:srgbClr val="FFBDFF">
                  <a:shade val="67500"/>
                  <a:satMod val="115000"/>
                </a:srgbClr>
              </a:gs>
              <a:gs pos="100000">
                <a:srgbClr val="FFBD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16"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ppt_w"/>
                                          </p:val>
                                        </p:tav>
                                      </p:tavLst>
                                    </p:anim>
                                    <p:anim calcmode="lin" valueType="num">
                                      <p:cBhvr>
                                        <p:cTn id="16" dur="5000"/>
                                        <p:tgtEl>
                                          <p:spTgt spid="3"/>
                                        </p:tgtEl>
                                        <p:attrNameLst>
                                          <p:attrName>ppt_h</p:attrName>
                                        </p:attrNameLst>
                                      </p:cBhvr>
                                      <p:tavLst>
                                        <p:tav tm="0">
                                          <p:val>
                                            <p:strVal val="ppt_h"/>
                                          </p:val>
                                        </p:tav>
                                        <p:tav tm="100000">
                                          <p:val>
                                            <p:strVal val="4*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20000">
              <a:srgbClr val="00CC5C"/>
            </a:gs>
            <a:gs pos="50000">
              <a:srgbClr val="C00000">
                <a:shade val="67500"/>
                <a:satMod val="115000"/>
              </a:srgbClr>
            </a:gs>
            <a:gs pos="100000">
              <a:srgbClr val="C000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89023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8000">
                <a:srgbClr val="92D050"/>
              </a:gs>
              <a:gs pos="50000">
                <a:srgbClr val="0066FF">
                  <a:shade val="67500"/>
                  <a:satMod val="115000"/>
                </a:srgbClr>
              </a:gs>
              <a:gs pos="100000">
                <a:srgbClr val="0066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C800C8">
                  <a:shade val="67500"/>
                  <a:satMod val="115000"/>
                </a:srgbClr>
              </a:gs>
              <a:gs pos="100000">
                <a:srgbClr val="C800C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26000">
              <a:srgbClr val="CCCC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1876874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8000">
                <a:srgbClr val="C800C8"/>
              </a:gs>
              <a:gs pos="50000">
                <a:srgbClr val="0066FF">
                  <a:shade val="67500"/>
                  <a:satMod val="115000"/>
                </a:srgbClr>
              </a:gs>
              <a:gs pos="100000">
                <a:srgbClr val="0066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9000">
                <a:srgbClr val="92D050"/>
              </a:gs>
              <a:gs pos="50000">
                <a:srgbClr val="9966FF">
                  <a:shade val="67500"/>
                  <a:satMod val="115000"/>
                </a:srgbClr>
              </a:gs>
              <a:gs pos="100000">
                <a:srgbClr val="9966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286908"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9966FF"/>
            </a:gs>
            <a:gs pos="50000">
              <a:srgbClr val="00CC5C">
                <a:shade val="67500"/>
                <a:satMod val="115000"/>
              </a:srgbClr>
            </a:gs>
            <a:gs pos="100000">
              <a:srgbClr val="00CC5C">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888637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FF00"/>
              </a:gs>
              <a:gs pos="50000">
                <a:srgbClr val="C00000">
                  <a:shade val="67500"/>
                  <a:satMod val="115000"/>
                </a:srgbClr>
              </a:gs>
              <a:gs pos="100000">
                <a:srgbClr val="C00000">
                  <a:shade val="100000"/>
                  <a:satMod val="115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142894"/>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0" scaled="1"/>
          <a:tileRect/>
        </a:gradFill>
        <a:effectLst/>
      </p:bgPr>
    </p:bg>
    <p:spTree>
      <p:nvGrpSpPr>
        <p:cNvPr id="1" name=""/>
        <p:cNvGrpSpPr/>
        <p:nvPr/>
      </p:nvGrpSpPr>
      <p:grpSpPr>
        <a:xfrm>
          <a:off x="0" y="0"/>
          <a:ext cx="0" cy="0"/>
          <a:chOff x="0" y="0"/>
          <a:chExt cx="0" cy="0"/>
        </a:xfrm>
      </p:grpSpPr>
      <p:pic>
        <p:nvPicPr>
          <p:cNvPr id="2" name="1 Imagen" descr="stock-photo-1897224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9000">
                <a:srgbClr val="FFBDFF"/>
              </a:gs>
              <a:gs pos="50000">
                <a:srgbClr val="9966FF">
                  <a:shade val="67500"/>
                  <a:satMod val="115000"/>
                </a:srgbClr>
              </a:gs>
              <a:gs pos="100000">
                <a:srgbClr val="9966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8000">
                <a:srgbClr val="FFFF00"/>
              </a:gs>
              <a:gs pos="50000">
                <a:srgbClr val="14865B">
                  <a:shade val="67500"/>
                  <a:satMod val="115000"/>
                </a:srgbClr>
              </a:gs>
              <a:gs pos="100000">
                <a:srgbClr val="14865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215502"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13000">
              <a:srgbClr val="FFBDFF"/>
            </a:gs>
            <a:gs pos="50000">
              <a:srgbClr val="AC00AC">
                <a:shade val="67500"/>
                <a:satMod val="115000"/>
              </a:srgbClr>
            </a:gs>
            <a:gs pos="100000">
              <a:srgbClr val="AC00AC">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941138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6000">
                <a:srgbClr val="C00000"/>
              </a:gs>
              <a:gs pos="50000">
                <a:srgbClr val="14865B">
                  <a:shade val="67500"/>
                  <a:satMod val="115000"/>
                </a:srgbClr>
              </a:gs>
              <a:gs pos="100000">
                <a:srgbClr val="14865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35000">
                <a:srgbClr val="FFC000"/>
              </a:gs>
              <a:gs pos="64999">
                <a:srgbClr val="F0EBD5"/>
              </a:gs>
              <a:gs pos="100000">
                <a:srgbClr val="D1C39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286908"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16" fill="hold" grpId="1" nodeType="withEffect">
                                  <p:stCondLst>
                                    <p:cond delay="0"/>
                                  </p:stCondLst>
                                  <p:childTnLst>
                                    <p:animEffect transition="out" filter="diamond(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16"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i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1300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907756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6000">
                <a:srgbClr val="C00000"/>
              </a:gs>
              <a:gs pos="50000">
                <a:srgbClr val="14865B">
                  <a:shade val="67500"/>
                  <a:satMod val="115000"/>
                </a:srgbClr>
              </a:gs>
              <a:gs pos="100000">
                <a:srgbClr val="14865B">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7000">
                <a:schemeClr val="accent1">
                  <a:lumMod val="20000"/>
                  <a:lumOff val="80000"/>
                </a:schemeClr>
              </a:gs>
              <a:gs pos="50000">
                <a:srgbClr val="000099">
                  <a:shade val="67500"/>
                  <a:satMod val="115000"/>
                </a:srgbClr>
              </a:gs>
              <a:gs pos="100000">
                <a:srgbClr val="0000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16"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ppt_w"/>
                                          </p:val>
                                        </p:tav>
                                      </p:tavLst>
                                    </p:anim>
                                    <p:anim calcmode="lin" valueType="num">
                                      <p:cBhvr>
                                        <p:cTn id="16" dur="5000"/>
                                        <p:tgtEl>
                                          <p:spTgt spid="3"/>
                                        </p:tgtEl>
                                        <p:attrNameLst>
                                          <p:attrName>ppt_h</p:attrName>
                                        </p:attrNameLst>
                                      </p:cBhvr>
                                      <p:tavLst>
                                        <p:tav tm="0">
                                          <p:val>
                                            <p:strVal val="ppt_h"/>
                                          </p:val>
                                        </p:tav>
                                        <p:tav tm="100000">
                                          <p:val>
                                            <p:strVal val="4*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4865B"/>
            </a:gs>
            <a:gs pos="25000">
              <a:srgbClr val="FF6633"/>
            </a:gs>
            <a:gs pos="50000">
              <a:srgbClr val="FFFF00"/>
            </a:gs>
            <a:gs pos="75000">
              <a:srgbClr val="01A78F"/>
            </a:gs>
            <a:gs pos="100000">
              <a:srgbClr val="3366FF"/>
            </a:gs>
          </a:gsLst>
          <a:lin ang="10800000" scaled="1"/>
          <a:tileRect/>
        </a:gradFill>
        <a:effectLst/>
      </p:bgPr>
    </p:bg>
    <p:spTree>
      <p:nvGrpSpPr>
        <p:cNvPr id="1" name=""/>
        <p:cNvGrpSpPr/>
        <p:nvPr/>
      </p:nvGrpSpPr>
      <p:grpSpPr>
        <a:xfrm>
          <a:off x="0" y="0"/>
          <a:ext cx="0" cy="0"/>
          <a:chOff x="0" y="0"/>
          <a:chExt cx="0" cy="0"/>
        </a:xfrm>
      </p:grpSpPr>
      <p:pic>
        <p:nvPicPr>
          <p:cNvPr id="2" name="1 Imagen" descr="stock-photo-2441540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6000">
                <a:srgbClr val="AC00AC"/>
              </a:gs>
              <a:gs pos="50000">
                <a:srgbClr val="14865B">
                  <a:shade val="67500"/>
                  <a:satMod val="115000"/>
                </a:srgbClr>
              </a:gs>
              <a:gs pos="100000">
                <a:srgbClr val="14865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7000">
                <a:srgbClr val="FF6600"/>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3000">
              <a:schemeClr val="bg1"/>
            </a:gs>
            <a:gs pos="50000">
              <a:srgbClr val="BC00BC">
                <a:shade val="67500"/>
                <a:satMod val="115000"/>
              </a:srgbClr>
            </a:gs>
            <a:gs pos="100000">
              <a:srgbClr val="BC00BC">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897046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6000">
                <a:srgbClr val="FFFF00"/>
              </a:gs>
              <a:gs pos="50000">
                <a:srgbClr val="14865B">
                  <a:shade val="67500"/>
                  <a:satMod val="115000"/>
                </a:srgbClr>
              </a:gs>
              <a:gs pos="100000">
                <a:srgbClr val="14865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7A74F4">
                  <a:shade val="67500"/>
                  <a:satMod val="115000"/>
                </a:srgbClr>
              </a:gs>
              <a:gs pos="100000">
                <a:srgbClr val="7A74F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142894"/>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BC00BC">
                <a:shade val="67500"/>
                <a:satMod val="115000"/>
              </a:srgbClr>
            </a:gs>
            <a:gs pos="100000">
              <a:srgbClr val="BC00B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045270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3399"/>
              </a:gs>
              <a:gs pos="25000">
                <a:srgbClr val="FF6633"/>
              </a:gs>
              <a:gs pos="50000">
                <a:srgbClr val="FFFF00"/>
              </a:gs>
              <a:gs pos="75000">
                <a:srgbClr val="01A78F"/>
              </a:gs>
              <a:gs pos="100000">
                <a:srgbClr val="3366F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6000">
                <a:srgbClr val="C00000"/>
              </a:gs>
              <a:gs pos="50000">
                <a:srgbClr val="14865B">
                  <a:shade val="67500"/>
                  <a:satMod val="115000"/>
                </a:srgbClr>
              </a:gs>
              <a:gs pos="100000">
                <a:srgbClr val="14865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3104762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A844D"/>
              </a:gs>
              <a:gs pos="50000">
                <a:srgbClr val="FFFF00">
                  <a:shade val="67500"/>
                  <a:satMod val="115000"/>
                </a:srgbClr>
              </a:gs>
              <a:gs pos="100000">
                <a:srgbClr val="FFFF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00B050"/>
              </a:gs>
              <a:gs pos="50000">
                <a:srgbClr val="BC00BC">
                  <a:shade val="67500"/>
                  <a:satMod val="115000"/>
                </a:srgbClr>
              </a:gs>
              <a:gs pos="100000">
                <a:srgbClr val="BC00BC">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286908"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p:bgPr>
    </p:bg>
    <p:spTree>
      <p:nvGrpSpPr>
        <p:cNvPr id="1" name=""/>
        <p:cNvGrpSpPr/>
        <p:nvPr/>
      </p:nvGrpSpPr>
      <p:grpSpPr>
        <a:xfrm>
          <a:off x="0" y="0"/>
          <a:ext cx="0" cy="0"/>
          <a:chOff x="0" y="0"/>
          <a:chExt cx="0" cy="0"/>
        </a:xfrm>
      </p:grpSpPr>
      <p:pic>
        <p:nvPicPr>
          <p:cNvPr id="2" name="1 Imagen" descr="stock-photo-2469654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6000">
                <a:srgbClr val="FF0000"/>
              </a:gs>
              <a:gs pos="50000">
                <a:srgbClr val="14865B">
                  <a:shade val="67500"/>
                  <a:satMod val="115000"/>
                </a:srgbClr>
              </a:gs>
              <a:gs pos="100000">
                <a:srgbClr val="14865B">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9000">
                <a:srgbClr val="C00000"/>
              </a:gs>
              <a:gs pos="50000">
                <a:srgbClr val="FFBDFF">
                  <a:shade val="67500"/>
                  <a:satMod val="115000"/>
                </a:srgbClr>
              </a:gs>
              <a:gs pos="100000">
                <a:srgbClr val="FFBD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142894"/>
            <a:ext cx="914400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diamond(out)">
                                      <p:cBhvr>
                                        <p:cTn id="23" dur="5000"/>
                                        <p:tgtEl>
                                          <p:spTgt spid="2"/>
                                        </p:tgtEl>
                                      </p:cBhvr>
                                    </p:animEffect>
                                  </p:childTnLst>
                                </p:cTn>
                              </p:par>
                              <p:par>
                                <p:cTn id="24" presetID="23" presetClass="entr" presetSubtype="272"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5000" fill="hold"/>
                                        <p:tgtEl>
                                          <p:spTgt spid="2"/>
                                        </p:tgtEl>
                                        <p:attrNameLst>
                                          <p:attrName>ppt_w</p:attrName>
                                        </p:attrNameLst>
                                      </p:cBhvr>
                                      <p:tavLst>
                                        <p:tav tm="0">
                                          <p:val>
                                            <p:strVal val="2/3*#ppt_w"/>
                                          </p:val>
                                        </p:tav>
                                        <p:tav tm="100000">
                                          <p:val>
                                            <p:strVal val="#ppt_w"/>
                                          </p:val>
                                        </p:tav>
                                      </p:tavLst>
                                    </p:anim>
                                    <p:anim calcmode="lin" valueType="num">
                                      <p:cBhvr>
                                        <p:cTn id="27" dur="5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20000"/>
                <a:lumOff val="80000"/>
              </a:schemeClr>
            </a:gs>
            <a:gs pos="50000">
              <a:srgbClr val="0066FF">
                <a:shade val="67500"/>
                <a:satMod val="115000"/>
              </a:srgbClr>
            </a:gs>
            <a:gs pos="100000">
              <a:srgbClr val="0066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2366002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3000">
                <a:srgbClr val="FFFF00"/>
              </a:gs>
              <a:gs pos="50000">
                <a:srgbClr val="7A74F4">
                  <a:shade val="67500"/>
                  <a:satMod val="115000"/>
                </a:srgbClr>
              </a:gs>
              <a:gs pos="100000">
                <a:srgbClr val="7A74F4">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F200"/>
              </a:gs>
              <a:gs pos="45000">
                <a:srgbClr val="FF7A00"/>
              </a:gs>
              <a:gs pos="70000">
                <a:srgbClr val="FF0300"/>
              </a:gs>
              <a:gs pos="100000">
                <a:srgbClr val="4D080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36" y="-142894"/>
            <a:ext cx="1000132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16"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ppt_w"/>
                                          </p:val>
                                        </p:tav>
                                      </p:tavLst>
                                    </p:anim>
                                    <p:anim calcmode="lin" valueType="num">
                                      <p:cBhvr>
                                        <p:cTn id="9" dur="5000"/>
                                        <p:tgtEl>
                                          <p:spTgt spid="4"/>
                                        </p:tgtEl>
                                        <p:attrNameLst>
                                          <p:attrName>ppt_h</p:attrName>
                                        </p:attrNameLst>
                                      </p:cBhvr>
                                      <p:tavLst>
                                        <p:tav tm="0">
                                          <p:val>
                                            <p:strVal val="ppt_h"/>
                                          </p:val>
                                        </p:tav>
                                        <p:tav tm="100000">
                                          <p:val>
                                            <p:strVal val="4*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16"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ppt_w"/>
                                          </p:val>
                                        </p:tav>
                                      </p:tavLst>
                                    </p:anim>
                                    <p:anim calcmode="lin" valueType="num">
                                      <p:cBhvr>
                                        <p:cTn id="16" dur="5000"/>
                                        <p:tgtEl>
                                          <p:spTgt spid="3"/>
                                        </p:tgtEl>
                                        <p:attrNameLst>
                                          <p:attrName>ppt_h</p:attrName>
                                        </p:attrNameLst>
                                      </p:cBhvr>
                                      <p:tavLst>
                                        <p:tav tm="0">
                                          <p:val>
                                            <p:strVal val="ppt_h"/>
                                          </p:val>
                                        </p:tav>
                                        <p:tav tm="100000">
                                          <p:val>
                                            <p:strVal val="4*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740074"/>
            </a:gs>
            <a:gs pos="50000">
              <a:srgbClr val="FFBDFF">
                <a:shade val="67500"/>
                <a:satMod val="115000"/>
              </a:srgbClr>
            </a:gs>
            <a:gs pos="100000">
              <a:srgbClr val="FFB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506564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0" y="0"/>
            <a:ext cx="9144000" cy="5143500"/>
          </a:xfrm>
          <a:prstGeom prst="rect">
            <a:avLst/>
          </a:prstGeom>
          <a:gradFill flip="none" rotWithShape="1">
            <a:gsLst>
              <a:gs pos="0">
                <a:srgbClr val="DDEBCF"/>
              </a:gs>
              <a:gs pos="50000">
                <a:srgbClr val="9CB86E"/>
              </a:gs>
              <a:gs pos="100000">
                <a:srgbClr val="156B13"/>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rgbClr val="D6D4FC"/>
              </a:gs>
              <a:gs pos="50000">
                <a:srgbClr val="7A74F4">
                  <a:shade val="67500"/>
                  <a:satMod val="115000"/>
                </a:srgbClr>
              </a:gs>
              <a:gs pos="100000">
                <a:srgbClr val="7A74F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571536" y="-142894"/>
            <a:ext cx="1000132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2/3*ppt_w"/>
                                          </p:val>
                                        </p:tav>
                                      </p:tavLst>
                                    </p:anim>
                                    <p:anim calcmode="lin" valueType="num">
                                      <p:cBhvr>
                                        <p:cTn id="9" dur="5000"/>
                                        <p:tgtEl>
                                          <p:spTgt spid="6"/>
                                        </p:tgtEl>
                                        <p:attrNameLst>
                                          <p:attrName>ppt_h</p:attrName>
                                        </p:attrNameLst>
                                      </p:cBhvr>
                                      <p:tavLst>
                                        <p:tav tm="0">
                                          <p:val>
                                            <p:strVal val="ppt_h"/>
                                          </p:val>
                                        </p:tav>
                                        <p:tav tm="100000">
                                          <p:val>
                                            <p:strVal val="2/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16"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ppt_w"/>
                                          </p:val>
                                        </p:tav>
                                      </p:tavLst>
                                    </p:anim>
                                    <p:anim calcmode="lin" valueType="num">
                                      <p:cBhvr>
                                        <p:cTn id="16" dur="5000"/>
                                        <p:tgtEl>
                                          <p:spTgt spid="5"/>
                                        </p:tgtEl>
                                        <p:attrNameLst>
                                          <p:attrName>ppt_h</p:attrName>
                                        </p:attrNameLst>
                                      </p:cBhvr>
                                      <p:tavLst>
                                        <p:tav tm="0">
                                          <p:val>
                                            <p:strVal val="ppt_h"/>
                                          </p:val>
                                        </p:tav>
                                        <p:tav tm="100000">
                                          <p:val>
                                            <p:strVal val="4*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311699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BC00BC"/>
              </a:gs>
              <a:gs pos="50000">
                <a:srgbClr val="9CB86E"/>
              </a:gs>
              <a:gs pos="100000">
                <a:srgbClr val="156B13"/>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BC00BC"/>
              </a:gs>
              <a:gs pos="64999">
                <a:srgbClr val="F0EBD5"/>
              </a:gs>
              <a:gs pos="100000">
                <a:srgbClr val="D1C39F"/>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36" y="-142894"/>
            <a:ext cx="1000132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16"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ppt_w"/>
                                          </p:val>
                                        </p:tav>
                                      </p:tavLst>
                                    </p:anim>
                                    <p:anim calcmode="lin" valueType="num">
                                      <p:cBhvr>
                                        <p:cTn id="16" dur="5000"/>
                                        <p:tgtEl>
                                          <p:spTgt spid="3"/>
                                        </p:tgtEl>
                                        <p:attrNameLst>
                                          <p:attrName>ppt_h</p:attrName>
                                        </p:attrNameLst>
                                      </p:cBhvr>
                                      <p:tavLst>
                                        <p:tav tm="0">
                                          <p:val>
                                            <p:strVal val="ppt_h"/>
                                          </p:val>
                                        </p:tav>
                                        <p:tav tm="100000">
                                          <p:val>
                                            <p:strVal val="4*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3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ppt_w"/>
                                          </p:val>
                                        </p:tav>
                                        <p:tav tm="100000">
                                          <p:val>
                                            <p:strVal val="#ppt_w"/>
                                          </p:val>
                                        </p:tav>
                                      </p:tavLst>
                                    </p:anim>
                                    <p:anim calcmode="lin" valueType="num">
                                      <p:cBhvr>
                                        <p:cTn id="24" dur="5000" fill="hold"/>
                                        <p:tgtEl>
                                          <p:spTgt spid="2"/>
                                        </p:tgtEl>
                                        <p:attrNameLst>
                                          <p:attrName>ppt_h</p:attrName>
                                        </p:attrNameLst>
                                      </p:cBhvr>
                                      <p:tavLst>
                                        <p:tav tm="0">
                                          <p:val>
                                            <p:strVal val="4*#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stock-photo-310476213.jpg"/>
          <p:cNvPicPr>
            <a:picLocks noGrp="1" noChangeAspect="1"/>
          </p:cNvPicPr>
          <p:nvPr isPhoto="1"/>
        </p:nvPicPr>
        <p:blipFill>
          <a:blip r:embed="rId2">
            <a:lum bright="10000" contrast="10000"/>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0000">
                <a:srgbClr val="5C0000"/>
              </a:gs>
              <a:gs pos="50000">
                <a:srgbClr val="FF0000">
                  <a:shade val="67500"/>
                  <a:satMod val="115000"/>
                </a:srgbClr>
              </a:gs>
              <a:gs pos="100000">
                <a:srgbClr val="FF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93000">
                <a:srgbClr val="14865B"/>
              </a:gs>
              <a:gs pos="21001">
                <a:srgbClr val="0819FB"/>
              </a:gs>
              <a:gs pos="35001">
                <a:srgbClr val="1A8D48"/>
              </a:gs>
              <a:gs pos="52000">
                <a:srgbClr val="FFFF00"/>
              </a:gs>
              <a:gs pos="73000">
                <a:srgbClr val="EE3F17"/>
              </a:gs>
              <a:gs pos="88000">
                <a:srgbClr val="E81766"/>
              </a:gs>
              <a:gs pos="100000">
                <a:srgbClr val="A603AB"/>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571536" y="-142894"/>
            <a:ext cx="10001320"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39000">
              <a:srgbClr val="7A74F4"/>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2982293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0000">
                <a:srgbClr val="5C0000"/>
              </a:gs>
              <a:gs pos="50000">
                <a:srgbClr val="FF0000">
                  <a:shade val="67500"/>
                  <a:satMod val="115000"/>
                </a:srgbClr>
              </a:gs>
              <a:gs pos="100000">
                <a:srgbClr val="FF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D6D4FC"/>
              </a:gs>
              <a:gs pos="50000">
                <a:srgbClr val="9966FF">
                  <a:shade val="67500"/>
                  <a:satMod val="115000"/>
                </a:srgbClr>
              </a:gs>
              <a:gs pos="100000">
                <a:srgbClr val="9966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42908" y="-142894"/>
            <a:ext cx="9286908" cy="528639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37" fill="hold" grpId="1" nodeType="withEffect">
                                  <p:stCondLst>
                                    <p:cond delay="0"/>
                                  </p:stCondLst>
                                  <p:childTnLst>
                                    <p:animEffect transition="out" filter="barn(out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fltVal val="0"/>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37000">
              <a:srgbClr val="FFC0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335320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9000">
                <a:srgbClr val="FFFF00"/>
              </a:gs>
              <a:gs pos="50000">
                <a:srgbClr val="FF0000">
                  <a:shade val="67500"/>
                  <a:satMod val="115000"/>
                </a:srgbClr>
              </a:gs>
              <a:gs pos="100000">
                <a:srgbClr val="FF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6000">
                <a:srgbClr val="554DF1"/>
              </a:gs>
              <a:gs pos="50000">
                <a:srgbClr val="009900">
                  <a:shade val="67500"/>
                  <a:satMod val="115000"/>
                </a:srgbClr>
              </a:gs>
              <a:gs pos="100000">
                <a:srgbClr val="009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6" name="Picture 2" descr="Rendered Image"/>
          <p:cNvPicPr>
            <a:picLocks noChangeAspect="1" noChangeArrowheads="1"/>
          </p:cNvPicPr>
          <p:nvPr/>
        </p:nvPicPr>
        <p:blipFill>
          <a:blip r:embed="rId3">
            <a:lum contrast="40000"/>
          </a:blip>
          <a:srcRect/>
          <a:stretch>
            <a:fillRect/>
          </a:stretch>
        </p:blipFill>
        <p:spPr bwMode="auto">
          <a:xfrm rot="20189639">
            <a:off x="7120567" y="3497322"/>
            <a:ext cx="1611868" cy="935461"/>
          </a:xfrm>
          <a:prstGeom prst="rect">
            <a:avLst/>
          </a:prstGeom>
          <a:noFill/>
        </p:spPr>
      </p:pic>
      <p:sp>
        <p:nvSpPr>
          <p:cNvPr id="6" name="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par>
                          <p:cTn id="28" fill="hold">
                            <p:stCondLst>
                              <p:cond delay="5000"/>
                            </p:stCondLst>
                            <p:childTnLst>
                              <p:par>
                                <p:cTn id="29" presetID="15" presetClass="entr" presetSubtype="0" fill="hold" nodeType="afterEffect">
                                  <p:stCondLst>
                                    <p:cond delay="0"/>
                                  </p:stCondLst>
                                  <p:childTnLst>
                                    <p:set>
                                      <p:cBhvr>
                                        <p:cTn id="30" dur="1" fill="hold">
                                          <p:stCondLst>
                                            <p:cond delay="0"/>
                                          </p:stCondLst>
                                        </p:cTn>
                                        <p:tgtEl>
                                          <p:spTgt spid="1026"/>
                                        </p:tgtEl>
                                        <p:attrNameLst>
                                          <p:attrName>style.visibility</p:attrName>
                                        </p:attrNameLst>
                                      </p:cBhvr>
                                      <p:to>
                                        <p:strVal val="visible"/>
                                      </p:to>
                                    </p:set>
                                    <p:anim calcmode="lin" valueType="num">
                                      <p:cBhvr>
                                        <p:cTn id="31" dur="2000" fill="hold"/>
                                        <p:tgtEl>
                                          <p:spTgt spid="1026"/>
                                        </p:tgtEl>
                                        <p:attrNameLst>
                                          <p:attrName>ppt_w</p:attrName>
                                        </p:attrNameLst>
                                      </p:cBhvr>
                                      <p:tavLst>
                                        <p:tav tm="0">
                                          <p:val>
                                            <p:fltVal val="0"/>
                                          </p:val>
                                        </p:tav>
                                        <p:tav tm="100000">
                                          <p:val>
                                            <p:strVal val="#ppt_w"/>
                                          </p:val>
                                        </p:tav>
                                      </p:tavLst>
                                    </p:anim>
                                    <p:anim calcmode="lin" valueType="num">
                                      <p:cBhvr>
                                        <p:cTn id="32" dur="2000" fill="hold"/>
                                        <p:tgtEl>
                                          <p:spTgt spid="1026"/>
                                        </p:tgtEl>
                                        <p:attrNameLst>
                                          <p:attrName>ppt_h</p:attrName>
                                        </p:attrNameLst>
                                      </p:cBhvr>
                                      <p:tavLst>
                                        <p:tav tm="0">
                                          <p:val>
                                            <p:fltVal val="0"/>
                                          </p:val>
                                        </p:tav>
                                        <p:tav tm="100000">
                                          <p:val>
                                            <p:strVal val="#ppt_h"/>
                                          </p:val>
                                        </p:tav>
                                      </p:tavLst>
                                    </p:anim>
                                    <p:anim calcmode="lin" valueType="num">
                                      <p:cBhvr>
                                        <p:cTn id="33" dur="2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Foundry</Template>
  <TotalTime>0</TotalTime>
  <Words>178</Words>
  <Application>Microsoft Office PowerPoint</Application>
  <PresentationFormat>Presentación en pantalla (16:9)</PresentationFormat>
  <Paragraphs>14</Paragraphs>
  <Slides>53</Slides>
  <Notes>0</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346</cp:revision>
  <dcterms:created xsi:type="dcterms:W3CDTF">2020-03-11T14:42:04Z</dcterms:created>
  <dcterms:modified xsi:type="dcterms:W3CDTF">2020-03-13T23:18:17Z</dcterms:modified>
</cp:coreProperties>
</file>